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1"/>
    <p:sldMasterId id="2147483649" r:id="rId2"/>
  </p:sldMasterIdLst>
  <p:notesMasterIdLst>
    <p:notesMasterId r:id="rId33"/>
  </p:notesMasterIdLst>
  <p:sldIdLst>
    <p:sldId id="256" r:id="rId3"/>
    <p:sldId id="257" r:id="rId4"/>
    <p:sldId id="258" r:id="rId5"/>
    <p:sldId id="259" r:id="rId6"/>
    <p:sldId id="260" r:id="rId7"/>
    <p:sldId id="261" r:id="rId8"/>
    <p:sldId id="262" r:id="rId9"/>
    <p:sldId id="263" r:id="rId10"/>
    <p:sldId id="264" r:id="rId11"/>
    <p:sldId id="265" r:id="rId12"/>
    <p:sldId id="266" r:id="rId13"/>
    <p:sldId id="269" r:id="rId14"/>
    <p:sldId id="270" r:id="rId15"/>
    <p:sldId id="271" r:id="rId16"/>
    <p:sldId id="273" r:id="rId17"/>
    <p:sldId id="274" r:id="rId18"/>
    <p:sldId id="275" r:id="rId19"/>
    <p:sldId id="276" r:id="rId20"/>
    <p:sldId id="278" r:id="rId21"/>
    <p:sldId id="279" r:id="rId22"/>
    <p:sldId id="280" r:id="rId23"/>
    <p:sldId id="283" r:id="rId24"/>
    <p:sldId id="284" r:id="rId25"/>
    <p:sldId id="285" r:id="rId26"/>
    <p:sldId id="286" r:id="rId27"/>
    <p:sldId id="287" r:id="rId28"/>
    <p:sldId id="288" r:id="rId29"/>
    <p:sldId id="289" r:id="rId30"/>
    <p:sldId id="293" r:id="rId31"/>
    <p:sldId id="291" r:id="rId32"/>
  </p:sldIdLst>
  <p:sldSz cx="9144000" cy="6858000" type="screen4x3"/>
  <p:notesSz cx="6858000" cy="9144000"/>
  <p:defaultTextStyle>
    <a:defPPr>
      <a:defRPr lang="es-ES"/>
    </a:defPPr>
    <a:lvl1pPr algn="l" defTabSz="457200" rtl="0" fontAlgn="base" hangingPunct="0">
      <a:spcBef>
        <a:spcPct val="0"/>
      </a:spcBef>
      <a:spcAft>
        <a:spcPct val="0"/>
      </a:spcAft>
      <a:defRPr sz="2400" kern="1200">
        <a:solidFill>
          <a:srgbClr val="000000"/>
        </a:solidFill>
        <a:latin typeface="Calibri" charset="0"/>
        <a:ea typeface="ＭＳ Ｐゴシック" charset="0"/>
        <a:cs typeface="ＭＳ Ｐゴシック" charset="0"/>
        <a:sym typeface="Calibri" charset="0"/>
      </a:defRPr>
    </a:lvl1pPr>
    <a:lvl2pPr marL="457200" algn="l" defTabSz="457200" rtl="0" fontAlgn="base" hangingPunct="0">
      <a:spcBef>
        <a:spcPct val="0"/>
      </a:spcBef>
      <a:spcAft>
        <a:spcPct val="0"/>
      </a:spcAft>
      <a:defRPr sz="2400" kern="1200">
        <a:solidFill>
          <a:srgbClr val="000000"/>
        </a:solidFill>
        <a:latin typeface="Calibri" charset="0"/>
        <a:ea typeface="ＭＳ Ｐゴシック" charset="0"/>
        <a:cs typeface="ＭＳ Ｐゴシック" charset="0"/>
        <a:sym typeface="Calibri" charset="0"/>
      </a:defRPr>
    </a:lvl2pPr>
    <a:lvl3pPr marL="914400" algn="l" defTabSz="457200" rtl="0" fontAlgn="base" hangingPunct="0">
      <a:spcBef>
        <a:spcPct val="0"/>
      </a:spcBef>
      <a:spcAft>
        <a:spcPct val="0"/>
      </a:spcAft>
      <a:defRPr sz="2400" kern="1200">
        <a:solidFill>
          <a:srgbClr val="000000"/>
        </a:solidFill>
        <a:latin typeface="Calibri" charset="0"/>
        <a:ea typeface="ＭＳ Ｐゴシック" charset="0"/>
        <a:cs typeface="ＭＳ Ｐゴシック" charset="0"/>
        <a:sym typeface="Calibri" charset="0"/>
      </a:defRPr>
    </a:lvl3pPr>
    <a:lvl4pPr marL="1371600" algn="l" defTabSz="457200" rtl="0" fontAlgn="base" hangingPunct="0">
      <a:spcBef>
        <a:spcPct val="0"/>
      </a:spcBef>
      <a:spcAft>
        <a:spcPct val="0"/>
      </a:spcAft>
      <a:defRPr sz="2400" kern="1200">
        <a:solidFill>
          <a:srgbClr val="000000"/>
        </a:solidFill>
        <a:latin typeface="Calibri" charset="0"/>
        <a:ea typeface="ＭＳ Ｐゴシック" charset="0"/>
        <a:cs typeface="ＭＳ Ｐゴシック" charset="0"/>
        <a:sym typeface="Calibri" charset="0"/>
      </a:defRPr>
    </a:lvl4pPr>
    <a:lvl5pPr marL="1828800" algn="l" defTabSz="457200" rtl="0" fontAlgn="base" hangingPunct="0">
      <a:spcBef>
        <a:spcPct val="0"/>
      </a:spcBef>
      <a:spcAft>
        <a:spcPct val="0"/>
      </a:spcAft>
      <a:defRPr sz="2400" kern="1200">
        <a:solidFill>
          <a:srgbClr val="000000"/>
        </a:solidFill>
        <a:latin typeface="Calibri" charset="0"/>
        <a:ea typeface="ＭＳ Ｐゴシック" charset="0"/>
        <a:cs typeface="ＭＳ Ｐゴシック" charset="0"/>
        <a:sym typeface="Calibri" charset="0"/>
      </a:defRPr>
    </a:lvl5pPr>
    <a:lvl6pPr marL="2286000" algn="l" defTabSz="457200" rtl="0" eaLnBrk="1" latinLnBrk="0" hangingPunct="1">
      <a:defRPr sz="2400" kern="1200">
        <a:solidFill>
          <a:srgbClr val="000000"/>
        </a:solidFill>
        <a:latin typeface="Calibri" charset="0"/>
        <a:ea typeface="ＭＳ Ｐゴシック" charset="0"/>
        <a:cs typeface="ＭＳ Ｐゴシック" charset="0"/>
        <a:sym typeface="Calibri" charset="0"/>
      </a:defRPr>
    </a:lvl6pPr>
    <a:lvl7pPr marL="2743200" algn="l" defTabSz="457200" rtl="0" eaLnBrk="1" latinLnBrk="0" hangingPunct="1">
      <a:defRPr sz="2400" kern="1200">
        <a:solidFill>
          <a:srgbClr val="000000"/>
        </a:solidFill>
        <a:latin typeface="Calibri" charset="0"/>
        <a:ea typeface="ＭＳ Ｐゴシック" charset="0"/>
        <a:cs typeface="ＭＳ Ｐゴシック" charset="0"/>
        <a:sym typeface="Calibri" charset="0"/>
      </a:defRPr>
    </a:lvl7pPr>
    <a:lvl8pPr marL="3200400" algn="l" defTabSz="457200" rtl="0" eaLnBrk="1" latinLnBrk="0" hangingPunct="1">
      <a:defRPr sz="2400" kern="1200">
        <a:solidFill>
          <a:srgbClr val="000000"/>
        </a:solidFill>
        <a:latin typeface="Calibri" charset="0"/>
        <a:ea typeface="ＭＳ Ｐゴシック" charset="0"/>
        <a:cs typeface="ＭＳ Ｐゴシック" charset="0"/>
        <a:sym typeface="Calibri" charset="0"/>
      </a:defRPr>
    </a:lvl8pPr>
    <a:lvl9pPr marL="3657600" algn="l" defTabSz="457200" rtl="0" eaLnBrk="1" latinLnBrk="0" hangingPunct="1">
      <a:defRPr sz="2400" kern="1200">
        <a:solidFill>
          <a:srgbClr val="000000"/>
        </a:solidFill>
        <a:latin typeface="Calibri" charset="0"/>
        <a:ea typeface="ＭＳ Ｐゴシック" charset="0"/>
        <a:cs typeface="ＭＳ Ｐゴシック" charset="0"/>
        <a:sym typeface="Calibri"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vertBarState="maximized">
    <p:restoredLeft sz="15620"/>
    <p:restoredTop sz="61634" autoAdjust="0"/>
  </p:normalViewPr>
  <p:slideViewPr>
    <p:cSldViewPr>
      <p:cViewPr>
        <p:scale>
          <a:sx n="50" d="100"/>
          <a:sy n="50" d="100"/>
        </p:scale>
        <p:origin x="-1722" y="15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5772"/>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idx="2"/>
          </p:nvPr>
        </p:nvSpPr>
        <p:spPr bwMode="auto">
          <a:xfrm>
            <a:off x="1143000" y="685800"/>
            <a:ext cx="4572000" cy="3429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rnd"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xmlns="" val="1"/>
            </a:ext>
          </a:extLst>
        </p:spPr>
      </p:sp>
      <p:sp>
        <p:nvSpPr>
          <p:cNvPr id="3074" name="Rectangle 2"/>
          <p:cNvSpPr>
            <a:spLocks noGrp="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rnd"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s-ES" noProof="0" smtClean="0">
                <a:sym typeface="Avenir Roman" charset="0"/>
              </a:rPr>
              <a:t>Click to edit Master text styles</a:t>
            </a:r>
          </a:p>
          <a:p>
            <a:pPr lvl="1"/>
            <a:r>
              <a:rPr lang="es-ES" noProof="0" smtClean="0">
                <a:sym typeface="Avenir Roman" charset="0"/>
              </a:rPr>
              <a:t>Second level</a:t>
            </a:r>
          </a:p>
          <a:p>
            <a:pPr lvl="2"/>
            <a:r>
              <a:rPr lang="es-ES" noProof="0" smtClean="0">
                <a:sym typeface="Avenir Roman" charset="0"/>
              </a:rPr>
              <a:t>Third level</a:t>
            </a:r>
          </a:p>
          <a:p>
            <a:pPr lvl="3"/>
            <a:r>
              <a:rPr lang="es-ES" noProof="0" smtClean="0">
                <a:sym typeface="Avenir Roman" charset="0"/>
              </a:rPr>
              <a:t>Fourth level</a:t>
            </a:r>
          </a:p>
          <a:p>
            <a:pPr lvl="4"/>
            <a:r>
              <a:rPr lang="es-ES" noProof="0" smtClean="0">
                <a:sym typeface="Avenir Roman" charset="0"/>
              </a:rPr>
              <a:t>Fifth level</a:t>
            </a:r>
          </a:p>
        </p:txBody>
      </p:sp>
    </p:spTree>
    <p:extLst>
      <p:ext uri="{BB962C8B-B14F-4D97-AF65-F5344CB8AC3E}">
        <p14:creationId xmlns:p14="http://schemas.microsoft.com/office/powerpoint/2010/main" xmlns="" val="3306122914"/>
      </p:ext>
    </p:extLst>
  </p:cSld>
  <p:clrMap bg1="lt1" tx1="dk1" bg2="lt2" tx2="dk2" accent1="accent1" accent2="accent2" accent3="accent3" accent4="accent4" accent5="accent5" accent6="accent6" hlink="hlink" folHlink="folHlink"/>
  <p:notesStyle>
    <a:lvl1pPr algn="l" defTabSz="457200" rtl="0" eaLnBrk="0" fontAlgn="base" hangingPunct="0">
      <a:lnSpc>
        <a:spcPct val="125000"/>
      </a:lnSpc>
      <a:spcBef>
        <a:spcPct val="0"/>
      </a:spcBef>
      <a:spcAft>
        <a:spcPct val="0"/>
      </a:spcAft>
      <a:defRPr sz="2400" kern="1200">
        <a:solidFill>
          <a:srgbClr val="000000"/>
        </a:solidFill>
        <a:latin typeface="Avenir Roman" charset="0"/>
        <a:ea typeface="ＭＳ Ｐゴシック" charset="0"/>
        <a:cs typeface="Avenir Roman" charset="0"/>
        <a:sym typeface="Avenir Roman" charset="0"/>
      </a:defRPr>
    </a:lvl1pPr>
    <a:lvl2pPr marL="228600" algn="l" defTabSz="457200" rtl="0" eaLnBrk="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2pPr>
    <a:lvl3pPr marL="457200" algn="l" defTabSz="457200" rtl="0" eaLnBrk="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3pPr>
    <a:lvl4pPr marL="685800" algn="l" defTabSz="457200" rtl="0" eaLnBrk="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4pPr>
    <a:lvl5pPr marL="914400" algn="l" defTabSz="457200" rtl="0" eaLnBrk="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Rot="1" noChangeAspect="1" noChangeArrowheads="1"/>
          </p:cNvSpPr>
          <p:nvPr>
            <p:ph type="sldImg"/>
          </p:nvPr>
        </p:nvSpPr>
        <p:spPr/>
      </p:sp>
      <p:sp>
        <p:nvSpPr>
          <p:cNvPr id="5122"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Welcome to ConnectAmericas</a:t>
            </a:r>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Grp="1" noRot="1" noChangeAspect="1" noChangeArrowheads="1"/>
          </p:cNvSpPr>
          <p:nvPr>
            <p:ph type="sldImg"/>
          </p:nvPr>
        </p:nvSpPr>
        <p:spPr/>
      </p:sp>
      <p:sp>
        <p:nvSpPr>
          <p:cNvPr id="7170"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In Latin America and the Caribbean there are over 4 million small and medium businesses. They represent, in numbers, more than 90% of companies in the region and are responsible for over 50% of jobs. They are the backbone of our economies.</a:t>
            </a:r>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Grp="1" noRot="1" noChangeAspect="1" noChangeArrowheads="1"/>
          </p:cNvSpPr>
          <p:nvPr>
            <p:ph type="sldImg"/>
          </p:nvPr>
        </p:nvSpPr>
        <p:spPr/>
      </p:sp>
      <p:sp>
        <p:nvSpPr>
          <p:cNvPr id="9218"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In Latin America and the Caribbean, Internet use has grown rapidly over the past 10 years. In our region, people dedicate twice as much time to social media as compared to users in other parts of the world.</a:t>
            </a:r>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Grp="1" noRot="1" noChangeAspect="1" noChangeArrowheads="1"/>
          </p:cNvSpPr>
          <p:nvPr>
            <p:ph type="sldImg"/>
          </p:nvPr>
        </p:nvSpPr>
        <p:spPr/>
      </p:sp>
      <p:sp>
        <p:nvSpPr>
          <p:cNvPr id="11266"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The world</a:t>
            </a:r>
            <a:r>
              <a:rPr lang="ja-JP" altLang="es-ES" sz="1200" smtClean="0">
                <a:latin typeface="Calibri" charset="0"/>
                <a:cs typeface="Calibri" charset="0"/>
                <a:sym typeface="Calibri" charset="0"/>
              </a:rPr>
              <a:t>’</a:t>
            </a:r>
            <a:r>
              <a:rPr lang="es-ES" sz="1200" smtClean="0">
                <a:latin typeface="Calibri" charset="0"/>
                <a:cs typeface="Calibri" charset="0"/>
                <a:sym typeface="Calibri" charset="0"/>
              </a:rPr>
              <a:t>s large companies have the human resources, financial resources, and know-how to expand internationally.</a:t>
            </a:r>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noGrp="1" noRot="1" noChangeAspect="1" noChangeArrowheads="1"/>
          </p:cNvSpPr>
          <p:nvPr>
            <p:ph type="sldImg"/>
          </p:nvPr>
        </p:nvSpPr>
        <p:spPr/>
      </p:sp>
      <p:sp>
        <p:nvSpPr>
          <p:cNvPr id="13314"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But SMEs don</a:t>
            </a:r>
            <a:r>
              <a:rPr lang="ja-JP" altLang="es-ES" sz="1200" smtClean="0">
                <a:latin typeface="Calibri" charset="0"/>
                <a:cs typeface="Calibri" charset="0"/>
                <a:sym typeface="Calibri" charset="0"/>
              </a:rPr>
              <a:t>’</a:t>
            </a:r>
            <a:r>
              <a:rPr lang="es-ES" sz="1200" smtClean="0">
                <a:latin typeface="Calibri" charset="0"/>
                <a:cs typeface="Calibri" charset="0"/>
                <a:sym typeface="Calibri" charset="0"/>
              </a:rPr>
              <a:t>t have the same resources. It isn</a:t>
            </a:r>
            <a:r>
              <a:rPr lang="ja-JP" altLang="es-ES" sz="1200" smtClean="0">
                <a:latin typeface="Calibri" charset="0"/>
                <a:cs typeface="Calibri" charset="0"/>
                <a:sym typeface="Calibri" charset="0"/>
              </a:rPr>
              <a:t>’</a:t>
            </a:r>
            <a:r>
              <a:rPr lang="es-ES" sz="1200" smtClean="0">
                <a:latin typeface="Calibri" charset="0"/>
                <a:cs typeface="Calibri" charset="0"/>
                <a:sym typeface="Calibri" charset="0"/>
              </a:rPr>
              <a:t>t easy for them to find the clients and suppliers they need in order to do business internationally.</a:t>
            </a:r>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Grp="1" noRot="1" noChangeAspect="1" noChangeArrowheads="1"/>
          </p:cNvSpPr>
          <p:nvPr>
            <p:ph type="sldImg"/>
          </p:nvPr>
        </p:nvSpPr>
        <p:spPr/>
      </p:sp>
      <p:sp>
        <p:nvSpPr>
          <p:cNvPr id="16386"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It isn</a:t>
            </a:r>
            <a:r>
              <a:rPr lang="ja-JP" altLang="es-ES" sz="1200" smtClean="0">
                <a:latin typeface="Calibri" charset="0"/>
                <a:cs typeface="Calibri" charset="0"/>
                <a:sym typeface="Calibri" charset="0"/>
              </a:rPr>
              <a:t>’</a:t>
            </a:r>
            <a:r>
              <a:rPr lang="es-ES" sz="1200" smtClean="0">
                <a:latin typeface="Calibri" charset="0"/>
                <a:cs typeface="Calibri" charset="0"/>
                <a:sym typeface="Calibri" charset="0"/>
              </a:rPr>
              <a:t>t easy for them to find the clients and suppliers they need in order to do business internationally.</a:t>
            </a:r>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Grp="1" noRot="1" noChangeAspect="1" noChangeArrowheads="1"/>
          </p:cNvSpPr>
          <p:nvPr>
            <p:ph type="sldImg"/>
          </p:nvPr>
        </p:nvSpPr>
        <p:spPr/>
      </p:sp>
      <p:sp>
        <p:nvSpPr>
          <p:cNvPr id="18434"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It isn</a:t>
            </a:r>
            <a:r>
              <a:rPr lang="ja-JP" altLang="es-ES" sz="1200" smtClean="0">
                <a:latin typeface="Calibri" charset="0"/>
                <a:cs typeface="Calibri" charset="0"/>
                <a:sym typeface="Calibri" charset="0"/>
              </a:rPr>
              <a:t>’</a:t>
            </a:r>
            <a:r>
              <a:rPr lang="es-ES" sz="1200" smtClean="0">
                <a:latin typeface="Calibri" charset="0"/>
                <a:cs typeface="Calibri" charset="0"/>
                <a:sym typeface="Calibri" charset="0"/>
              </a:rPr>
              <a:t>t easy for them to obtain technical information about potential new markets for their products, the size of demand, tariffs, technical requirements, and non-tariff barriers.</a:t>
            </a:r>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Grp="1" noRot="1" noChangeAspect="1" noChangeArrowheads="1"/>
          </p:cNvSpPr>
          <p:nvPr>
            <p:ph type="sldImg"/>
          </p:nvPr>
        </p:nvSpPr>
        <p:spPr/>
      </p:sp>
      <p:sp>
        <p:nvSpPr>
          <p:cNvPr id="20482"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It isn</a:t>
            </a:r>
            <a:r>
              <a:rPr lang="ja-JP" altLang="es-ES" sz="1200" smtClean="0">
                <a:latin typeface="Calibri" charset="0"/>
                <a:cs typeface="Calibri" charset="0"/>
                <a:sym typeface="Calibri" charset="0"/>
              </a:rPr>
              <a:t>’</a:t>
            </a:r>
            <a:r>
              <a:rPr lang="es-ES" sz="1200" smtClean="0">
                <a:latin typeface="Calibri" charset="0"/>
                <a:cs typeface="Calibri" charset="0"/>
                <a:sym typeface="Calibri" charset="0"/>
              </a:rPr>
              <a:t>t easy for them to obtain verified information about the financing options available for their businesses. In fact, a McKinsey study estimates that que el déficit de financiamiento de las pequeñas y medianas empresas existente en América Latina y el Caribe asciende a alrededor de 125-155 mil millones de dólares. </a:t>
            </a:r>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Grp="1" noRot="1" noChangeAspect="1" noChangeArrowheads="1"/>
          </p:cNvSpPr>
          <p:nvPr>
            <p:ph type="sldImg"/>
          </p:nvPr>
        </p:nvSpPr>
        <p:spPr/>
      </p:sp>
      <p:sp>
        <p:nvSpPr>
          <p:cNvPr id="22530"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The platform is called ConnectAmericas. ConnectAmericas is the first social network for businesses in the Americas. ConnectAmericas has been designed to connect companies from Latin America and the Caribbean, especially SMEs, firstly with potential clients, suppliers and investors from all over the world; secondly, with practical information on exporting and investing; and thirdly, with financing options.</a:t>
            </a:r>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Grp="1" noRot="1" noChangeAspect="1" noChangeArrowheads="1"/>
          </p:cNvSpPr>
          <p:nvPr>
            <p:ph type="sldImg"/>
          </p:nvPr>
        </p:nvSpPr>
        <p:spPr/>
      </p:sp>
      <p:sp>
        <p:nvSpPr>
          <p:cNvPr id="24578"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ConnectAmericas can be summarized in three words, which are the serviceareas we offer to companies: </a:t>
            </a:r>
          </a:p>
          <a:p>
            <a:pPr eaLnBrk="1">
              <a:lnSpc>
                <a:spcPct val="100000"/>
              </a:lnSpc>
              <a:defRPr/>
            </a:pPr>
            <a:endParaRPr lang="es-ES" sz="1200" smtClean="0">
              <a:latin typeface="Calibri" charset="0"/>
              <a:cs typeface="Calibri" charset="0"/>
              <a:sym typeface="Calibri" charset="0"/>
            </a:endParaRPr>
          </a:p>
          <a:p>
            <a:pPr eaLnBrk="1">
              <a:lnSpc>
                <a:spcPct val="100000"/>
              </a:lnSpc>
              <a:defRPr/>
            </a:pPr>
            <a:r>
              <a:rPr lang="es-ES" sz="1200" smtClean="0">
                <a:latin typeface="Calibri" charset="0"/>
                <a:cs typeface="Calibri" charset="0"/>
                <a:sym typeface="Calibri" charset="0"/>
              </a:rPr>
              <a:t>LEARN, CONNECT, FINANCE.</a:t>
            </a:r>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Grp="1" noRot="1" noChangeAspect="1" noChangeArrowheads="1"/>
          </p:cNvSpPr>
          <p:nvPr>
            <p:ph type="sldImg"/>
          </p:nvPr>
        </p:nvSpPr>
        <p:spPr/>
      </p:sp>
      <p:sp>
        <p:nvSpPr>
          <p:cNvPr id="30722"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CONNECT. To connect with potential partners or suppliers, each business owner creates a personal profile and one for his or her company.</a:t>
            </a:r>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Grp="1" noRot="1" noChangeAspect="1" noChangeArrowheads="1"/>
          </p:cNvSpPr>
          <p:nvPr>
            <p:ph type="sldImg"/>
          </p:nvPr>
        </p:nvSpPr>
        <p:spPr/>
      </p:sp>
      <p:sp>
        <p:nvSpPr>
          <p:cNvPr id="32770"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Think of a social network like Google Plus or Facebook, or a network of professional contacts like LinkedIn, social network for companies.</a:t>
            </a:r>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Grp="1" noRot="1" noChangeAspect="1" noChangeArrowheads="1"/>
          </p:cNvSpPr>
          <p:nvPr>
            <p:ph type="sldImg"/>
          </p:nvPr>
        </p:nvSpPr>
        <p:spPr/>
      </p:sp>
      <p:sp>
        <p:nvSpPr>
          <p:cNvPr id="34818"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Once they create their profile, ConnectAmericas invites users to join industry-specific communities. These are virtual spaces in which users from a given sector can find clients and investors, offer products and services, learn about what</a:t>
            </a:r>
            <a:r>
              <a:rPr lang="ja-JP" altLang="es-ES" sz="1200" smtClean="0">
                <a:latin typeface="Calibri" charset="0"/>
                <a:cs typeface="Calibri" charset="0"/>
                <a:sym typeface="Calibri" charset="0"/>
              </a:rPr>
              <a:t>’</a:t>
            </a:r>
            <a:r>
              <a:rPr lang="es-ES" sz="1200" smtClean="0">
                <a:latin typeface="Calibri" charset="0"/>
                <a:cs typeface="Calibri" charset="0"/>
                <a:sym typeface="Calibri" charset="0"/>
              </a:rPr>
              <a:t>s happening in their industry, and exchange ideas.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Grp="1" noRot="1" noChangeAspect="1" noChangeArrowheads="1"/>
          </p:cNvSpPr>
          <p:nvPr>
            <p:ph type="sldImg"/>
          </p:nvPr>
        </p:nvSpPr>
        <p:spPr/>
      </p:sp>
      <p:sp>
        <p:nvSpPr>
          <p:cNvPr id="38914"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The second service area is LEARN:</a:t>
            </a:r>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Grp="1" noRot="1" noChangeAspect="1" noChangeArrowheads="1"/>
          </p:cNvSpPr>
          <p:nvPr>
            <p:ph type="sldImg"/>
          </p:nvPr>
        </p:nvSpPr>
        <p:spPr/>
      </p:sp>
      <p:sp>
        <p:nvSpPr>
          <p:cNvPr id="40962"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ConnectAmericas shows you the practical information you need to identify potential markets and do business internationally.  In intuitive, easy to understand maps and charts, we provide you with information on tariffs, non-tariff barriers, sanitary measures, certification requirements, and other information necessary to access foreign markets.</a:t>
            </a:r>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Grp="1" noRot="1" noChangeAspect="1" noChangeArrowheads="1"/>
          </p:cNvSpPr>
          <p:nvPr>
            <p:ph type="sldImg"/>
          </p:nvPr>
        </p:nvSpPr>
        <p:spPr/>
      </p:sp>
      <p:sp>
        <p:nvSpPr>
          <p:cNvPr id="43010"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Additionally, the site offers free online courses.</a:t>
            </a:r>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Grp="1" noRot="1" noChangeAspect="1" noChangeArrowheads="1"/>
          </p:cNvSpPr>
          <p:nvPr>
            <p:ph type="sldImg"/>
          </p:nvPr>
        </p:nvSpPr>
        <p:spPr/>
      </p:sp>
      <p:sp>
        <p:nvSpPr>
          <p:cNvPr id="45058" name="Rectangle 2"/>
          <p:cNvSpPr>
            <a:spLocks noGrp="1" noChangeArrowheads="1"/>
          </p:cNvSpPr>
          <p:nvPr>
            <p:ph type="body" idx="1"/>
          </p:nvPr>
        </p:nvSpPr>
        <p:spPr/>
        <p:txBody>
          <a:bodyPr/>
          <a:lstStyle/>
          <a:p>
            <a:pPr eaLnBrk="1">
              <a:lnSpc>
                <a:spcPct val="100000"/>
              </a:lnSpc>
              <a:defRPr/>
            </a:pPr>
            <a:r>
              <a:rPr lang="en-US" sz="1200" noProof="0" dirty="0" smtClean="0">
                <a:latin typeface="Calibri" charset="0"/>
                <a:cs typeface="Calibri" charset="0"/>
                <a:sym typeface="Calibri" charset="0"/>
              </a:rPr>
              <a:t>These courses can help businesses to import or export better or more efficiently, with topics such as logistics, export management and business strategy, among others.</a:t>
            </a:r>
          </a:p>
          <a:p>
            <a:pPr eaLnBrk="1">
              <a:lnSpc>
                <a:spcPct val="100000"/>
              </a:lnSpc>
              <a:defRPr/>
            </a:pPr>
            <a:endParaRPr lang="en-US" sz="1200" noProof="0" dirty="0" smtClean="0">
              <a:latin typeface="Calibri" charset="0"/>
              <a:sym typeface="Calibri" charset="0"/>
            </a:endParaRPr>
          </a:p>
          <a:p>
            <a:pPr eaLnBrk="1">
              <a:lnSpc>
                <a:spcPct val="100000"/>
              </a:lnSpc>
              <a:defRPr/>
            </a:pPr>
            <a:r>
              <a:rPr lang="en-US" sz="2400" noProof="0" dirty="0" err="1" smtClean="0">
                <a:latin typeface="Calibri" charset="0"/>
                <a:cs typeface="Calibri" charset="0"/>
                <a:sym typeface="Calibri" charset="0"/>
              </a:rPr>
              <a:t>ConnectAmericas</a:t>
            </a:r>
            <a:r>
              <a:rPr lang="en-US" sz="2400" noProof="0" dirty="0" smtClean="0">
                <a:latin typeface="Calibri" charset="0"/>
                <a:cs typeface="Calibri" charset="0"/>
                <a:sym typeface="Calibri" charset="0"/>
              </a:rPr>
              <a:t> offers a series of knowledge products to improve the competitiveness of SMEs with an emphasis on internationalization. At present, the platform offers a total of 20 courses, 8 courses in Spanish, 6 in English and 6 in Portuguese.</a:t>
            </a:r>
            <a:endParaRPr lang="en-US" noProof="0"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Grp="1" noRot="1" noChangeAspect="1" noChangeArrowheads="1"/>
          </p:cNvSpPr>
          <p:nvPr>
            <p:ph type="sldImg"/>
          </p:nvPr>
        </p:nvSpPr>
        <p:spPr/>
      </p:sp>
      <p:sp>
        <p:nvSpPr>
          <p:cNvPr id="49154" name="Rectangle 2"/>
          <p:cNvSpPr>
            <a:spLocks noGrp="1" noChangeArrowheads="1"/>
          </p:cNvSpPr>
          <p:nvPr>
            <p:ph type="body" idx="1"/>
          </p:nvPr>
        </p:nvSpPr>
        <p:spPr/>
        <p:txBody>
          <a:bodyPr/>
          <a:lstStyle/>
          <a:p>
            <a:pPr eaLnBrk="1">
              <a:lnSpc>
                <a:spcPct val="100000"/>
              </a:lnSpc>
              <a:spcBef>
                <a:spcPts val="400"/>
              </a:spcBef>
              <a:defRPr/>
            </a:pPr>
            <a:r>
              <a:rPr lang="es-ES" sz="1200" smtClean="0">
                <a:latin typeface="Calibri" charset="0"/>
                <a:cs typeface="Calibri" charset="0"/>
                <a:sym typeface="Calibri" charset="0"/>
              </a:rPr>
              <a:t>As of late September, there were 4,500 people registered of which about 500 have been certified. IIC courses are based on the FINPYME program. The themes are: Business Plan in 7 Steps; Strategic Marketing for Business; Strategic Planning; Internationalization of Business; Food Safety; Courses are available in 3 languages. The average certification in a MOOC course is 5%. Our courses have an average of 14%.</a:t>
            </a:r>
          </a:p>
          <a:p>
            <a:pPr eaLnBrk="1">
              <a:lnSpc>
                <a:spcPct val="100000"/>
              </a:lnSpc>
              <a:spcBef>
                <a:spcPts val="400"/>
              </a:spcBef>
              <a:defRPr/>
            </a:pPr>
            <a:endParaRPr lang="es-ES" sz="1200" smtClean="0">
              <a:latin typeface="Calibri" charset="0"/>
              <a:cs typeface="Calibri" charset="0"/>
              <a:sym typeface="Calibri"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Grp="1" noRot="1" noChangeAspect="1" noChangeArrowheads="1"/>
          </p:cNvSpPr>
          <p:nvPr>
            <p:ph type="sldImg"/>
          </p:nvPr>
        </p:nvSpPr>
        <p:spPr/>
      </p:sp>
      <p:sp>
        <p:nvSpPr>
          <p:cNvPr id="51202" name="Rectangle 2"/>
          <p:cNvSpPr>
            <a:spLocks noGrp="1" noChangeArrowheads="1"/>
          </p:cNvSpPr>
          <p:nvPr>
            <p:ph type="body" idx="1"/>
          </p:nvPr>
        </p:nvSpPr>
        <p:spPr/>
        <p:txBody>
          <a:bodyPr/>
          <a:lstStyle/>
          <a:p>
            <a:pPr eaLnBrk="1">
              <a:lnSpc>
                <a:spcPct val="100000"/>
              </a:lnSpc>
              <a:spcBef>
                <a:spcPts val="400"/>
              </a:spcBef>
              <a:defRPr/>
            </a:pPr>
            <a:r>
              <a:rPr lang="es-ES" sz="1200" smtClean="0">
                <a:latin typeface="Calibri" charset="0"/>
                <a:cs typeface="Calibri" charset="0"/>
                <a:sym typeface="Calibri" charset="0"/>
              </a:rPr>
              <a:t>MIPYME+ is a tool to rate the level of competitiveness of SMEs. So far 257 SMEs have started evaluating and 112 completed their assessments. This tool gives SMEs a number of suggestions based on their scores that help improve different areas of their businesses.</a:t>
            </a:r>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1"/>
          <p:cNvSpPr>
            <a:spLocks noGrp="1" noRot="1" noChangeAspect="1" noChangeArrowheads="1"/>
          </p:cNvSpPr>
          <p:nvPr>
            <p:ph type="sldImg"/>
          </p:nvPr>
        </p:nvSpPr>
        <p:spPr/>
      </p:sp>
      <p:sp>
        <p:nvSpPr>
          <p:cNvPr id="53250"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The third service area is FINANCE:</a:t>
            </a:r>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1"/>
          <p:cNvSpPr>
            <a:spLocks noGrp="1" noRot="1" noChangeAspect="1" noChangeArrowheads="1"/>
          </p:cNvSpPr>
          <p:nvPr>
            <p:ph type="sldImg"/>
          </p:nvPr>
        </p:nvSpPr>
        <p:spPr/>
      </p:sp>
      <p:sp>
        <p:nvSpPr>
          <p:cNvPr id="59394"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Connect Americas also offers access to InvestAmericas, an online platform that offers a way for Latin American and Caribbean businesses to meet investors from around the world. It</a:t>
            </a:r>
            <a:r>
              <a:rPr lang="ja-JP" altLang="es-ES" sz="1200" smtClean="0">
                <a:latin typeface="Calibri" charset="0"/>
                <a:cs typeface="Calibri" charset="0"/>
                <a:sym typeface="Calibri" charset="0"/>
              </a:rPr>
              <a:t>’</a:t>
            </a:r>
            <a:r>
              <a:rPr lang="es-ES" sz="1200" smtClean="0">
                <a:latin typeface="Calibri" charset="0"/>
                <a:cs typeface="Calibri" charset="0"/>
                <a:sym typeface="Calibri" charset="0"/>
              </a:rPr>
              <a:t>s not just a website it</a:t>
            </a:r>
            <a:r>
              <a:rPr lang="ja-JP" altLang="es-ES" sz="1200" smtClean="0">
                <a:latin typeface="Calibri" charset="0"/>
                <a:cs typeface="Calibri" charset="0"/>
                <a:sym typeface="Calibri" charset="0"/>
              </a:rPr>
              <a:t>’</a:t>
            </a:r>
            <a:r>
              <a:rPr lang="es-ES" sz="1200" smtClean="0">
                <a:latin typeface="Calibri" charset="0"/>
                <a:cs typeface="Calibri" charset="0"/>
                <a:sym typeface="Calibri" charset="0"/>
              </a:rPr>
              <a:t>s a dynamic community of businesses, investors, service providers, and support organizations dedicated to improving the region</a:t>
            </a:r>
            <a:r>
              <a:rPr lang="ja-JP" altLang="es-ES" sz="1200" smtClean="0">
                <a:latin typeface="Calibri" charset="0"/>
                <a:cs typeface="Calibri" charset="0"/>
                <a:sym typeface="Calibri" charset="0"/>
              </a:rPr>
              <a:t>’</a:t>
            </a:r>
            <a:r>
              <a:rPr lang="es-ES" sz="1200" smtClean="0">
                <a:latin typeface="Calibri" charset="0"/>
                <a:cs typeface="Calibri" charset="0"/>
                <a:sym typeface="Calibri" charset="0"/>
              </a:rPr>
              <a:t>s economy.</a:t>
            </a:r>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p:cNvSpPr>
            <a:spLocks noGrp="1" noRot="1" noChangeAspect="1" noChangeArrowheads="1"/>
          </p:cNvSpPr>
          <p:nvPr>
            <p:ph type="sldImg"/>
          </p:nvPr>
        </p:nvSpPr>
        <p:spPr/>
      </p:sp>
      <p:sp>
        <p:nvSpPr>
          <p:cNvPr id="61442"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Investors will have access to attractive investment opportunities, third party services, integrated templates to perform due diligence and connection with other investors to explore co-financing opportunities.</a:t>
            </a:r>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Grp="1" noRot="1" noChangeAspect="1" noChangeArrowheads="1"/>
          </p:cNvSpPr>
          <p:nvPr>
            <p:ph type="sldImg"/>
          </p:nvPr>
        </p:nvSpPr>
        <p:spPr/>
      </p:sp>
      <p:sp>
        <p:nvSpPr>
          <p:cNvPr id="63490"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Companies will have the ability to display their business to a wide range of investors and secure funding through debt or equity financing.</a:t>
            </a:r>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1"/>
          <p:cNvSpPr>
            <a:spLocks noGrp="1" noRot="1" noChangeAspect="1" noChangeArrowheads="1"/>
          </p:cNvSpPr>
          <p:nvPr>
            <p:ph type="sldImg"/>
          </p:nvPr>
        </p:nvSpPr>
        <p:spPr/>
      </p:sp>
      <p:sp>
        <p:nvSpPr>
          <p:cNvPr id="65538"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Service providers will have the opportunity to offer their services to the InvestAmericas community and support the due diligence process fir investors</a:t>
            </a:r>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1"/>
          <p:cNvSpPr>
            <a:spLocks noGrp="1" noRot="1" noChangeAspect="1" noChangeArrowheads="1"/>
          </p:cNvSpPr>
          <p:nvPr>
            <p:ph type="sldImg"/>
          </p:nvPr>
        </p:nvSpPr>
        <p:spPr/>
      </p:sp>
      <p:sp>
        <p:nvSpPr>
          <p:cNvPr id="67586"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Business support organizations will have the ability to invite their associates to register on the platform and play a leading role in the process of generating business in their areas of influence.</a:t>
            </a:r>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1"/>
          <p:cNvSpPr>
            <a:spLocks noGrp="1" noRot="1" noChangeAspect="1" noChangeArrowheads="1"/>
          </p:cNvSpPr>
          <p:nvPr>
            <p:ph type="sldImg"/>
          </p:nvPr>
        </p:nvSpPr>
        <p:spPr/>
      </p:sp>
      <p:sp>
        <p:nvSpPr>
          <p:cNvPr id="69634"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In InvestAmericas, each user will have the opportunity to create its own profile. Companies can show its financing needs that will be visible to investors. </a:t>
            </a:r>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1"/>
          <p:cNvSpPr>
            <a:spLocks noGrp="1" noRot="1" noChangeAspect="1" noChangeArrowheads="1"/>
          </p:cNvSpPr>
          <p:nvPr>
            <p:ph type="sldImg"/>
          </p:nvPr>
        </p:nvSpPr>
        <p:spPr/>
      </p:sp>
      <p:sp>
        <p:nvSpPr>
          <p:cNvPr id="71682" name="Rectangle 2"/>
          <p:cNvSpPr>
            <a:spLocks noGrp="1" noChangeArrowheads="1"/>
          </p:cNvSpPr>
          <p:nvPr>
            <p:ph type="body" idx="1"/>
          </p:nvPr>
        </p:nvSpPr>
        <p:spPr/>
        <p:txBody>
          <a:bodyPr/>
          <a:lstStyle/>
          <a:p>
            <a:pPr eaLnBrk="1">
              <a:lnSpc>
                <a:spcPct val="100000"/>
              </a:lnSpc>
              <a:spcBef>
                <a:spcPts val="400"/>
              </a:spcBef>
              <a:defRPr/>
            </a:pPr>
            <a:r>
              <a:rPr lang="es-ES" sz="1200" smtClean="0">
                <a:latin typeface="Calibri" charset="0"/>
                <a:cs typeface="Calibri" charset="0"/>
                <a:sym typeface="Calibri" charset="0"/>
              </a:rPr>
              <a:t>----</a:t>
            </a:r>
            <a:endParaRPr lang="es-E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Grp="1" noRot="1" noChangeAspect="1" noChangeArrowheads="1"/>
          </p:cNvSpPr>
          <p:nvPr>
            <p:ph type="sldImg"/>
          </p:nvPr>
        </p:nvSpPr>
        <p:spPr/>
      </p:sp>
      <p:sp>
        <p:nvSpPr>
          <p:cNvPr id="79874"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The more people join the network, the more effective and useful it will be. Join ConnectAmericas.com and Invest Americas</a:t>
            </a:r>
          </a:p>
          <a:p>
            <a:pPr eaLnBrk="1">
              <a:lnSpc>
                <a:spcPct val="100000"/>
              </a:lnSpc>
              <a:defRPr/>
            </a:pPr>
            <a:endParaRPr lang="es-ES" sz="1200" smtClean="0">
              <a:latin typeface="Calibri" charset="0"/>
              <a:cs typeface="Calibri" charset="0"/>
              <a:sym typeface="Calibri" charset="0"/>
            </a:endParaRPr>
          </a:p>
          <a:p>
            <a:pPr eaLnBrk="1">
              <a:lnSpc>
                <a:spcPct val="100000"/>
              </a:lnSpc>
              <a:defRPr/>
            </a:pPr>
            <a:r>
              <a:rPr lang="es-ES" sz="1200" smtClean="0">
                <a:latin typeface="Calibri" charset="0"/>
                <a:cs typeface="Calibri" charset="0"/>
                <a:sym typeface="Calibri" charset="0"/>
              </a:rPr>
              <a:t>Thank you!</a:t>
            </a:r>
            <a:endParaRPr lang="es-E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1"/>
          <p:cNvSpPr>
            <a:spLocks noGrp="1" noRot="1" noChangeAspect="1" noChangeArrowheads="1"/>
          </p:cNvSpPr>
          <p:nvPr>
            <p:ph type="sldImg"/>
          </p:nvPr>
        </p:nvSpPr>
        <p:spPr/>
      </p:sp>
      <p:sp>
        <p:nvSpPr>
          <p:cNvPr id="75778" name="Rectangle 2"/>
          <p:cNvSpPr>
            <a:spLocks noGrp="1" noChangeArrowheads="1"/>
          </p:cNvSpPr>
          <p:nvPr>
            <p:ph type="body" idx="1"/>
          </p:nvPr>
        </p:nvSpPr>
        <p:spPr/>
        <p:txBody>
          <a:bodyPr/>
          <a:lstStyle/>
          <a:p>
            <a:pPr eaLnBrk="1">
              <a:lnSpc>
                <a:spcPct val="100000"/>
              </a:lnSpc>
              <a:defRPr/>
            </a:pPr>
            <a:r>
              <a:rPr lang="es-ES" sz="1200" smtClean="0">
                <a:latin typeface="Calibri" charset="0"/>
                <a:cs typeface="Calibri" charset="0"/>
                <a:sym typeface="Calibri" charset="0"/>
              </a:rPr>
              <a:t>Now we will listen to a few words from Eric Schmidt, Chairman of Google, Google, our technological partner in ConnectAmericas. Stephen Fenwick, CEO of DHL Express for Latin America and the </a:t>
            </a:r>
          </a:p>
          <a:p>
            <a:pPr eaLnBrk="1">
              <a:lnSpc>
                <a:spcPct val="100000"/>
              </a:lnSpc>
              <a:defRPr/>
            </a:pPr>
            <a:r>
              <a:rPr lang="es-ES" sz="1200" smtClean="0">
                <a:latin typeface="Calibri" charset="0"/>
                <a:cs typeface="Calibri" charset="0"/>
                <a:sym typeface="Calibri" charset="0"/>
              </a:rPr>
              <a:t>Caribbean, Jose Maria Ayuso CEO of VISA, a strategic financial partner of ConnectAmericas in the SME market. </a:t>
            </a:r>
          </a:p>
          <a:p>
            <a:pPr eaLnBrk="1">
              <a:lnSpc>
                <a:spcPct val="100000"/>
              </a:lnSpc>
              <a:defRPr/>
            </a:pPr>
            <a:r>
              <a:rPr lang="es-ES" sz="1200" smtClean="0">
                <a:latin typeface="Calibri" charset="0"/>
                <a:cs typeface="Calibri" charset="0"/>
                <a:sym typeface="Calibri" charset="0"/>
              </a:rPr>
              <a:t>And  Annie Jie XU from Alibaba.com  the most important e-commerce company in the world</a:t>
            </a:r>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a:prstGeom prst="rect">
            <a:avLst/>
          </a:prstGeom>
        </p:spPr>
        <p:txBody>
          <a:bodyPr vert="horz"/>
          <a:lstStyle/>
          <a:p>
            <a:r>
              <a:rPr lang="en-US" smtClean="0"/>
              <a:t>Click to edit Master title style</a:t>
            </a:r>
            <a:endParaRPr lang="es-ES"/>
          </a:p>
        </p:txBody>
      </p:sp>
      <p:sp>
        <p:nvSpPr>
          <p:cNvPr id="3" name="Subtítulo 2"/>
          <p:cNvSpPr>
            <a:spLocks noGrp="1"/>
          </p:cNvSpPr>
          <p:nvPr>
            <p:ph type="subTitle" idx="1"/>
          </p:nvPr>
        </p:nvSpPr>
        <p:spPr>
          <a:xfrm>
            <a:off x="1371600" y="3886200"/>
            <a:ext cx="6400800" cy="17526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s-ES"/>
          </a:p>
        </p:txBody>
      </p:sp>
      <p:sp>
        <p:nvSpPr>
          <p:cNvPr id="4" name="Rectangle 1"/>
          <p:cNvSpPr>
            <a:spLocks noGrp="1"/>
          </p:cNvSpPr>
          <p:nvPr>
            <p:ph type="sldNum" sz="quarter" idx="10"/>
          </p:nvPr>
        </p:nvSpPr>
        <p:spPr>
          <a:ln/>
        </p:spPr>
        <p:txBody>
          <a:bodyPr/>
          <a:lstStyle>
            <a:lvl1pPr>
              <a:defRPr/>
            </a:lvl1pPr>
          </a:lstStyle>
          <a:p>
            <a:pPr>
              <a:defRPr/>
            </a:pPr>
            <a:fld id="{0860F477-6B6D-B74D-9C21-18A3FA0868CB}"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2355701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vert="horz"/>
          <a:lstStyle/>
          <a:p>
            <a:r>
              <a:rPr lang="en-US" smtClean="0"/>
              <a:t>Click to edit Master title style</a:t>
            </a:r>
            <a:endParaRPr lang="es-ES"/>
          </a:p>
        </p:txBody>
      </p:sp>
      <p:sp>
        <p:nvSpPr>
          <p:cNvPr id="3" name="Marcador de contenido 2"/>
          <p:cNvSpPr>
            <a:spLocks noGrp="1"/>
          </p:cNvSpPr>
          <p:nvPr>
            <p:ph idx="1"/>
          </p:nvPr>
        </p:nvSpPr>
        <p:spPr>
          <a:xfrm>
            <a:off x="457200" y="1600200"/>
            <a:ext cx="8229600" cy="4525963"/>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Rectangle 1"/>
          <p:cNvSpPr>
            <a:spLocks noGrp="1"/>
          </p:cNvSpPr>
          <p:nvPr>
            <p:ph type="sldNum" sz="quarter" idx="10"/>
          </p:nvPr>
        </p:nvSpPr>
        <p:spPr>
          <a:ln/>
        </p:spPr>
        <p:txBody>
          <a:bodyPr/>
          <a:lstStyle>
            <a:lvl1pPr>
              <a:defRPr/>
            </a:lvl1pPr>
          </a:lstStyle>
          <a:p>
            <a:pPr>
              <a:defRPr/>
            </a:pPr>
            <a:fld id="{ECB6D7AB-023B-E94B-A753-313B485F0BD4}"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2091835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a:prstGeom prst="rect">
            <a:avLst/>
          </a:prstGeom>
        </p:spPr>
        <p:txBody>
          <a:bodyPr vert="horz" anchor="t"/>
          <a:lstStyle>
            <a:lvl1pPr algn="l">
              <a:defRPr sz="4000" b="1" cap="all"/>
            </a:lvl1pPr>
          </a:lstStyle>
          <a:p>
            <a:r>
              <a:rPr lang="en-US" smtClean="0"/>
              <a:t>Click to edit Master title style</a:t>
            </a:r>
            <a:endParaRPr lang="es-ES"/>
          </a:p>
        </p:txBody>
      </p:sp>
      <p:sp>
        <p:nvSpPr>
          <p:cNvPr id="3" name="Marcador de texto 2"/>
          <p:cNvSpPr>
            <a:spLocks noGrp="1"/>
          </p:cNvSpPr>
          <p:nvPr>
            <p:ph type="body" idx="1"/>
          </p:nvPr>
        </p:nvSpPr>
        <p:spPr>
          <a:xfrm>
            <a:off x="722313" y="2906713"/>
            <a:ext cx="7772400" cy="1500187"/>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
          <p:cNvSpPr>
            <a:spLocks noGrp="1"/>
          </p:cNvSpPr>
          <p:nvPr>
            <p:ph type="sldNum" sz="quarter" idx="10"/>
          </p:nvPr>
        </p:nvSpPr>
        <p:spPr>
          <a:ln/>
        </p:spPr>
        <p:txBody>
          <a:bodyPr/>
          <a:lstStyle>
            <a:lvl1pPr>
              <a:defRPr/>
            </a:lvl1pPr>
          </a:lstStyle>
          <a:p>
            <a:pPr>
              <a:defRPr/>
            </a:pPr>
            <a:fld id="{566DC329-988A-6342-BBED-A89B09123DEB}"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854326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vert="horz"/>
          <a:lstStyle/>
          <a:p>
            <a:r>
              <a:rPr lang="en-US" smtClean="0"/>
              <a:t>Click to edit Master title style</a:t>
            </a:r>
            <a:endParaRPr lang="es-ES"/>
          </a:p>
        </p:txBody>
      </p:sp>
      <p:sp>
        <p:nvSpPr>
          <p:cNvPr id="3" name="Marcador de contenido 2"/>
          <p:cNvSpPr>
            <a:spLocks noGrp="1"/>
          </p:cNvSpPr>
          <p:nvPr>
            <p:ph sz="half" idx="1"/>
          </p:nvPr>
        </p:nvSpPr>
        <p:spPr>
          <a:xfrm>
            <a:off x="457200" y="1600200"/>
            <a:ext cx="4038600" cy="4525963"/>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Marcador de contenido 3"/>
          <p:cNvSpPr>
            <a:spLocks noGrp="1"/>
          </p:cNvSpPr>
          <p:nvPr>
            <p:ph sz="half" idx="2"/>
          </p:nvPr>
        </p:nvSpPr>
        <p:spPr>
          <a:xfrm>
            <a:off x="4648200" y="1600200"/>
            <a:ext cx="4038600" cy="4525963"/>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5" name="Rectangle 1"/>
          <p:cNvSpPr>
            <a:spLocks noGrp="1"/>
          </p:cNvSpPr>
          <p:nvPr>
            <p:ph type="sldNum" sz="quarter" idx="10"/>
          </p:nvPr>
        </p:nvSpPr>
        <p:spPr>
          <a:ln/>
        </p:spPr>
        <p:txBody>
          <a:bodyPr/>
          <a:lstStyle>
            <a:lvl1pPr>
              <a:defRPr/>
            </a:lvl1pPr>
          </a:lstStyle>
          <a:p>
            <a:pPr>
              <a:defRPr/>
            </a:pPr>
            <a:fld id="{AD330DD7-3779-BF43-A4C6-FB8761B94DC5}"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11323699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vert="horz"/>
          <a:lstStyle>
            <a:lvl1pPr>
              <a:defRPr/>
            </a:lvl1pPr>
          </a:lstStyle>
          <a:p>
            <a:r>
              <a:rPr lang="en-US" smtClean="0"/>
              <a:t>Click to edit Master title style</a:t>
            </a:r>
            <a:endParaRPr lang="es-ES"/>
          </a:p>
        </p:txBody>
      </p:sp>
      <p:sp>
        <p:nvSpPr>
          <p:cNvPr id="3" name="Marcador de texto 2"/>
          <p:cNvSpPr>
            <a:spLocks noGrp="1"/>
          </p:cNvSpPr>
          <p:nvPr>
            <p:ph type="body" idx="1"/>
          </p:nvPr>
        </p:nvSpPr>
        <p:spPr>
          <a:xfrm>
            <a:off x="457200" y="1535113"/>
            <a:ext cx="4040188" cy="639762"/>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Marcador de contenido 3"/>
          <p:cNvSpPr>
            <a:spLocks noGrp="1"/>
          </p:cNvSpPr>
          <p:nvPr>
            <p:ph sz="half" idx="2"/>
          </p:nvPr>
        </p:nvSpPr>
        <p:spPr>
          <a:xfrm>
            <a:off x="457200" y="2174875"/>
            <a:ext cx="4040188" cy="3951288"/>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5" name="Marcador de texto 4"/>
          <p:cNvSpPr>
            <a:spLocks noGrp="1"/>
          </p:cNvSpPr>
          <p:nvPr>
            <p:ph type="body" sz="quarter" idx="3"/>
          </p:nvPr>
        </p:nvSpPr>
        <p:spPr>
          <a:xfrm>
            <a:off x="4645025" y="1535113"/>
            <a:ext cx="4041775" cy="639762"/>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Marcador de contenido 5"/>
          <p:cNvSpPr>
            <a:spLocks noGrp="1"/>
          </p:cNvSpPr>
          <p:nvPr>
            <p:ph sz="quarter" idx="4"/>
          </p:nvPr>
        </p:nvSpPr>
        <p:spPr>
          <a:xfrm>
            <a:off x="4645025" y="2174875"/>
            <a:ext cx="4041775" cy="3951288"/>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7" name="Rectangle 1"/>
          <p:cNvSpPr>
            <a:spLocks noGrp="1"/>
          </p:cNvSpPr>
          <p:nvPr>
            <p:ph type="sldNum" sz="quarter" idx="10"/>
          </p:nvPr>
        </p:nvSpPr>
        <p:spPr>
          <a:ln/>
        </p:spPr>
        <p:txBody>
          <a:bodyPr/>
          <a:lstStyle>
            <a:lvl1pPr>
              <a:defRPr/>
            </a:lvl1pPr>
          </a:lstStyle>
          <a:p>
            <a:pPr>
              <a:defRPr/>
            </a:pPr>
            <a:fld id="{2E961F3C-8E59-034B-B945-F006044E5C09}"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1885632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vert="horz"/>
          <a:lstStyle/>
          <a:p>
            <a:r>
              <a:rPr lang="en-US" smtClean="0"/>
              <a:t>Click to edit Master title style</a:t>
            </a:r>
            <a:endParaRPr lang="es-ES"/>
          </a:p>
        </p:txBody>
      </p:sp>
      <p:sp>
        <p:nvSpPr>
          <p:cNvPr id="3" name="Rectangle 1"/>
          <p:cNvSpPr>
            <a:spLocks noGrp="1"/>
          </p:cNvSpPr>
          <p:nvPr>
            <p:ph type="sldNum" sz="quarter" idx="10"/>
          </p:nvPr>
        </p:nvSpPr>
        <p:spPr>
          <a:ln/>
        </p:spPr>
        <p:txBody>
          <a:bodyPr/>
          <a:lstStyle>
            <a:lvl1pPr>
              <a:defRPr/>
            </a:lvl1pPr>
          </a:lstStyle>
          <a:p>
            <a:pPr>
              <a:defRPr/>
            </a:pPr>
            <a:fld id="{5417A62D-F8A6-5D41-8011-7AB8E98D4219}"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2938804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1"/>
          <p:cNvSpPr>
            <a:spLocks noGrp="1"/>
          </p:cNvSpPr>
          <p:nvPr>
            <p:ph type="sldNum" sz="quarter" idx="10"/>
          </p:nvPr>
        </p:nvSpPr>
        <p:spPr>
          <a:ln/>
        </p:spPr>
        <p:txBody>
          <a:bodyPr/>
          <a:lstStyle>
            <a:lvl1pPr>
              <a:defRPr/>
            </a:lvl1pPr>
          </a:lstStyle>
          <a:p>
            <a:pPr>
              <a:defRPr/>
            </a:pPr>
            <a:fld id="{3EB34820-37E3-A84E-A51B-0FFEE22F7063}"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9988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a:prstGeom prst="rect">
            <a:avLst/>
          </a:prstGeom>
        </p:spPr>
        <p:txBody>
          <a:bodyPr vert="horz" anchor="b"/>
          <a:lstStyle>
            <a:lvl1pPr algn="l">
              <a:defRPr sz="2000" b="1"/>
            </a:lvl1pPr>
          </a:lstStyle>
          <a:p>
            <a:r>
              <a:rPr lang="en-US" smtClean="0"/>
              <a:t>Click to edit Master title style</a:t>
            </a:r>
            <a:endParaRPr lang="es-ES"/>
          </a:p>
        </p:txBody>
      </p:sp>
      <p:sp>
        <p:nvSpPr>
          <p:cNvPr id="3" name="Marcador de contenido 2"/>
          <p:cNvSpPr>
            <a:spLocks noGrp="1"/>
          </p:cNvSpPr>
          <p:nvPr>
            <p:ph idx="1"/>
          </p:nvPr>
        </p:nvSpPr>
        <p:spPr>
          <a:xfrm>
            <a:off x="3575050" y="273050"/>
            <a:ext cx="5111750" cy="5853113"/>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Marcador de texto 3"/>
          <p:cNvSpPr>
            <a:spLocks noGrp="1"/>
          </p:cNvSpPr>
          <p:nvPr>
            <p:ph type="body" sz="half" idx="2"/>
          </p:nvPr>
        </p:nvSpPr>
        <p:spPr>
          <a:xfrm>
            <a:off x="457200" y="1435100"/>
            <a:ext cx="3008313" cy="4691063"/>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
          <p:cNvSpPr>
            <a:spLocks noGrp="1"/>
          </p:cNvSpPr>
          <p:nvPr>
            <p:ph type="sldNum" sz="quarter" idx="10"/>
          </p:nvPr>
        </p:nvSpPr>
        <p:spPr>
          <a:ln/>
        </p:spPr>
        <p:txBody>
          <a:bodyPr/>
          <a:lstStyle>
            <a:lvl1pPr>
              <a:defRPr/>
            </a:lvl1pPr>
          </a:lstStyle>
          <a:p>
            <a:pPr>
              <a:defRPr/>
            </a:pPr>
            <a:fld id="{87F70551-72CE-4C4A-9C93-8DCC0FE5885D}"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1121370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a:prstGeom prst="rect">
            <a:avLst/>
          </a:prstGeom>
        </p:spPr>
        <p:txBody>
          <a:bodyPr vert="horz" anchor="b"/>
          <a:lstStyle>
            <a:lvl1pPr algn="l">
              <a:defRPr sz="2000" b="1"/>
            </a:lvl1pPr>
          </a:lstStyle>
          <a:p>
            <a:r>
              <a:rPr lang="en-US" smtClean="0"/>
              <a:t>Click to edit Master title style</a:t>
            </a:r>
            <a:endParaRPr lang="es-ES"/>
          </a:p>
        </p:txBody>
      </p:sp>
      <p:sp>
        <p:nvSpPr>
          <p:cNvPr id="3" name="Marcador de posición de imagen 2"/>
          <p:cNvSpPr>
            <a:spLocks noGrp="1"/>
          </p:cNvSpPr>
          <p:nvPr>
            <p:ph type="pic" idx="1"/>
          </p:nvPr>
        </p:nvSpPr>
        <p:spPr>
          <a:xfrm>
            <a:off x="1792288" y="612775"/>
            <a:ext cx="5486400" cy="4114800"/>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sym typeface="Helvetica" charset="0"/>
              </a:rPr>
              <a:t>Click icon to add picture</a:t>
            </a:r>
            <a:endParaRPr lang="es-ES" noProof="0" smtClean="0">
              <a:sym typeface="Helvetica" charset="0"/>
            </a:endParaRPr>
          </a:p>
        </p:txBody>
      </p:sp>
      <p:sp>
        <p:nvSpPr>
          <p:cNvPr id="4" name="Marcador de texto 3"/>
          <p:cNvSpPr>
            <a:spLocks noGrp="1"/>
          </p:cNvSpPr>
          <p:nvPr>
            <p:ph type="body" sz="half" idx="2"/>
          </p:nvPr>
        </p:nvSpPr>
        <p:spPr>
          <a:xfrm>
            <a:off x="1792288" y="5367338"/>
            <a:ext cx="5486400" cy="804862"/>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
          <p:cNvSpPr>
            <a:spLocks noGrp="1"/>
          </p:cNvSpPr>
          <p:nvPr>
            <p:ph type="sldNum" sz="quarter" idx="10"/>
          </p:nvPr>
        </p:nvSpPr>
        <p:spPr>
          <a:ln/>
        </p:spPr>
        <p:txBody>
          <a:bodyPr/>
          <a:lstStyle>
            <a:lvl1pPr>
              <a:defRPr/>
            </a:lvl1pPr>
          </a:lstStyle>
          <a:p>
            <a:pPr>
              <a:defRPr/>
            </a:pPr>
            <a:fld id="{E901C40F-1A9F-8241-A26E-7270A8B693D0}"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3361317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vert="horz"/>
          <a:lstStyle/>
          <a:p>
            <a:r>
              <a:rPr lang="en-US" smtClean="0"/>
              <a:t>Click to edit Master title style</a:t>
            </a:r>
            <a:endParaRPr lang="es-ES"/>
          </a:p>
        </p:txBody>
      </p:sp>
      <p:sp>
        <p:nvSpPr>
          <p:cNvPr id="3" name="Marcador de texto vertical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Rectangle 1"/>
          <p:cNvSpPr>
            <a:spLocks noGrp="1"/>
          </p:cNvSpPr>
          <p:nvPr>
            <p:ph type="sldNum" sz="quarter" idx="10"/>
          </p:nvPr>
        </p:nvSpPr>
        <p:spPr>
          <a:ln/>
        </p:spPr>
        <p:txBody>
          <a:bodyPr/>
          <a:lstStyle>
            <a:lvl1pPr>
              <a:defRPr/>
            </a:lvl1pPr>
          </a:lstStyle>
          <a:p>
            <a:pPr>
              <a:defRPr/>
            </a:pPr>
            <a:fld id="{A0186FF8-C5FA-B946-B719-98E0B660102A}"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3921953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s-ES"/>
          </a:p>
        </p:txBody>
      </p:sp>
      <p:sp>
        <p:nvSpPr>
          <p:cNvPr id="3" name="Marcador de texto vertical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Rectangle 1"/>
          <p:cNvSpPr>
            <a:spLocks noGrp="1"/>
          </p:cNvSpPr>
          <p:nvPr>
            <p:ph type="sldNum" sz="quarter" idx="10"/>
          </p:nvPr>
        </p:nvSpPr>
        <p:spPr>
          <a:ln/>
        </p:spPr>
        <p:txBody>
          <a:bodyPr/>
          <a:lstStyle>
            <a:lvl1pPr>
              <a:defRPr/>
            </a:lvl1pPr>
          </a:lstStyle>
          <a:p>
            <a:pPr>
              <a:defRPr/>
            </a:pPr>
            <a:fld id="{E7CE994E-65DD-C343-BF10-F2072978CCEF}"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13626725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a:prstGeom prst="rect">
            <a:avLst/>
          </a:prstGeom>
        </p:spPr>
        <p:txBody>
          <a:bodyPr vert="horz"/>
          <a:lstStyle/>
          <a:p>
            <a:r>
              <a:rPr lang="en-US" smtClean="0"/>
              <a:t>Clic para editar título</a:t>
            </a:r>
            <a:endParaRPr lang="es-ES"/>
          </a:p>
        </p:txBody>
      </p:sp>
      <p:sp>
        <p:nvSpPr>
          <p:cNvPr id="3" name="Subtítulo 2"/>
          <p:cNvSpPr>
            <a:spLocks noGrp="1"/>
          </p:cNvSpPr>
          <p:nvPr>
            <p:ph type="subTitle" idx="1"/>
          </p:nvPr>
        </p:nvSpPr>
        <p:spPr>
          <a:xfrm>
            <a:off x="1371600" y="3886200"/>
            <a:ext cx="6400800" cy="17526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Haga clic para modificar el estilo de subtítulo del patrón</a:t>
            </a:r>
            <a:endParaRPr lang="es-ES"/>
          </a:p>
        </p:txBody>
      </p:sp>
      <p:sp>
        <p:nvSpPr>
          <p:cNvPr id="4" name="Rectangle 1"/>
          <p:cNvSpPr>
            <a:spLocks noGrp="1"/>
          </p:cNvSpPr>
          <p:nvPr>
            <p:ph type="sldNum" sz="quarter" idx="10"/>
          </p:nvPr>
        </p:nvSpPr>
        <p:spPr>
          <a:ln/>
        </p:spPr>
        <p:txBody>
          <a:bodyPr/>
          <a:lstStyle>
            <a:lvl1pPr>
              <a:defRPr/>
            </a:lvl1pPr>
          </a:lstStyle>
          <a:p>
            <a:pPr>
              <a:defRPr/>
            </a:pPr>
            <a:fld id="{C9498CCF-0F2A-CC45-9F42-C031AF293F7A}"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4260863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vert="horz"/>
          <a:lstStyle/>
          <a:p>
            <a:r>
              <a:rPr lang="en-US" smtClean="0"/>
              <a:t>Clic para editar título</a:t>
            </a:r>
            <a:endParaRPr lang="es-ES"/>
          </a:p>
        </p:txBody>
      </p:sp>
      <p:sp>
        <p:nvSpPr>
          <p:cNvPr id="3" name="Marcador de contenido 2"/>
          <p:cNvSpPr>
            <a:spLocks noGrp="1"/>
          </p:cNvSpPr>
          <p:nvPr>
            <p:ph idx="1"/>
          </p:nvPr>
        </p:nvSpPr>
        <p:spPr>
          <a:xfrm>
            <a:off x="457200" y="1600200"/>
            <a:ext cx="8229600" cy="4525963"/>
          </a:xfrm>
          <a:prstGeom prst="rect">
            <a:avLst/>
          </a:prstGeom>
        </p:spPr>
        <p:txBody>
          <a:bodyPr vert="horz"/>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lang="es-ES"/>
          </a:p>
        </p:txBody>
      </p:sp>
      <p:sp>
        <p:nvSpPr>
          <p:cNvPr id="4" name="Rectangle 1"/>
          <p:cNvSpPr>
            <a:spLocks noGrp="1"/>
          </p:cNvSpPr>
          <p:nvPr>
            <p:ph type="sldNum" sz="quarter" idx="10"/>
          </p:nvPr>
        </p:nvSpPr>
        <p:spPr>
          <a:ln/>
        </p:spPr>
        <p:txBody>
          <a:bodyPr/>
          <a:lstStyle>
            <a:lvl1pPr>
              <a:defRPr/>
            </a:lvl1pPr>
          </a:lstStyle>
          <a:p>
            <a:pPr>
              <a:defRPr/>
            </a:pPr>
            <a:fld id="{5D3BEB6A-4E50-9B47-B4AD-B543A6D39EAD}"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38899388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a:prstGeom prst="rect">
            <a:avLst/>
          </a:prstGeom>
        </p:spPr>
        <p:txBody>
          <a:bodyPr vert="horz" anchor="t"/>
          <a:lstStyle>
            <a:lvl1pPr algn="l">
              <a:defRPr sz="4000" b="1" cap="all"/>
            </a:lvl1pPr>
          </a:lstStyle>
          <a:p>
            <a:r>
              <a:rPr lang="en-US" smtClean="0"/>
              <a:t>Clic para editar título</a:t>
            </a:r>
            <a:endParaRPr lang="es-ES"/>
          </a:p>
        </p:txBody>
      </p:sp>
      <p:sp>
        <p:nvSpPr>
          <p:cNvPr id="3" name="Marcador de texto 2"/>
          <p:cNvSpPr>
            <a:spLocks noGrp="1"/>
          </p:cNvSpPr>
          <p:nvPr>
            <p:ph type="body" idx="1"/>
          </p:nvPr>
        </p:nvSpPr>
        <p:spPr>
          <a:xfrm>
            <a:off x="722313" y="2906713"/>
            <a:ext cx="7772400" cy="1500187"/>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Haga clic para modificar el estilo de texto del patrón</a:t>
            </a:r>
          </a:p>
        </p:txBody>
      </p:sp>
      <p:sp>
        <p:nvSpPr>
          <p:cNvPr id="4" name="Rectangle 1"/>
          <p:cNvSpPr>
            <a:spLocks noGrp="1"/>
          </p:cNvSpPr>
          <p:nvPr>
            <p:ph type="sldNum" sz="quarter" idx="10"/>
          </p:nvPr>
        </p:nvSpPr>
        <p:spPr>
          <a:ln/>
        </p:spPr>
        <p:txBody>
          <a:bodyPr/>
          <a:lstStyle>
            <a:lvl1pPr>
              <a:defRPr/>
            </a:lvl1pPr>
          </a:lstStyle>
          <a:p>
            <a:pPr>
              <a:defRPr/>
            </a:pPr>
            <a:fld id="{ACBE0DB1-CA8E-D04D-8941-A305962DD760}"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3618697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vert="horz"/>
          <a:lstStyle/>
          <a:p>
            <a:r>
              <a:rPr lang="en-US" smtClean="0"/>
              <a:t>Clic para editar título</a:t>
            </a:r>
            <a:endParaRPr lang="es-ES"/>
          </a:p>
        </p:txBody>
      </p:sp>
      <p:sp>
        <p:nvSpPr>
          <p:cNvPr id="3" name="Marcador de contenido 2"/>
          <p:cNvSpPr>
            <a:spLocks noGrp="1"/>
          </p:cNvSpPr>
          <p:nvPr>
            <p:ph sz="half" idx="1"/>
          </p:nvPr>
        </p:nvSpPr>
        <p:spPr>
          <a:xfrm>
            <a:off x="457200" y="1600200"/>
            <a:ext cx="4038600" cy="4525963"/>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lang="es-ES"/>
          </a:p>
        </p:txBody>
      </p:sp>
      <p:sp>
        <p:nvSpPr>
          <p:cNvPr id="4" name="Marcador de contenido 3"/>
          <p:cNvSpPr>
            <a:spLocks noGrp="1"/>
          </p:cNvSpPr>
          <p:nvPr>
            <p:ph sz="half" idx="2"/>
          </p:nvPr>
        </p:nvSpPr>
        <p:spPr>
          <a:xfrm>
            <a:off x="4648200" y="1600200"/>
            <a:ext cx="4038600" cy="4525963"/>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lang="es-ES"/>
          </a:p>
        </p:txBody>
      </p:sp>
      <p:sp>
        <p:nvSpPr>
          <p:cNvPr id="5" name="Rectangle 1"/>
          <p:cNvSpPr>
            <a:spLocks noGrp="1"/>
          </p:cNvSpPr>
          <p:nvPr>
            <p:ph type="sldNum" sz="quarter" idx="10"/>
          </p:nvPr>
        </p:nvSpPr>
        <p:spPr>
          <a:ln/>
        </p:spPr>
        <p:txBody>
          <a:bodyPr/>
          <a:lstStyle>
            <a:lvl1pPr>
              <a:defRPr/>
            </a:lvl1pPr>
          </a:lstStyle>
          <a:p>
            <a:pPr>
              <a:defRPr/>
            </a:pPr>
            <a:fld id="{6A198678-CF1C-4B4E-A3C1-00CE92462A3E}"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36037001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vert="horz"/>
          <a:lstStyle>
            <a:lvl1pPr>
              <a:defRPr/>
            </a:lvl1pPr>
          </a:lstStyle>
          <a:p>
            <a:r>
              <a:rPr lang="en-US" smtClean="0"/>
              <a:t>Clic para editar título</a:t>
            </a:r>
            <a:endParaRPr lang="es-ES"/>
          </a:p>
        </p:txBody>
      </p:sp>
      <p:sp>
        <p:nvSpPr>
          <p:cNvPr id="3" name="Marcador de texto 2"/>
          <p:cNvSpPr>
            <a:spLocks noGrp="1"/>
          </p:cNvSpPr>
          <p:nvPr>
            <p:ph type="body" idx="1"/>
          </p:nvPr>
        </p:nvSpPr>
        <p:spPr>
          <a:xfrm>
            <a:off x="457200" y="1535113"/>
            <a:ext cx="4040188" cy="639762"/>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Haga clic para modificar el estilo de texto del patrón</a:t>
            </a:r>
          </a:p>
        </p:txBody>
      </p:sp>
      <p:sp>
        <p:nvSpPr>
          <p:cNvPr id="4" name="Marcador de contenido 3"/>
          <p:cNvSpPr>
            <a:spLocks noGrp="1"/>
          </p:cNvSpPr>
          <p:nvPr>
            <p:ph sz="half" idx="2"/>
          </p:nvPr>
        </p:nvSpPr>
        <p:spPr>
          <a:xfrm>
            <a:off x="457200" y="2174875"/>
            <a:ext cx="4040188" cy="3951288"/>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lang="es-ES"/>
          </a:p>
        </p:txBody>
      </p:sp>
      <p:sp>
        <p:nvSpPr>
          <p:cNvPr id="5" name="Marcador de texto 4"/>
          <p:cNvSpPr>
            <a:spLocks noGrp="1"/>
          </p:cNvSpPr>
          <p:nvPr>
            <p:ph type="body" sz="quarter" idx="3"/>
          </p:nvPr>
        </p:nvSpPr>
        <p:spPr>
          <a:xfrm>
            <a:off x="4645025" y="1535113"/>
            <a:ext cx="4041775" cy="639762"/>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Haga clic para modificar el estilo de texto del patrón</a:t>
            </a:r>
          </a:p>
        </p:txBody>
      </p:sp>
      <p:sp>
        <p:nvSpPr>
          <p:cNvPr id="6" name="Marcador de contenido 5"/>
          <p:cNvSpPr>
            <a:spLocks noGrp="1"/>
          </p:cNvSpPr>
          <p:nvPr>
            <p:ph sz="quarter" idx="4"/>
          </p:nvPr>
        </p:nvSpPr>
        <p:spPr>
          <a:xfrm>
            <a:off x="4645025" y="2174875"/>
            <a:ext cx="4041775" cy="3951288"/>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lang="es-ES"/>
          </a:p>
        </p:txBody>
      </p:sp>
      <p:sp>
        <p:nvSpPr>
          <p:cNvPr id="7" name="Rectangle 1"/>
          <p:cNvSpPr>
            <a:spLocks noGrp="1"/>
          </p:cNvSpPr>
          <p:nvPr>
            <p:ph type="sldNum" sz="quarter" idx="10"/>
          </p:nvPr>
        </p:nvSpPr>
        <p:spPr>
          <a:ln/>
        </p:spPr>
        <p:txBody>
          <a:bodyPr/>
          <a:lstStyle>
            <a:lvl1pPr>
              <a:defRPr/>
            </a:lvl1pPr>
          </a:lstStyle>
          <a:p>
            <a:pPr>
              <a:defRPr/>
            </a:pPr>
            <a:fld id="{227DEE86-88B3-9540-93AA-A5D78DB1FC91}"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34578042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vert="horz"/>
          <a:lstStyle/>
          <a:p>
            <a:r>
              <a:rPr lang="en-US" smtClean="0"/>
              <a:t>Clic para editar título</a:t>
            </a:r>
            <a:endParaRPr lang="es-ES"/>
          </a:p>
        </p:txBody>
      </p:sp>
      <p:sp>
        <p:nvSpPr>
          <p:cNvPr id="3" name="Rectangle 1"/>
          <p:cNvSpPr>
            <a:spLocks noGrp="1"/>
          </p:cNvSpPr>
          <p:nvPr>
            <p:ph type="sldNum" sz="quarter" idx="10"/>
          </p:nvPr>
        </p:nvSpPr>
        <p:spPr>
          <a:ln/>
        </p:spPr>
        <p:txBody>
          <a:bodyPr/>
          <a:lstStyle>
            <a:lvl1pPr>
              <a:defRPr/>
            </a:lvl1pPr>
          </a:lstStyle>
          <a:p>
            <a:pPr>
              <a:defRPr/>
            </a:pPr>
            <a:fld id="{598A67D5-E3AC-EE4D-B59D-8485D1DBC1BD}"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15078148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1"/>
          <p:cNvSpPr>
            <a:spLocks noGrp="1"/>
          </p:cNvSpPr>
          <p:nvPr>
            <p:ph type="sldNum" sz="quarter" idx="10"/>
          </p:nvPr>
        </p:nvSpPr>
        <p:spPr>
          <a:ln/>
        </p:spPr>
        <p:txBody>
          <a:bodyPr/>
          <a:lstStyle>
            <a:lvl1pPr>
              <a:defRPr/>
            </a:lvl1pPr>
          </a:lstStyle>
          <a:p>
            <a:pPr>
              <a:defRPr/>
            </a:pPr>
            <a:fld id="{77C3517D-5729-8841-8FEB-A0C898A000B1}"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2803507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a:prstGeom prst="rect">
            <a:avLst/>
          </a:prstGeom>
        </p:spPr>
        <p:txBody>
          <a:bodyPr vert="horz" anchor="b"/>
          <a:lstStyle>
            <a:lvl1pPr algn="l">
              <a:defRPr sz="2000" b="1"/>
            </a:lvl1pPr>
          </a:lstStyle>
          <a:p>
            <a:r>
              <a:rPr lang="en-US" smtClean="0"/>
              <a:t>Clic para editar título</a:t>
            </a:r>
            <a:endParaRPr lang="es-ES"/>
          </a:p>
        </p:txBody>
      </p:sp>
      <p:sp>
        <p:nvSpPr>
          <p:cNvPr id="3" name="Marcador de contenido 2"/>
          <p:cNvSpPr>
            <a:spLocks noGrp="1"/>
          </p:cNvSpPr>
          <p:nvPr>
            <p:ph idx="1"/>
          </p:nvPr>
        </p:nvSpPr>
        <p:spPr>
          <a:xfrm>
            <a:off x="3575050" y="273050"/>
            <a:ext cx="5111750" cy="5853113"/>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lang="es-ES"/>
          </a:p>
        </p:txBody>
      </p:sp>
      <p:sp>
        <p:nvSpPr>
          <p:cNvPr id="4" name="Marcador de texto 3"/>
          <p:cNvSpPr>
            <a:spLocks noGrp="1"/>
          </p:cNvSpPr>
          <p:nvPr>
            <p:ph type="body" sz="half" idx="2"/>
          </p:nvPr>
        </p:nvSpPr>
        <p:spPr>
          <a:xfrm>
            <a:off x="457200" y="1435100"/>
            <a:ext cx="3008313" cy="4691063"/>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Haga clic para modificar el estilo de texto del patrón</a:t>
            </a:r>
          </a:p>
        </p:txBody>
      </p:sp>
      <p:sp>
        <p:nvSpPr>
          <p:cNvPr id="5" name="Rectangle 1"/>
          <p:cNvSpPr>
            <a:spLocks noGrp="1"/>
          </p:cNvSpPr>
          <p:nvPr>
            <p:ph type="sldNum" sz="quarter" idx="10"/>
          </p:nvPr>
        </p:nvSpPr>
        <p:spPr>
          <a:ln/>
        </p:spPr>
        <p:txBody>
          <a:bodyPr/>
          <a:lstStyle>
            <a:lvl1pPr>
              <a:defRPr/>
            </a:lvl1pPr>
          </a:lstStyle>
          <a:p>
            <a:pPr>
              <a:defRPr/>
            </a:pPr>
            <a:fld id="{EDDCE937-773D-A046-8F08-01DD9E152174}"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26599902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a:prstGeom prst="rect">
            <a:avLst/>
          </a:prstGeom>
        </p:spPr>
        <p:txBody>
          <a:bodyPr vert="horz" anchor="b"/>
          <a:lstStyle>
            <a:lvl1pPr algn="l">
              <a:defRPr sz="2000" b="1"/>
            </a:lvl1pPr>
          </a:lstStyle>
          <a:p>
            <a:r>
              <a:rPr lang="en-US" smtClean="0"/>
              <a:t>Clic para editar título</a:t>
            </a:r>
            <a:endParaRPr lang="es-ES"/>
          </a:p>
        </p:txBody>
      </p:sp>
      <p:sp>
        <p:nvSpPr>
          <p:cNvPr id="3" name="Marcador de posición de imagen 2"/>
          <p:cNvSpPr>
            <a:spLocks noGrp="1"/>
          </p:cNvSpPr>
          <p:nvPr>
            <p:ph type="pic" idx="1"/>
          </p:nvPr>
        </p:nvSpPr>
        <p:spPr>
          <a:xfrm>
            <a:off x="1792288" y="612775"/>
            <a:ext cx="5486400" cy="4114800"/>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sym typeface="Helvetica" charset="0"/>
            </a:endParaRPr>
          </a:p>
        </p:txBody>
      </p:sp>
      <p:sp>
        <p:nvSpPr>
          <p:cNvPr id="4" name="Marcador de texto 3"/>
          <p:cNvSpPr>
            <a:spLocks noGrp="1"/>
          </p:cNvSpPr>
          <p:nvPr>
            <p:ph type="body" sz="half" idx="2"/>
          </p:nvPr>
        </p:nvSpPr>
        <p:spPr>
          <a:xfrm>
            <a:off x="1792288" y="5367338"/>
            <a:ext cx="5486400" cy="804862"/>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Haga clic para modificar el estilo de texto del patrón</a:t>
            </a:r>
          </a:p>
        </p:txBody>
      </p:sp>
      <p:sp>
        <p:nvSpPr>
          <p:cNvPr id="5" name="Rectangle 1"/>
          <p:cNvSpPr>
            <a:spLocks noGrp="1"/>
          </p:cNvSpPr>
          <p:nvPr>
            <p:ph type="sldNum" sz="quarter" idx="10"/>
          </p:nvPr>
        </p:nvSpPr>
        <p:spPr>
          <a:ln/>
        </p:spPr>
        <p:txBody>
          <a:bodyPr/>
          <a:lstStyle>
            <a:lvl1pPr>
              <a:defRPr/>
            </a:lvl1pPr>
          </a:lstStyle>
          <a:p>
            <a:pPr>
              <a:defRPr/>
            </a:pPr>
            <a:fld id="{1D09A9D8-1625-6D4A-9B72-834DAF1B7277}"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25749129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vert="horz"/>
          <a:lstStyle/>
          <a:p>
            <a:r>
              <a:rPr lang="en-US" smtClean="0"/>
              <a:t>Clic para editar título</a:t>
            </a:r>
            <a:endParaRPr lang="es-ES"/>
          </a:p>
        </p:txBody>
      </p:sp>
      <p:sp>
        <p:nvSpPr>
          <p:cNvPr id="3" name="Marcador de texto vertical 2"/>
          <p:cNvSpPr>
            <a:spLocks noGrp="1"/>
          </p:cNvSpPr>
          <p:nvPr>
            <p:ph type="body" orient="vert" idx="1"/>
          </p:nvPr>
        </p:nvSpPr>
        <p:spPr>
          <a:xfrm>
            <a:off x="457200" y="1600200"/>
            <a:ext cx="8229600" cy="4525963"/>
          </a:xfrm>
          <a:prstGeom prst="rect">
            <a:avLst/>
          </a:prstGeom>
        </p:spPr>
        <p:txBody>
          <a:bodyPr vert="eaVert"/>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lang="es-ES"/>
          </a:p>
        </p:txBody>
      </p:sp>
      <p:sp>
        <p:nvSpPr>
          <p:cNvPr id="4" name="Rectangle 1"/>
          <p:cNvSpPr>
            <a:spLocks noGrp="1"/>
          </p:cNvSpPr>
          <p:nvPr>
            <p:ph type="sldNum" sz="quarter" idx="10"/>
          </p:nvPr>
        </p:nvSpPr>
        <p:spPr>
          <a:ln/>
        </p:spPr>
        <p:txBody>
          <a:bodyPr/>
          <a:lstStyle>
            <a:lvl1pPr>
              <a:defRPr/>
            </a:lvl1pPr>
          </a:lstStyle>
          <a:p>
            <a:pPr>
              <a:defRPr/>
            </a:pPr>
            <a:fld id="{FC9C0D95-03B2-634F-B17F-D334D1F3B220}"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4524127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a:prstGeom prst="rect">
            <a:avLst/>
          </a:prstGeom>
        </p:spPr>
        <p:txBody>
          <a:bodyPr vert="eaVert"/>
          <a:lstStyle/>
          <a:p>
            <a:r>
              <a:rPr lang="en-US" smtClean="0"/>
              <a:t>Clic para editar título</a:t>
            </a:r>
            <a:endParaRPr lang="es-ES"/>
          </a:p>
        </p:txBody>
      </p:sp>
      <p:sp>
        <p:nvSpPr>
          <p:cNvPr id="3" name="Marcador de texto vertical 2"/>
          <p:cNvSpPr>
            <a:spLocks noGrp="1"/>
          </p:cNvSpPr>
          <p:nvPr>
            <p:ph type="body" orient="vert" idx="1"/>
          </p:nvPr>
        </p:nvSpPr>
        <p:spPr>
          <a:xfrm>
            <a:off x="457200" y="274638"/>
            <a:ext cx="6019800" cy="5851525"/>
          </a:xfrm>
          <a:prstGeom prst="rect">
            <a:avLst/>
          </a:prstGeom>
        </p:spPr>
        <p:txBody>
          <a:bodyPr vert="eaVert"/>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lang="es-ES"/>
          </a:p>
        </p:txBody>
      </p:sp>
      <p:sp>
        <p:nvSpPr>
          <p:cNvPr id="4" name="Rectangle 1"/>
          <p:cNvSpPr>
            <a:spLocks noGrp="1"/>
          </p:cNvSpPr>
          <p:nvPr>
            <p:ph type="sldNum" sz="quarter" idx="10"/>
          </p:nvPr>
        </p:nvSpPr>
        <p:spPr>
          <a:ln/>
        </p:spPr>
        <p:txBody>
          <a:bodyPr/>
          <a:lstStyle>
            <a:lvl1pPr>
              <a:defRPr/>
            </a:lvl1pPr>
          </a:lstStyle>
          <a:p>
            <a:pPr>
              <a:defRPr/>
            </a:pPr>
            <a:fld id="{A817F2DB-E51B-344C-83EC-D418A5805DEB}" type="slidenum">
              <a:rPr lang="es-ES"/>
              <a:pPr>
                <a:defRPr/>
              </a:pPr>
              <a:t>‹#›</a:t>
            </a:fld>
            <a:endParaRPr lang="es-ES" sz="1200">
              <a:solidFill>
                <a:srgbClr val="898989"/>
              </a:solidFill>
            </a:endParaRPr>
          </a:p>
        </p:txBody>
      </p:sp>
    </p:spTree>
    <p:extLst>
      <p:ext uri="{BB962C8B-B14F-4D97-AF65-F5344CB8AC3E}">
        <p14:creationId xmlns:p14="http://schemas.microsoft.com/office/powerpoint/2010/main" xmlns="" val="2712352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025" name="Rectangle 1"/>
          <p:cNvSpPr>
            <a:spLocks noGrp="1"/>
          </p:cNvSpPr>
          <p:nvPr>
            <p:ph type="sldNum" sz="quarter" idx="2"/>
          </p:nvPr>
        </p:nvSpPr>
        <p:spPr bwMode="auto">
          <a:xfrm>
            <a:off x="6553200" y="6403975"/>
            <a:ext cx="2133600" cy="26828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xmlns="" val="1"/>
            </a:ext>
          </a:extLst>
        </p:spPr>
        <p:txBody>
          <a:bodyPr vert="horz" wrap="square" lIns="45719" tIns="45719" rIns="45719" bIns="45719" numCol="1" anchor="ctr" anchorCtr="0" compatLnSpc="1">
            <a:prstTxWarp prst="textNoShape">
              <a:avLst/>
            </a:prstTxWarp>
          </a:bodyPr>
          <a:lstStyle>
            <a:lvl1pPr algn="r">
              <a:defRPr smtClean="0">
                <a:cs typeface="Calibri" charset="0"/>
              </a:defRPr>
            </a:lvl1pPr>
          </a:lstStyle>
          <a:p>
            <a:pPr>
              <a:defRPr/>
            </a:pPr>
            <a:fld id="{02AF572C-F07E-1D4F-B35D-3A789EE9D2CD}" type="slidenum">
              <a:rPr lang="es-ES"/>
              <a:pPr>
                <a:defRPr/>
              </a:pPr>
              <a:t>‹#›</a:t>
            </a:fld>
            <a:endParaRPr lang="es-ES" sz="1200">
              <a:solidFill>
                <a:srgbClr val="898989"/>
              </a:solidFill>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l" defTabSz="457200" rtl="0" eaLnBrk="1" fontAlgn="base" hangingPunct="1">
        <a:spcBef>
          <a:spcPct val="0"/>
        </a:spcBef>
        <a:spcAft>
          <a:spcPct val="0"/>
        </a:spcAft>
        <a:defRPr sz="1200">
          <a:solidFill>
            <a:srgbClr val="000000"/>
          </a:solidFill>
          <a:latin typeface="+mj-lt"/>
          <a:ea typeface="+mj-ea"/>
          <a:cs typeface="+mj-cs"/>
          <a:sym typeface="Helvetica" charset="0"/>
        </a:defRPr>
      </a:lvl1pPr>
      <a:lvl2pPr algn="l" defTabSz="457200" rtl="0" eaLnBrk="1" fontAlgn="base" hangingPunct="1">
        <a:spcBef>
          <a:spcPct val="0"/>
        </a:spcBef>
        <a:spcAft>
          <a:spcPct val="0"/>
        </a:spcAft>
        <a:defRPr sz="1200">
          <a:solidFill>
            <a:srgbClr val="000000"/>
          </a:solidFill>
          <a:latin typeface="Helvetica" charset="0"/>
          <a:ea typeface="ＭＳ Ｐゴシック" charset="0"/>
          <a:cs typeface="Helvetica" charset="0"/>
          <a:sym typeface="Helvetica" charset="0"/>
        </a:defRPr>
      </a:lvl2pPr>
      <a:lvl3pPr algn="l" defTabSz="457200" rtl="0" eaLnBrk="1" fontAlgn="base" hangingPunct="1">
        <a:spcBef>
          <a:spcPct val="0"/>
        </a:spcBef>
        <a:spcAft>
          <a:spcPct val="0"/>
        </a:spcAft>
        <a:defRPr sz="1200">
          <a:solidFill>
            <a:srgbClr val="000000"/>
          </a:solidFill>
          <a:latin typeface="Helvetica" charset="0"/>
          <a:ea typeface="ＭＳ Ｐゴシック" charset="0"/>
          <a:cs typeface="Helvetica" charset="0"/>
          <a:sym typeface="Helvetica" charset="0"/>
        </a:defRPr>
      </a:lvl3pPr>
      <a:lvl4pPr algn="l" defTabSz="457200" rtl="0" eaLnBrk="1" fontAlgn="base" hangingPunct="1">
        <a:spcBef>
          <a:spcPct val="0"/>
        </a:spcBef>
        <a:spcAft>
          <a:spcPct val="0"/>
        </a:spcAft>
        <a:defRPr sz="1200">
          <a:solidFill>
            <a:srgbClr val="000000"/>
          </a:solidFill>
          <a:latin typeface="Helvetica" charset="0"/>
          <a:ea typeface="ＭＳ Ｐゴシック" charset="0"/>
          <a:cs typeface="Helvetica" charset="0"/>
          <a:sym typeface="Helvetica" charset="0"/>
        </a:defRPr>
      </a:lvl4pPr>
      <a:lvl5pPr algn="l" defTabSz="457200" rtl="0" eaLnBrk="1" fontAlgn="base" hangingPunct="1">
        <a:spcBef>
          <a:spcPct val="0"/>
        </a:spcBef>
        <a:spcAft>
          <a:spcPct val="0"/>
        </a:spcAft>
        <a:defRPr sz="1200">
          <a:solidFill>
            <a:srgbClr val="000000"/>
          </a:solidFill>
          <a:latin typeface="Helvetica" charset="0"/>
          <a:ea typeface="ＭＳ Ｐゴシック" charset="0"/>
          <a:cs typeface="Helvetica" charset="0"/>
          <a:sym typeface="Helvetica" charset="0"/>
        </a:defRPr>
      </a:lvl5pPr>
      <a:lvl6pPr marL="457200" algn="l" defTabSz="457200" rtl="0" eaLnBrk="1" fontAlgn="base" hangingPunct="1">
        <a:spcBef>
          <a:spcPct val="0"/>
        </a:spcBef>
        <a:spcAft>
          <a:spcPct val="0"/>
        </a:spcAft>
        <a:defRPr sz="1200">
          <a:solidFill>
            <a:srgbClr val="000000"/>
          </a:solidFill>
          <a:latin typeface="Helvetica" charset="0"/>
          <a:ea typeface="ＭＳ Ｐゴシック" charset="0"/>
          <a:cs typeface="Helvetica" charset="0"/>
          <a:sym typeface="Helvetica" charset="0"/>
        </a:defRPr>
      </a:lvl6pPr>
      <a:lvl7pPr marL="914400" algn="l" defTabSz="457200" rtl="0" eaLnBrk="1" fontAlgn="base" hangingPunct="1">
        <a:spcBef>
          <a:spcPct val="0"/>
        </a:spcBef>
        <a:spcAft>
          <a:spcPct val="0"/>
        </a:spcAft>
        <a:defRPr sz="1200">
          <a:solidFill>
            <a:srgbClr val="000000"/>
          </a:solidFill>
          <a:latin typeface="Helvetica" charset="0"/>
          <a:ea typeface="ＭＳ Ｐゴシック" charset="0"/>
          <a:cs typeface="Helvetica" charset="0"/>
          <a:sym typeface="Helvetica" charset="0"/>
        </a:defRPr>
      </a:lvl7pPr>
      <a:lvl8pPr marL="1371600" algn="l" defTabSz="457200" rtl="0" eaLnBrk="1" fontAlgn="base" hangingPunct="1">
        <a:spcBef>
          <a:spcPct val="0"/>
        </a:spcBef>
        <a:spcAft>
          <a:spcPct val="0"/>
        </a:spcAft>
        <a:defRPr sz="1200">
          <a:solidFill>
            <a:srgbClr val="000000"/>
          </a:solidFill>
          <a:latin typeface="Helvetica" charset="0"/>
          <a:ea typeface="ＭＳ Ｐゴシック" charset="0"/>
          <a:cs typeface="Helvetica" charset="0"/>
          <a:sym typeface="Helvetica" charset="0"/>
        </a:defRPr>
      </a:lvl8pPr>
      <a:lvl9pPr marL="1828800" algn="l" defTabSz="457200" rtl="0" eaLnBrk="1" fontAlgn="base" hangingPunct="1">
        <a:spcBef>
          <a:spcPct val="0"/>
        </a:spcBef>
        <a:spcAft>
          <a:spcPct val="0"/>
        </a:spcAft>
        <a:defRPr sz="1200">
          <a:solidFill>
            <a:srgbClr val="000000"/>
          </a:solidFill>
          <a:latin typeface="Helvetica" charset="0"/>
          <a:ea typeface="ＭＳ Ｐゴシック" charset="0"/>
          <a:cs typeface="Helvetica" charset="0"/>
          <a:sym typeface="Helvetica" charset="0"/>
        </a:defRPr>
      </a:lvl9pPr>
    </p:titleStyle>
    <p:bodyStyle>
      <a:lvl1pPr marL="342900" indent="-342900" algn="l" defTabSz="457200" rtl="0" eaLnBrk="1" fontAlgn="base" hangingPunct="1">
        <a:spcBef>
          <a:spcPct val="0"/>
        </a:spcBef>
        <a:spcAft>
          <a:spcPct val="0"/>
        </a:spcAft>
        <a:defRPr sz="1200">
          <a:solidFill>
            <a:srgbClr val="000000"/>
          </a:solidFill>
          <a:latin typeface="+mn-lt"/>
          <a:ea typeface="+mn-ea"/>
          <a:cs typeface="+mn-cs"/>
          <a:sym typeface="Helvetica" charset="0"/>
        </a:defRPr>
      </a:lvl1pPr>
      <a:lvl2pPr marL="228600" indent="228600" algn="l" defTabSz="457200" rtl="0" eaLnBrk="1" fontAlgn="base" hangingPunct="1">
        <a:spcBef>
          <a:spcPct val="0"/>
        </a:spcBef>
        <a:spcAft>
          <a:spcPct val="0"/>
        </a:spcAft>
        <a:defRPr sz="1200">
          <a:solidFill>
            <a:srgbClr val="000000"/>
          </a:solidFill>
          <a:latin typeface="+mn-lt"/>
          <a:ea typeface="Helvetica" charset="0"/>
          <a:cs typeface="+mn-cs"/>
          <a:sym typeface="Helvetica" charset="0"/>
        </a:defRPr>
      </a:lvl2pPr>
      <a:lvl3pPr marL="457200" indent="457200" algn="l" defTabSz="457200" rtl="0" eaLnBrk="1" fontAlgn="base" hangingPunct="1">
        <a:spcBef>
          <a:spcPct val="0"/>
        </a:spcBef>
        <a:spcAft>
          <a:spcPct val="0"/>
        </a:spcAft>
        <a:defRPr sz="1200">
          <a:solidFill>
            <a:srgbClr val="000000"/>
          </a:solidFill>
          <a:latin typeface="+mn-lt"/>
          <a:ea typeface="Helvetica" charset="0"/>
          <a:cs typeface="+mn-cs"/>
          <a:sym typeface="Helvetica" charset="0"/>
        </a:defRPr>
      </a:lvl3pPr>
      <a:lvl4pPr marL="685800" indent="685800" algn="l" defTabSz="457200" rtl="0" eaLnBrk="1" fontAlgn="base" hangingPunct="1">
        <a:spcBef>
          <a:spcPct val="0"/>
        </a:spcBef>
        <a:spcAft>
          <a:spcPct val="0"/>
        </a:spcAft>
        <a:defRPr sz="1200">
          <a:solidFill>
            <a:srgbClr val="000000"/>
          </a:solidFill>
          <a:latin typeface="+mn-lt"/>
          <a:ea typeface="Helvetica" charset="0"/>
          <a:cs typeface="+mn-cs"/>
          <a:sym typeface="Helvetica" charset="0"/>
        </a:defRPr>
      </a:lvl4pPr>
      <a:lvl5pPr marL="914400" indent="914400" algn="l" defTabSz="457200" rtl="0" eaLnBrk="1" fontAlgn="base" hangingPunct="1">
        <a:spcBef>
          <a:spcPct val="0"/>
        </a:spcBef>
        <a:spcAft>
          <a:spcPct val="0"/>
        </a:spcAft>
        <a:defRPr sz="1200">
          <a:solidFill>
            <a:srgbClr val="000000"/>
          </a:solidFill>
          <a:latin typeface="+mn-lt"/>
          <a:ea typeface="Helvetica" charset="0"/>
          <a:cs typeface="+mn-cs"/>
          <a:sym typeface="Helvetica" charset="0"/>
        </a:defRPr>
      </a:lvl5pPr>
      <a:lvl6pPr marL="1371600" algn="l" defTabSz="457200" rtl="0" eaLnBrk="1" fontAlgn="base" hangingPunct="1">
        <a:spcBef>
          <a:spcPct val="0"/>
        </a:spcBef>
        <a:spcAft>
          <a:spcPct val="0"/>
        </a:spcAft>
        <a:defRPr sz="1200">
          <a:solidFill>
            <a:srgbClr val="000000"/>
          </a:solidFill>
          <a:latin typeface="+mn-lt"/>
          <a:ea typeface="Helvetica" charset="0"/>
          <a:cs typeface="+mn-cs"/>
          <a:sym typeface="Helvetica" charset="0"/>
        </a:defRPr>
      </a:lvl6pPr>
      <a:lvl7pPr marL="1828800" algn="l" defTabSz="457200" rtl="0" eaLnBrk="1" fontAlgn="base" hangingPunct="1">
        <a:spcBef>
          <a:spcPct val="0"/>
        </a:spcBef>
        <a:spcAft>
          <a:spcPct val="0"/>
        </a:spcAft>
        <a:defRPr sz="1200">
          <a:solidFill>
            <a:srgbClr val="000000"/>
          </a:solidFill>
          <a:latin typeface="+mn-lt"/>
          <a:ea typeface="Helvetica" charset="0"/>
          <a:cs typeface="+mn-cs"/>
          <a:sym typeface="Helvetica" charset="0"/>
        </a:defRPr>
      </a:lvl7pPr>
      <a:lvl8pPr marL="2286000" algn="l" defTabSz="457200" rtl="0" eaLnBrk="1" fontAlgn="base" hangingPunct="1">
        <a:spcBef>
          <a:spcPct val="0"/>
        </a:spcBef>
        <a:spcAft>
          <a:spcPct val="0"/>
        </a:spcAft>
        <a:defRPr sz="1200">
          <a:solidFill>
            <a:srgbClr val="000000"/>
          </a:solidFill>
          <a:latin typeface="+mn-lt"/>
          <a:ea typeface="Helvetica" charset="0"/>
          <a:cs typeface="+mn-cs"/>
          <a:sym typeface="Helvetica" charset="0"/>
        </a:defRPr>
      </a:lvl8pPr>
      <a:lvl9pPr marL="2743200" algn="l" defTabSz="457200" rtl="0" eaLnBrk="1" fontAlgn="base" hangingPunct="1">
        <a:spcBef>
          <a:spcPct val="0"/>
        </a:spcBef>
        <a:spcAft>
          <a:spcPct val="0"/>
        </a:spcAft>
        <a:defRPr sz="1200">
          <a:solidFill>
            <a:srgbClr val="000000"/>
          </a:solidFill>
          <a:latin typeface="+mn-lt"/>
          <a:ea typeface="Helvetica" charset="0"/>
          <a:cs typeface="+mn-cs"/>
          <a:sym typeface="Helvetica" charset="0"/>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049" name="Rectangle 1"/>
          <p:cNvSpPr>
            <a:spLocks noGrp="1"/>
          </p:cNvSpPr>
          <p:nvPr>
            <p:ph type="sldNum" sz="quarter" idx="2"/>
          </p:nvPr>
        </p:nvSpPr>
        <p:spPr bwMode="auto">
          <a:xfrm>
            <a:off x="6553200" y="6403975"/>
            <a:ext cx="2133600" cy="26828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xmlns="" val="1"/>
            </a:ext>
          </a:extLst>
        </p:spPr>
        <p:txBody>
          <a:bodyPr vert="horz" wrap="square" lIns="45719" tIns="45719" rIns="45719" bIns="45719" numCol="1" anchor="ctr" anchorCtr="0" compatLnSpc="1">
            <a:prstTxWarp prst="textNoShape">
              <a:avLst/>
            </a:prstTxWarp>
          </a:bodyPr>
          <a:lstStyle>
            <a:lvl1pPr algn="r">
              <a:defRPr smtClean="0">
                <a:cs typeface="Calibri" charset="0"/>
              </a:defRPr>
            </a:lvl1pPr>
          </a:lstStyle>
          <a:p>
            <a:pPr>
              <a:defRPr/>
            </a:pPr>
            <a:fld id="{4BC255BB-D86B-0246-847C-71D06C1ACF32}" type="slidenum">
              <a:rPr lang="es-ES"/>
              <a:pPr>
                <a:defRPr/>
              </a:pPr>
              <a:t>‹#›</a:t>
            </a:fld>
            <a:endParaRPr lang="es-ES" sz="1200">
              <a:solidFill>
                <a:srgbClr val="898989"/>
              </a:solidFill>
            </a:endParaRPr>
          </a:p>
        </p:txBody>
      </p:sp>
      <p:pic>
        <p:nvPicPr>
          <p:cNvPr id="2050" name="Picture 2" descr="pasted-image.png"/>
          <p:cNvPicPr>
            <a:picLocks noChangeAspect="1"/>
          </p:cNvPicPr>
          <p:nvPr/>
        </p:nvPicPr>
        <p:blipFill>
          <a:blip r:embed="rId13">
            <a:extLst>
              <a:ext uri="{28A0092B-C50C-407E-A947-70E740481C1C}">
                <a14:useLocalDpi xmlns:a14="http://schemas.microsoft.com/office/drawing/2010/main" xmlns="" val="0"/>
              </a:ext>
            </a:extLst>
          </a:blip>
          <a:srcRect/>
          <a:stretch>
            <a:fillRect/>
          </a:stretch>
        </p:blipFill>
        <p:spPr bwMode="auto">
          <a:xfrm>
            <a:off x="-39688" y="-60325"/>
            <a:ext cx="9223376" cy="69786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2051" name="Picture 3" descr="pasted-image.png"/>
          <p:cNvPicPr>
            <a:picLocks noChangeAspect="1"/>
          </p:cNvPicPr>
          <p:nvPr/>
        </p:nvPicPr>
        <p:blipFill>
          <a:blip r:embed="rId14">
            <a:extLst>
              <a:ext uri="{28A0092B-C50C-407E-A947-70E740481C1C}">
                <a14:useLocalDpi xmlns:a14="http://schemas.microsoft.com/office/drawing/2010/main" xmlns="" val="0"/>
              </a:ext>
            </a:extLst>
          </a:blip>
          <a:srcRect/>
          <a:stretch>
            <a:fillRect/>
          </a:stretch>
        </p:blipFill>
        <p:spPr bwMode="auto">
          <a:xfrm>
            <a:off x="-904875" y="-147638"/>
            <a:ext cx="10293350" cy="712787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57200" rtl="0" eaLnBrk="0" fontAlgn="base" hangingPunct="0">
        <a:spcBef>
          <a:spcPct val="0"/>
        </a:spcBef>
        <a:spcAft>
          <a:spcPct val="0"/>
        </a:spcAft>
        <a:defRPr sz="1200">
          <a:solidFill>
            <a:srgbClr val="000000"/>
          </a:solidFill>
          <a:latin typeface="+mj-lt"/>
          <a:ea typeface="+mj-ea"/>
          <a:cs typeface="+mj-cs"/>
          <a:sym typeface="Helvetica" charset="0"/>
        </a:defRPr>
      </a:lvl1pPr>
      <a:lvl2pPr algn="l" defTabSz="457200" rtl="0" eaLnBrk="0" fontAlgn="base" hangingPunct="0">
        <a:spcBef>
          <a:spcPct val="0"/>
        </a:spcBef>
        <a:spcAft>
          <a:spcPct val="0"/>
        </a:spcAft>
        <a:defRPr sz="1200">
          <a:solidFill>
            <a:srgbClr val="000000"/>
          </a:solidFill>
          <a:latin typeface="Helvetica" charset="0"/>
          <a:ea typeface="ＭＳ Ｐゴシック" charset="0"/>
          <a:cs typeface="Helvetica" charset="0"/>
          <a:sym typeface="Helvetica" charset="0"/>
        </a:defRPr>
      </a:lvl2pPr>
      <a:lvl3pPr algn="l" defTabSz="457200" rtl="0" eaLnBrk="0" fontAlgn="base" hangingPunct="0">
        <a:spcBef>
          <a:spcPct val="0"/>
        </a:spcBef>
        <a:spcAft>
          <a:spcPct val="0"/>
        </a:spcAft>
        <a:defRPr sz="1200">
          <a:solidFill>
            <a:srgbClr val="000000"/>
          </a:solidFill>
          <a:latin typeface="Helvetica" charset="0"/>
          <a:ea typeface="ＭＳ Ｐゴシック" charset="0"/>
          <a:cs typeface="Helvetica" charset="0"/>
          <a:sym typeface="Helvetica" charset="0"/>
        </a:defRPr>
      </a:lvl3pPr>
      <a:lvl4pPr algn="l" defTabSz="457200" rtl="0" eaLnBrk="0" fontAlgn="base" hangingPunct="0">
        <a:spcBef>
          <a:spcPct val="0"/>
        </a:spcBef>
        <a:spcAft>
          <a:spcPct val="0"/>
        </a:spcAft>
        <a:defRPr sz="1200">
          <a:solidFill>
            <a:srgbClr val="000000"/>
          </a:solidFill>
          <a:latin typeface="Helvetica" charset="0"/>
          <a:ea typeface="ＭＳ Ｐゴシック" charset="0"/>
          <a:cs typeface="Helvetica" charset="0"/>
          <a:sym typeface="Helvetica" charset="0"/>
        </a:defRPr>
      </a:lvl4pPr>
      <a:lvl5pPr algn="l" defTabSz="457200" rtl="0" eaLnBrk="0" fontAlgn="base" hangingPunct="0">
        <a:spcBef>
          <a:spcPct val="0"/>
        </a:spcBef>
        <a:spcAft>
          <a:spcPct val="0"/>
        </a:spcAft>
        <a:defRPr sz="1200">
          <a:solidFill>
            <a:srgbClr val="000000"/>
          </a:solidFill>
          <a:latin typeface="Helvetica" charset="0"/>
          <a:ea typeface="ＭＳ Ｐゴシック" charset="0"/>
          <a:cs typeface="Helvetica" charset="0"/>
          <a:sym typeface="Helvetica" charset="0"/>
        </a:defRPr>
      </a:lvl5pPr>
      <a:lvl6pPr marL="457200" algn="l" defTabSz="457200" rtl="0" fontAlgn="base" hangingPunct="0">
        <a:spcBef>
          <a:spcPct val="0"/>
        </a:spcBef>
        <a:spcAft>
          <a:spcPct val="0"/>
        </a:spcAft>
        <a:defRPr sz="1200">
          <a:solidFill>
            <a:srgbClr val="000000"/>
          </a:solidFill>
          <a:latin typeface="Helvetica" charset="0"/>
          <a:ea typeface="ＭＳ Ｐゴシック" charset="0"/>
          <a:cs typeface="Helvetica" charset="0"/>
          <a:sym typeface="Helvetica" charset="0"/>
        </a:defRPr>
      </a:lvl6pPr>
      <a:lvl7pPr marL="914400" algn="l" defTabSz="457200" rtl="0" fontAlgn="base" hangingPunct="0">
        <a:spcBef>
          <a:spcPct val="0"/>
        </a:spcBef>
        <a:spcAft>
          <a:spcPct val="0"/>
        </a:spcAft>
        <a:defRPr sz="1200">
          <a:solidFill>
            <a:srgbClr val="000000"/>
          </a:solidFill>
          <a:latin typeface="Helvetica" charset="0"/>
          <a:ea typeface="ＭＳ Ｐゴシック" charset="0"/>
          <a:cs typeface="Helvetica" charset="0"/>
          <a:sym typeface="Helvetica" charset="0"/>
        </a:defRPr>
      </a:lvl7pPr>
      <a:lvl8pPr marL="1371600" algn="l" defTabSz="457200" rtl="0" fontAlgn="base" hangingPunct="0">
        <a:spcBef>
          <a:spcPct val="0"/>
        </a:spcBef>
        <a:spcAft>
          <a:spcPct val="0"/>
        </a:spcAft>
        <a:defRPr sz="1200">
          <a:solidFill>
            <a:srgbClr val="000000"/>
          </a:solidFill>
          <a:latin typeface="Helvetica" charset="0"/>
          <a:ea typeface="ＭＳ Ｐゴシック" charset="0"/>
          <a:cs typeface="Helvetica" charset="0"/>
          <a:sym typeface="Helvetica" charset="0"/>
        </a:defRPr>
      </a:lvl8pPr>
      <a:lvl9pPr marL="1828800" algn="l" defTabSz="457200" rtl="0" fontAlgn="base" hangingPunct="0">
        <a:spcBef>
          <a:spcPct val="0"/>
        </a:spcBef>
        <a:spcAft>
          <a:spcPct val="0"/>
        </a:spcAft>
        <a:defRPr sz="1200">
          <a:solidFill>
            <a:srgbClr val="000000"/>
          </a:solidFill>
          <a:latin typeface="Helvetica" charset="0"/>
          <a:ea typeface="ＭＳ Ｐゴシック" charset="0"/>
          <a:cs typeface="Helvetica" charset="0"/>
          <a:sym typeface="Helvetica" charset="0"/>
        </a:defRPr>
      </a:lvl9pPr>
    </p:titleStyle>
    <p:bodyStyle>
      <a:lvl1pPr marL="342900" indent="-342900" algn="l" defTabSz="457200" rtl="0" eaLnBrk="0" fontAlgn="base" hangingPunct="0">
        <a:spcBef>
          <a:spcPct val="0"/>
        </a:spcBef>
        <a:spcAft>
          <a:spcPct val="0"/>
        </a:spcAft>
        <a:defRPr sz="1200">
          <a:solidFill>
            <a:srgbClr val="000000"/>
          </a:solidFill>
          <a:latin typeface="+mn-lt"/>
          <a:ea typeface="+mn-ea"/>
          <a:cs typeface="+mn-cs"/>
          <a:sym typeface="Helvetica" charset="0"/>
        </a:defRPr>
      </a:lvl1pPr>
      <a:lvl2pPr marL="228600" indent="228600" algn="l" defTabSz="457200" rtl="0" eaLnBrk="0" fontAlgn="base" hangingPunct="0">
        <a:spcBef>
          <a:spcPct val="0"/>
        </a:spcBef>
        <a:spcAft>
          <a:spcPct val="0"/>
        </a:spcAft>
        <a:defRPr sz="1200">
          <a:solidFill>
            <a:srgbClr val="000000"/>
          </a:solidFill>
          <a:latin typeface="+mn-lt"/>
          <a:ea typeface="Helvetica" charset="0"/>
          <a:cs typeface="+mn-cs"/>
          <a:sym typeface="Helvetica" charset="0"/>
        </a:defRPr>
      </a:lvl2pPr>
      <a:lvl3pPr marL="457200" indent="457200" algn="l" defTabSz="457200" rtl="0" eaLnBrk="0" fontAlgn="base" hangingPunct="0">
        <a:spcBef>
          <a:spcPct val="0"/>
        </a:spcBef>
        <a:spcAft>
          <a:spcPct val="0"/>
        </a:spcAft>
        <a:defRPr sz="1200">
          <a:solidFill>
            <a:srgbClr val="000000"/>
          </a:solidFill>
          <a:latin typeface="+mn-lt"/>
          <a:ea typeface="Helvetica" charset="0"/>
          <a:cs typeface="+mn-cs"/>
          <a:sym typeface="Helvetica" charset="0"/>
        </a:defRPr>
      </a:lvl3pPr>
      <a:lvl4pPr marL="685800" indent="685800" algn="l" defTabSz="457200" rtl="0" eaLnBrk="0" fontAlgn="base" hangingPunct="0">
        <a:spcBef>
          <a:spcPct val="0"/>
        </a:spcBef>
        <a:spcAft>
          <a:spcPct val="0"/>
        </a:spcAft>
        <a:defRPr sz="1200">
          <a:solidFill>
            <a:srgbClr val="000000"/>
          </a:solidFill>
          <a:latin typeface="+mn-lt"/>
          <a:ea typeface="Helvetica" charset="0"/>
          <a:cs typeface="+mn-cs"/>
          <a:sym typeface="Helvetica" charset="0"/>
        </a:defRPr>
      </a:lvl4pPr>
      <a:lvl5pPr marL="914400" indent="914400" algn="l" defTabSz="457200" rtl="0" eaLnBrk="0" fontAlgn="base" hangingPunct="0">
        <a:spcBef>
          <a:spcPct val="0"/>
        </a:spcBef>
        <a:spcAft>
          <a:spcPct val="0"/>
        </a:spcAft>
        <a:defRPr sz="1200">
          <a:solidFill>
            <a:srgbClr val="000000"/>
          </a:solidFill>
          <a:latin typeface="+mn-lt"/>
          <a:ea typeface="Helvetica" charset="0"/>
          <a:cs typeface="+mn-cs"/>
          <a:sym typeface="Helvetica" charset="0"/>
        </a:defRPr>
      </a:lvl5pPr>
      <a:lvl6pPr marL="1371600" algn="l" defTabSz="457200" rtl="0" fontAlgn="base" hangingPunct="0">
        <a:spcBef>
          <a:spcPct val="0"/>
        </a:spcBef>
        <a:spcAft>
          <a:spcPct val="0"/>
        </a:spcAft>
        <a:defRPr sz="1200">
          <a:solidFill>
            <a:srgbClr val="000000"/>
          </a:solidFill>
          <a:latin typeface="+mn-lt"/>
          <a:ea typeface="Helvetica" charset="0"/>
          <a:cs typeface="+mn-cs"/>
          <a:sym typeface="Helvetica" charset="0"/>
        </a:defRPr>
      </a:lvl6pPr>
      <a:lvl7pPr marL="1828800" algn="l" defTabSz="457200" rtl="0" fontAlgn="base" hangingPunct="0">
        <a:spcBef>
          <a:spcPct val="0"/>
        </a:spcBef>
        <a:spcAft>
          <a:spcPct val="0"/>
        </a:spcAft>
        <a:defRPr sz="1200">
          <a:solidFill>
            <a:srgbClr val="000000"/>
          </a:solidFill>
          <a:latin typeface="+mn-lt"/>
          <a:ea typeface="Helvetica" charset="0"/>
          <a:cs typeface="+mn-cs"/>
          <a:sym typeface="Helvetica" charset="0"/>
        </a:defRPr>
      </a:lvl7pPr>
      <a:lvl8pPr marL="2286000" algn="l" defTabSz="457200" rtl="0" fontAlgn="base" hangingPunct="0">
        <a:spcBef>
          <a:spcPct val="0"/>
        </a:spcBef>
        <a:spcAft>
          <a:spcPct val="0"/>
        </a:spcAft>
        <a:defRPr sz="1200">
          <a:solidFill>
            <a:srgbClr val="000000"/>
          </a:solidFill>
          <a:latin typeface="+mn-lt"/>
          <a:ea typeface="Helvetica" charset="0"/>
          <a:cs typeface="+mn-cs"/>
          <a:sym typeface="Helvetica" charset="0"/>
        </a:defRPr>
      </a:lvl8pPr>
      <a:lvl9pPr marL="2743200" algn="l" defTabSz="457200" rtl="0" fontAlgn="base" hangingPunct="0">
        <a:spcBef>
          <a:spcPct val="0"/>
        </a:spcBef>
        <a:spcAft>
          <a:spcPct val="0"/>
        </a:spcAft>
        <a:defRPr sz="1200">
          <a:solidFill>
            <a:srgbClr val="000000"/>
          </a:solidFill>
          <a:latin typeface="+mn-lt"/>
          <a:ea typeface="Helvetica" charset="0"/>
          <a:cs typeface="+mn-cs"/>
          <a:sym typeface="Helvetica" charset="0"/>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image" Target="../media/image32.png"/><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image" Target="../media/image34.png"/><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image" Target="../media/image36.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image" Target="../media/image38.png"/><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13.xml"/><Relationship Id="rId5" Type="http://schemas.openxmlformats.org/officeDocument/2006/relationships/image" Target="../media/image43.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pasted-image.pd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4964113" y="2646363"/>
            <a:ext cx="3606800" cy="14097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4098" name="Picture 2" descr="pasted-image.pdf"/>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479425" y="2617788"/>
            <a:ext cx="4502150" cy="16208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PPT-EN-04.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2413"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descr="PPT-EN-05.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2413"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1" descr="PPT-EN-06.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588" y="0"/>
            <a:ext cx="9142412"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PPT-EN-07.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2413"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descr="pasted-image.pdf"/>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936625" y="-360363"/>
            <a:ext cx="14125575" cy="728503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 descr="PPT-EN-09.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2413"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descr="PPT-EN-10.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2413"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1" descr="PPT-EN-11.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2413"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descr="PPT-EN-15.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588" y="0"/>
            <a:ext cx="9142412"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1" descr="PPT-EN-16.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588" y="0"/>
            <a:ext cx="9142412"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1" descr="PPT-EN-19.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211263" y="908050"/>
            <a:ext cx="6721475" cy="50403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1" descr="PPT-EN-20.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588" y="0"/>
            <a:ext cx="9142412"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1" descr="PPT-EN-21.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588" y="0"/>
            <a:ext cx="9142412"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1" descr="PPT-EN-23.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928688" y="696913"/>
            <a:ext cx="7283450" cy="54625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1" descr="PPT-EN-24.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2413"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1" descr="pasted-image.pd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49213" y="-166688"/>
            <a:ext cx="9242426" cy="719137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1" descr="PPT-EN-26.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588" y="0"/>
            <a:ext cx="9142412"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1" descr="pasted-image.pd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852488" y="-114300"/>
            <a:ext cx="10013951" cy="70024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AutoShape 1"/>
          <p:cNvSpPr>
            <a:spLocks/>
          </p:cNvSpPr>
          <p:nvPr/>
        </p:nvSpPr>
        <p:spPr bwMode="auto">
          <a:xfrm>
            <a:off x="6553200" y="6403975"/>
            <a:ext cx="2133600" cy="268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45719" tIns="45719" rIns="45719" bIns="45719" anchor="ctr"/>
          <a:lstStyle/>
          <a:p>
            <a:pPr algn="r">
              <a:defRPr/>
            </a:pPr>
            <a:fld id="{58513182-77B4-2C48-ACBE-0F7A71BA7DD7}" type="slidenum">
              <a:rPr lang="es-ES" sz="1200">
                <a:solidFill>
                  <a:srgbClr val="898989"/>
                </a:solidFill>
                <a:cs typeface="Calibri" charset="0"/>
              </a:rPr>
              <a:pPr algn="r">
                <a:defRPr/>
              </a:pPr>
              <a:t>20</a:t>
            </a:fld>
            <a:endParaRPr lang="es-ES">
              <a:cs typeface="Calibri" charset="0"/>
            </a:endParaRPr>
          </a:p>
        </p:txBody>
      </p:sp>
      <p:grpSp>
        <p:nvGrpSpPr>
          <p:cNvPr id="50178" name="Group 2"/>
          <p:cNvGrpSpPr>
            <a:grpSpLocks/>
          </p:cNvGrpSpPr>
          <p:nvPr/>
        </p:nvGrpSpPr>
        <p:grpSpPr bwMode="auto">
          <a:xfrm>
            <a:off x="2193925" y="2430463"/>
            <a:ext cx="4754563" cy="4406900"/>
            <a:chOff x="-203200" y="-203201"/>
            <a:chExt cx="4753294" cy="4407263"/>
          </a:xfrm>
        </p:grpSpPr>
        <p:pic>
          <p:nvPicPr>
            <p:cNvPr id="50179" name="Picture 3" descr="MiPYME+ | Inter-American Investment Corporation - Microsoft Internet Explorer provided by Inter-American Investment Corp."/>
            <p:cNvPicPr>
              <a:picLocks noChangeAspect="1"/>
            </p:cNvPicPr>
            <p:nvPr/>
          </p:nvPicPr>
          <p:blipFill>
            <a:blip r:embed="rId3">
              <a:extLst>
                <a:ext uri="{28A0092B-C50C-407E-A947-70E740481C1C}">
                  <a14:useLocalDpi xmlns:a14="http://schemas.microsoft.com/office/drawing/2010/main" xmlns="" val="0"/>
                </a:ext>
              </a:extLst>
            </a:blip>
            <a:srcRect l="24774" t="16000" r="26270" b="2180"/>
            <a:stretch>
              <a:fillRect/>
            </a:stretch>
          </p:blipFill>
          <p:spPr bwMode="auto">
            <a:xfrm>
              <a:off x="-54" y="16"/>
              <a:ext cx="4347002" cy="396272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50180" name="Picture 4"/>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203200" y="-203201"/>
              <a:ext cx="4753294" cy="44072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rnd"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grpSp>
      <p:pic>
        <p:nvPicPr>
          <p:cNvPr id="50181" name="Picture 5" descr="pasted-image.pdf"/>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0" y="1614488"/>
            <a:ext cx="9144000" cy="10302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50182" name="Picture 6" descr="pasted-image.pdf"/>
          <p:cNvPicPr>
            <a:picLocks noChangeAspect="1"/>
          </p:cNvPicPr>
          <p:nvPr/>
        </p:nvPicPr>
        <p:blipFill>
          <a:blip r:embed="rId6">
            <a:extLst>
              <a:ext uri="{28A0092B-C50C-407E-A947-70E740481C1C}">
                <a14:useLocalDpi xmlns:a14="http://schemas.microsoft.com/office/drawing/2010/main" xmlns="" val="0"/>
              </a:ext>
            </a:extLst>
          </a:blip>
          <a:srcRect/>
          <a:stretch>
            <a:fillRect/>
          </a:stretch>
        </p:blipFill>
        <p:spPr bwMode="auto">
          <a:xfrm>
            <a:off x="3206750" y="242888"/>
            <a:ext cx="2728913" cy="10810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50183" name="Picture 7" descr="pasted-image.pdf"/>
          <p:cNvPicPr>
            <a:picLocks noChangeAspect="1"/>
          </p:cNvPicPr>
          <p:nvPr/>
        </p:nvPicPr>
        <p:blipFill>
          <a:blip r:embed="rId7">
            <a:extLst>
              <a:ext uri="{28A0092B-C50C-407E-A947-70E740481C1C}">
                <a14:useLocalDpi xmlns:a14="http://schemas.microsoft.com/office/drawing/2010/main" xmlns="" val="0"/>
              </a:ext>
            </a:extLst>
          </a:blip>
          <a:srcRect/>
          <a:stretch>
            <a:fillRect/>
          </a:stretch>
        </p:blipFill>
        <p:spPr bwMode="auto">
          <a:xfrm>
            <a:off x="546100" y="1957388"/>
            <a:ext cx="8050213" cy="3444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1" descr="PPT-EN-27.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868363" y="650875"/>
            <a:ext cx="7407275" cy="55546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1" descr="pasted-image.pd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476375" y="1282700"/>
            <a:ext cx="5832475" cy="22780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58370" name="Picture 2" descr="pasted-image.pdf"/>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815975" y="4305300"/>
            <a:ext cx="7510463" cy="10906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7" name="Picture 1" descr="pasted-image.pd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963613"/>
            <a:ext cx="9144000" cy="49291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60418" name="AutoShape 2"/>
          <p:cNvSpPr>
            <a:spLocks/>
          </p:cNvSpPr>
          <p:nvPr/>
        </p:nvSpPr>
        <p:spPr bwMode="auto">
          <a:xfrm>
            <a:off x="6553200" y="6403975"/>
            <a:ext cx="2133600" cy="268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45719" tIns="45719" rIns="45719" bIns="45719" anchor="ctr"/>
          <a:lstStyle/>
          <a:p>
            <a:pPr algn="r">
              <a:defRPr/>
            </a:pPr>
            <a:fld id="{BB39DD46-22FC-D84E-AF91-5AD93D37CA38}" type="slidenum">
              <a:rPr lang="es-ES" sz="1200">
                <a:solidFill>
                  <a:srgbClr val="898989"/>
                </a:solidFill>
                <a:cs typeface="Calibri" charset="0"/>
              </a:rPr>
              <a:pPr algn="r">
                <a:defRPr/>
              </a:pPr>
              <a:t>23</a:t>
            </a:fld>
            <a:endParaRPr lang="es-ES">
              <a:cs typeface="Calibri" charset="0"/>
            </a:endParaRPr>
          </a:p>
        </p:txBody>
      </p:sp>
      <p:pic>
        <p:nvPicPr>
          <p:cNvPr id="60419" name="Picture 3" descr="pasted-image.pdf"/>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593725" y="3138488"/>
            <a:ext cx="4773613" cy="5794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60420" name="Picture 4" descr="pasted-image.pdf"/>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6161088" y="2298700"/>
            <a:ext cx="2236787" cy="22336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5" name="Picture 1" descr="pasted-image.pd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963613"/>
            <a:ext cx="9144000" cy="49291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62466" name="AutoShape 2"/>
          <p:cNvSpPr>
            <a:spLocks/>
          </p:cNvSpPr>
          <p:nvPr/>
        </p:nvSpPr>
        <p:spPr bwMode="auto">
          <a:xfrm>
            <a:off x="6553200" y="6403975"/>
            <a:ext cx="2133600" cy="268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45719" tIns="45719" rIns="45719" bIns="45719" anchor="ctr"/>
          <a:lstStyle/>
          <a:p>
            <a:pPr algn="r">
              <a:defRPr/>
            </a:pPr>
            <a:fld id="{2A9F05C4-FFE0-BC43-AAF2-168C048B9F17}" type="slidenum">
              <a:rPr lang="es-ES" sz="1200">
                <a:solidFill>
                  <a:srgbClr val="898989"/>
                </a:solidFill>
                <a:cs typeface="Calibri" charset="0"/>
              </a:rPr>
              <a:pPr algn="r">
                <a:defRPr/>
              </a:pPr>
              <a:t>24</a:t>
            </a:fld>
            <a:endParaRPr lang="es-ES">
              <a:cs typeface="Calibri" charset="0"/>
            </a:endParaRPr>
          </a:p>
        </p:txBody>
      </p:sp>
      <p:pic>
        <p:nvPicPr>
          <p:cNvPr id="62467" name="Picture 3" descr="pasted-image.pdf"/>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427038" y="3138488"/>
            <a:ext cx="5106987" cy="5794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62468" name="Picture 4" descr="pasted-image.pdf"/>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6313488" y="2320925"/>
            <a:ext cx="2189162" cy="21891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1" descr="pasted-image.pd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963613"/>
            <a:ext cx="9144000" cy="49291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64514" name="AutoShape 2"/>
          <p:cNvSpPr>
            <a:spLocks/>
          </p:cNvSpPr>
          <p:nvPr/>
        </p:nvSpPr>
        <p:spPr bwMode="auto">
          <a:xfrm>
            <a:off x="6553200" y="6403975"/>
            <a:ext cx="2133600" cy="268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45719" tIns="45719" rIns="45719" bIns="45719" anchor="ctr"/>
          <a:lstStyle/>
          <a:p>
            <a:pPr algn="r">
              <a:defRPr/>
            </a:pPr>
            <a:fld id="{573FE141-83D0-7E48-AAFD-209789772EC3}" type="slidenum">
              <a:rPr lang="es-ES" sz="1200">
                <a:solidFill>
                  <a:srgbClr val="898989"/>
                </a:solidFill>
                <a:cs typeface="Calibri" charset="0"/>
              </a:rPr>
              <a:pPr algn="r">
                <a:defRPr/>
              </a:pPr>
              <a:t>25</a:t>
            </a:fld>
            <a:endParaRPr lang="es-ES">
              <a:cs typeface="Calibri" charset="0"/>
            </a:endParaRPr>
          </a:p>
        </p:txBody>
      </p:sp>
      <p:pic>
        <p:nvPicPr>
          <p:cNvPr id="64515" name="Picture 3" descr="pasted-image.pdf"/>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479425" y="2786063"/>
            <a:ext cx="4837113" cy="12842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64516" name="Picture 4" descr="pasted-image.pdf"/>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6119813" y="2332038"/>
            <a:ext cx="2193925" cy="21923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Picture 1" descr="pasted-image.pd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963613"/>
            <a:ext cx="9144000" cy="49291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66562" name="AutoShape 2"/>
          <p:cNvSpPr>
            <a:spLocks/>
          </p:cNvSpPr>
          <p:nvPr/>
        </p:nvSpPr>
        <p:spPr bwMode="auto">
          <a:xfrm>
            <a:off x="6553200" y="6403975"/>
            <a:ext cx="2133600" cy="268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45719" tIns="45719" rIns="45719" bIns="45719" anchor="ctr"/>
          <a:lstStyle/>
          <a:p>
            <a:pPr algn="r">
              <a:defRPr/>
            </a:pPr>
            <a:fld id="{966E5D67-1E11-2740-9F2E-3C70535832C4}" type="slidenum">
              <a:rPr lang="es-ES" sz="1200">
                <a:solidFill>
                  <a:srgbClr val="898989"/>
                </a:solidFill>
                <a:cs typeface="Calibri" charset="0"/>
              </a:rPr>
              <a:pPr algn="r">
                <a:defRPr/>
              </a:pPr>
              <a:t>26</a:t>
            </a:fld>
            <a:endParaRPr lang="es-ES">
              <a:cs typeface="Calibri" charset="0"/>
            </a:endParaRPr>
          </a:p>
        </p:txBody>
      </p:sp>
      <p:pic>
        <p:nvPicPr>
          <p:cNvPr id="66563" name="Picture 3" descr="pasted-image.pdf"/>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665163" y="2727325"/>
            <a:ext cx="4881562" cy="14017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66564" name="Picture 4" descr="pasted-image.pdf"/>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6321425" y="2333625"/>
            <a:ext cx="2190750" cy="21891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AutoShape 1"/>
          <p:cNvSpPr>
            <a:spLocks/>
          </p:cNvSpPr>
          <p:nvPr/>
        </p:nvSpPr>
        <p:spPr bwMode="auto">
          <a:xfrm>
            <a:off x="6553200" y="6403975"/>
            <a:ext cx="2133600" cy="268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45719" tIns="45719" rIns="45719" bIns="45719" anchor="ctr"/>
          <a:lstStyle/>
          <a:p>
            <a:pPr algn="r">
              <a:defRPr/>
            </a:pPr>
            <a:fld id="{FD0254BC-E496-E746-85A9-B399564D2FC0}" type="slidenum">
              <a:rPr lang="es-ES" sz="1200">
                <a:solidFill>
                  <a:srgbClr val="898989"/>
                </a:solidFill>
                <a:cs typeface="Calibri" charset="0"/>
              </a:rPr>
              <a:pPr algn="r">
                <a:defRPr/>
              </a:pPr>
              <a:t>27</a:t>
            </a:fld>
            <a:endParaRPr lang="es-ES">
              <a:cs typeface="Calibri" charset="0"/>
            </a:endParaRPr>
          </a:p>
        </p:txBody>
      </p:sp>
      <p:grpSp>
        <p:nvGrpSpPr>
          <p:cNvPr id="68610" name="Group 2"/>
          <p:cNvGrpSpPr>
            <a:grpSpLocks/>
          </p:cNvGrpSpPr>
          <p:nvPr/>
        </p:nvGrpSpPr>
        <p:grpSpPr bwMode="auto">
          <a:xfrm>
            <a:off x="652463" y="501650"/>
            <a:ext cx="7837487" cy="5853113"/>
            <a:chOff x="-203200" y="-203200"/>
            <a:chExt cx="7837238" cy="5853836"/>
          </a:xfrm>
        </p:grpSpPr>
        <p:pic>
          <p:nvPicPr>
            <p:cNvPr id="68611" name="Picture 3" descr="image001"/>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6" y="25"/>
              <a:ext cx="7430851" cy="540928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68612" name="Picture 4"/>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203200" y="-203200"/>
              <a:ext cx="7837238" cy="585383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rnd"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grpSp>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AutoShape 1"/>
          <p:cNvSpPr>
            <a:spLocks/>
          </p:cNvSpPr>
          <p:nvPr/>
        </p:nvSpPr>
        <p:spPr bwMode="auto">
          <a:xfrm>
            <a:off x="6553200" y="6403975"/>
            <a:ext cx="2133600" cy="268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45719" tIns="45719" rIns="45719" bIns="45719" anchor="ctr"/>
          <a:lstStyle/>
          <a:p>
            <a:pPr algn="r">
              <a:defRPr/>
            </a:pPr>
            <a:fld id="{649F4BCD-56E2-2047-AC19-F7AE5F1BDAE8}" type="slidenum">
              <a:rPr lang="es-ES" sz="1200">
                <a:solidFill>
                  <a:srgbClr val="898989"/>
                </a:solidFill>
                <a:cs typeface="Calibri" charset="0"/>
              </a:rPr>
              <a:pPr algn="r">
                <a:defRPr/>
              </a:pPr>
              <a:t>28</a:t>
            </a:fld>
            <a:endParaRPr lang="es-ES">
              <a:cs typeface="Calibri" charset="0"/>
            </a:endParaRPr>
          </a:p>
        </p:txBody>
      </p:sp>
      <p:grpSp>
        <p:nvGrpSpPr>
          <p:cNvPr id="70658" name="Group 2"/>
          <p:cNvGrpSpPr>
            <a:grpSpLocks/>
          </p:cNvGrpSpPr>
          <p:nvPr/>
        </p:nvGrpSpPr>
        <p:grpSpPr bwMode="auto">
          <a:xfrm>
            <a:off x="546100" y="927100"/>
            <a:ext cx="8050213" cy="4976813"/>
            <a:chOff x="-203200" y="-203200"/>
            <a:chExt cx="8051073" cy="4976577"/>
          </a:xfrm>
        </p:grpSpPr>
        <p:pic>
          <p:nvPicPr>
            <p:cNvPr id="70659" name="Picture 3" descr="image.pn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22" y="-10"/>
              <a:ext cx="7644630" cy="453209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70660" name="Picture 4"/>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203200" y="-203200"/>
              <a:ext cx="8051073" cy="497657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rnd"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grpSp>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49" name="Picture 1" descr="pasted-image.pd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963613"/>
            <a:ext cx="9144000" cy="49291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78850" name="AutoShape 2"/>
          <p:cNvSpPr>
            <a:spLocks/>
          </p:cNvSpPr>
          <p:nvPr/>
        </p:nvSpPr>
        <p:spPr bwMode="auto">
          <a:xfrm>
            <a:off x="6553200" y="6403975"/>
            <a:ext cx="2133600" cy="268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45719" tIns="45719" rIns="45719" bIns="45719" anchor="ctr"/>
          <a:lstStyle/>
          <a:p>
            <a:pPr algn="r">
              <a:defRPr/>
            </a:pPr>
            <a:fld id="{E705EFB9-9495-D34C-9881-41AE182F7CE2}" type="slidenum">
              <a:rPr lang="es-ES" sz="1200">
                <a:solidFill>
                  <a:srgbClr val="898989"/>
                </a:solidFill>
                <a:cs typeface="Calibri" charset="0"/>
              </a:rPr>
              <a:pPr algn="r">
                <a:defRPr/>
              </a:pPr>
              <a:t>29</a:t>
            </a:fld>
            <a:endParaRPr lang="es-ES">
              <a:cs typeface="Calibri" charset="0"/>
            </a:endParaRPr>
          </a:p>
        </p:txBody>
      </p:sp>
      <p:pic>
        <p:nvPicPr>
          <p:cNvPr id="78851" name="Picture 3" descr="pasted-image.pdf"/>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4964113" y="2646363"/>
            <a:ext cx="3606800" cy="14097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78852" name="Picture 4" descr="pasted-image.pdf"/>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715963" y="2792413"/>
            <a:ext cx="3576637" cy="12715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3" name="Picture 1" descr="PPT-EN-38.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588" y="0"/>
            <a:ext cx="9142412" cy="6858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PPT ConnectAmericas + InvestAmericas">
  <a:themeElements>
    <a:clrScheme name="">
      <a:dk1>
        <a:srgbClr val="000000"/>
      </a:dk1>
      <a:lt1>
        <a:srgbClr val="FFFFFF"/>
      </a:lt1>
      <a:dk2>
        <a:srgbClr val="A7A7A7"/>
      </a:dk2>
      <a:lt2>
        <a:srgbClr val="535353"/>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FF00FF"/>
      </a:folHlink>
    </a:clrScheme>
    <a:fontScheme name="Tema de Office">
      <a:majorFont>
        <a:latin typeface="Helvetica"/>
        <a:ea typeface="ＭＳ Ｐゴシック"/>
        <a:cs typeface="Helvetica"/>
      </a:majorFont>
      <a:minorFont>
        <a:latin typeface="Helvetica"/>
        <a:ea typeface="ＭＳ Ｐゴシック"/>
        <a:cs typeface="Helvetic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rgbClr val="4F81BD"/>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45719" tIns="45719" rIns="45719" bIns="45719" numCol="1" anchor="t" anchorCtr="0" compatLnSpc="1">
        <a:prstTxWarp prst="textNoShape">
          <a:avLst/>
        </a:prstTxWarp>
      </a:bodyPr>
      <a:lstStyle>
        <a:defPPr marL="457200" marR="0" indent="0" algn="l" defTabSz="457200" rtl="0" eaLnBrk="1" fontAlgn="base" latinLnBrk="0" hangingPunct="0">
          <a:lnSpc>
            <a:spcPct val="100000"/>
          </a:lnSpc>
          <a:spcBef>
            <a:spcPct val="0"/>
          </a:spcBef>
          <a:spcAft>
            <a:spcPct val="0"/>
          </a:spcAft>
          <a:buClrTx/>
          <a:buSzTx/>
          <a:buFontTx/>
          <a:buNone/>
          <a:tabLst/>
          <a:defRPr kumimoji="0" lang="es-ES" sz="2400" b="0" i="0" u="none" strike="noStrike" cap="none" normalizeH="0" baseline="0">
            <a:ln>
              <a:noFill/>
            </a:ln>
            <a:solidFill>
              <a:srgbClr val="000000"/>
            </a:solidFill>
            <a:effectLst/>
            <a:latin typeface="Calibri" charset="0"/>
            <a:ea typeface="ＭＳ Ｐゴシック" charset="0"/>
            <a:cs typeface="Calibri" charset="0"/>
            <a:sym typeface="Calibri" charset="0"/>
          </a:defRPr>
        </a:defPPr>
      </a:lstStyle>
    </a:spDef>
    <a:lnDef>
      <a:spPr bwMode="auto">
        <a:xfrm>
          <a:off x="0" y="0"/>
          <a:ext cx="1" cy="1"/>
        </a:xfrm>
        <a:custGeom>
          <a:avLst/>
          <a:gdLst/>
          <a:ahLst/>
          <a:cxnLst/>
          <a:rect l="0" t="0" r="0" b="0"/>
          <a:pathLst/>
        </a:custGeom>
        <a:solidFill>
          <a:srgbClr val="FFFFFF"/>
        </a:solidFill>
        <a:ln w="25400" cap="flat" cmpd="sng" algn="ctr">
          <a:solidFill>
            <a:srgbClr val="4F81BD"/>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45719" tIns="45719" rIns="45719" bIns="45719" numCol="1" anchor="t" anchorCtr="0" compatLnSpc="1">
        <a:prstTxWarp prst="textNoShape">
          <a:avLst/>
        </a:prstTxWarp>
      </a:bodyPr>
      <a:lstStyle>
        <a:defPPr marL="457200" marR="0" indent="0" algn="l" defTabSz="457200" rtl="0" eaLnBrk="1" fontAlgn="base" latinLnBrk="0" hangingPunct="0">
          <a:lnSpc>
            <a:spcPct val="100000"/>
          </a:lnSpc>
          <a:spcBef>
            <a:spcPct val="0"/>
          </a:spcBef>
          <a:spcAft>
            <a:spcPct val="0"/>
          </a:spcAft>
          <a:buClrTx/>
          <a:buSzTx/>
          <a:buFontTx/>
          <a:buNone/>
          <a:tabLst/>
          <a:defRPr kumimoji="0" lang="es-ES" sz="2400" b="0" i="0" u="none" strike="noStrike" cap="none" normalizeH="0" baseline="0">
            <a:ln>
              <a:noFill/>
            </a:ln>
            <a:solidFill>
              <a:srgbClr val="000000"/>
            </a:solidFill>
            <a:effectLst/>
            <a:latin typeface="Calibri" charset="0"/>
            <a:ea typeface="ＭＳ Ｐゴシック" charset="0"/>
            <a:cs typeface="Calibri" charset="0"/>
            <a:sym typeface="Calibri" charset="0"/>
          </a:defRPr>
        </a:defPPr>
      </a:lstStyle>
    </a:lnDef>
  </a:objectDefaults>
  <a:extraClrSchemeLst/>
</a:theme>
</file>

<file path=ppt/theme/theme2.xml><?xml version="1.0" encoding="utf-8"?>
<a:theme xmlns:a="http://schemas.openxmlformats.org/drawingml/2006/main" name="1_Tema de Office">
  <a:themeElements>
    <a:clrScheme name="">
      <a:dk1>
        <a:srgbClr val="000000"/>
      </a:dk1>
      <a:lt1>
        <a:srgbClr val="FFFFFF"/>
      </a:lt1>
      <a:dk2>
        <a:srgbClr val="A7A7A7"/>
      </a:dk2>
      <a:lt2>
        <a:srgbClr val="535353"/>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FF00FF"/>
      </a:folHlink>
    </a:clrScheme>
    <a:fontScheme name="Tema de Office">
      <a:majorFont>
        <a:latin typeface="Helvetica"/>
        <a:ea typeface="ＭＳ Ｐゴシック"/>
        <a:cs typeface="Helvetica"/>
      </a:majorFont>
      <a:minorFont>
        <a:latin typeface="Helvetica"/>
        <a:ea typeface="ＭＳ Ｐゴシック"/>
        <a:cs typeface="Helvetic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rgbClr val="4F81BD"/>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45719" tIns="45719" rIns="45719" bIns="45719" numCol="1" anchor="t" anchorCtr="0" compatLnSpc="1">
        <a:prstTxWarp prst="textNoShape">
          <a:avLst/>
        </a:prstTxWarp>
      </a:bodyPr>
      <a:lstStyle>
        <a:defPPr marL="457200" marR="0" indent="0" algn="l" defTabSz="457200" rtl="0" eaLnBrk="1" fontAlgn="base" latinLnBrk="0" hangingPunct="0">
          <a:lnSpc>
            <a:spcPct val="100000"/>
          </a:lnSpc>
          <a:spcBef>
            <a:spcPct val="0"/>
          </a:spcBef>
          <a:spcAft>
            <a:spcPct val="0"/>
          </a:spcAft>
          <a:buClrTx/>
          <a:buSzTx/>
          <a:buFontTx/>
          <a:buNone/>
          <a:tabLst/>
          <a:defRPr kumimoji="0" lang="es-ES" sz="2400" b="0" i="0" u="none" strike="noStrike" cap="none" normalizeH="0" baseline="0">
            <a:ln>
              <a:noFill/>
            </a:ln>
            <a:solidFill>
              <a:srgbClr val="000000"/>
            </a:solidFill>
            <a:effectLst/>
            <a:latin typeface="Calibri" charset="0"/>
            <a:ea typeface="ＭＳ Ｐゴシック" charset="0"/>
            <a:cs typeface="Calibri" charset="0"/>
            <a:sym typeface="Calibri" charset="0"/>
          </a:defRPr>
        </a:defPPr>
      </a:lstStyle>
    </a:spDef>
    <a:lnDef>
      <a:spPr bwMode="auto">
        <a:xfrm>
          <a:off x="0" y="0"/>
          <a:ext cx="1" cy="1"/>
        </a:xfrm>
        <a:custGeom>
          <a:avLst/>
          <a:gdLst/>
          <a:ahLst/>
          <a:cxnLst/>
          <a:rect l="0" t="0" r="0" b="0"/>
          <a:pathLst/>
        </a:custGeom>
        <a:solidFill>
          <a:srgbClr val="FFFFFF"/>
        </a:solidFill>
        <a:ln w="25400" cap="flat" cmpd="sng" algn="ctr">
          <a:solidFill>
            <a:srgbClr val="4F81BD"/>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45719" tIns="45719" rIns="45719" bIns="45719" numCol="1" anchor="t" anchorCtr="0" compatLnSpc="1">
        <a:prstTxWarp prst="textNoShape">
          <a:avLst/>
        </a:prstTxWarp>
      </a:bodyPr>
      <a:lstStyle>
        <a:defPPr marL="457200" marR="0" indent="0" algn="l" defTabSz="457200" rtl="0" eaLnBrk="1" fontAlgn="base" latinLnBrk="0" hangingPunct="0">
          <a:lnSpc>
            <a:spcPct val="100000"/>
          </a:lnSpc>
          <a:spcBef>
            <a:spcPct val="0"/>
          </a:spcBef>
          <a:spcAft>
            <a:spcPct val="0"/>
          </a:spcAft>
          <a:buClrTx/>
          <a:buSzTx/>
          <a:buFontTx/>
          <a:buNone/>
          <a:tabLst/>
          <a:defRPr kumimoji="0" lang="es-ES" sz="2400" b="0" i="0" u="none" strike="noStrike" cap="none" normalizeH="0" baseline="0">
            <a:ln>
              <a:noFill/>
            </a:ln>
            <a:solidFill>
              <a:srgbClr val="000000"/>
            </a:solidFill>
            <a:effectLst/>
            <a:latin typeface="Calibri" charset="0"/>
            <a:ea typeface="ＭＳ Ｐゴシック" charset="0"/>
            <a:cs typeface="Calibri" charset="0"/>
            <a:sym typeface="Calibri" charset="0"/>
          </a:defRPr>
        </a:defPPr>
      </a:lstStyle>
    </a:lnDef>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A7A7A7"/>
      </a:dk2>
      <a:lt2>
        <a:srgbClr val="535353"/>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FF00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PPT ConnectAmericas + InvestAmericas</Template>
  <TotalTime>24</TotalTime>
  <Words>1021</Words>
  <Application>Microsoft Office PowerPoint</Application>
  <PresentationFormat>On-screen Show (4:3)</PresentationFormat>
  <Paragraphs>45</Paragraphs>
  <Slides>30</Slides>
  <Notes>29</Notes>
  <HiddenSlides>0</HiddenSlides>
  <MMClips>0</MMClips>
  <ScaleCrop>false</ScaleCrop>
  <HeadingPairs>
    <vt:vector size="4" baseType="variant">
      <vt:variant>
        <vt:lpstr>Theme</vt:lpstr>
      </vt:variant>
      <vt:variant>
        <vt:i4>2</vt:i4>
      </vt:variant>
      <vt:variant>
        <vt:lpstr>Slide Titles</vt:lpstr>
      </vt:variant>
      <vt:variant>
        <vt:i4>30</vt:i4>
      </vt:variant>
    </vt:vector>
  </HeadingPairs>
  <TitlesOfParts>
    <vt:vector size="32" baseType="lpstr">
      <vt:lpstr>PPT ConnectAmericas + InvestAmericas</vt:lpstr>
      <vt:lpstr>1_Tema de Office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 Re, Gregory</dc:creator>
  <cp:lastModifiedBy>M21</cp:lastModifiedBy>
  <cp:revision>6</cp:revision>
  <dcterms:created xsi:type="dcterms:W3CDTF">2014-10-07T12:59:20Z</dcterms:created>
  <dcterms:modified xsi:type="dcterms:W3CDTF">2014-10-08T17:41:59Z</dcterms:modified>
</cp:coreProperties>
</file>