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2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3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theme/theme4.xml" ContentType="application/vnd.openxmlformats-officedocument.theme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theme/theme5.xml" ContentType="application/vnd.openxmlformats-officedocument.theme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theme/theme6.xml" ContentType="application/vnd.openxmlformats-officedocument.theme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7.xml" ContentType="application/vnd.openxmlformats-officedocument.theme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theme/theme8.xml" ContentType="application/vnd.openxmlformats-officedocument.theme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theme/theme9.xml" ContentType="application/vnd.openxmlformats-officedocument.theme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theme/theme10.xml" ContentType="application/vnd.openxmlformats-officedocument.theme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theme/theme11.xml" ContentType="application/vnd.openxmlformats-officedocument.theme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4215" r:id="rId1"/>
    <p:sldMasterId id="2147484216" r:id="rId2"/>
    <p:sldMasterId id="2147484217" r:id="rId3"/>
    <p:sldMasterId id="2147484218" r:id="rId4"/>
    <p:sldMasterId id="2147484219" r:id="rId5"/>
    <p:sldMasterId id="2147484220" r:id="rId6"/>
    <p:sldMasterId id="2147484221" r:id="rId7"/>
    <p:sldMasterId id="2147484222" r:id="rId8"/>
    <p:sldMasterId id="2147484223" r:id="rId9"/>
    <p:sldMasterId id="2147484224" r:id="rId10"/>
    <p:sldMasterId id="2147484225" r:id="rId11"/>
    <p:sldMasterId id="2147484226" r:id="rId12"/>
  </p:sldMasterIdLst>
  <p:notesMasterIdLst>
    <p:notesMasterId r:id="rId35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9" r:id="rId25"/>
    <p:sldId id="268" r:id="rId26"/>
    <p:sldId id="270" r:id="rId27"/>
    <p:sldId id="271" r:id="rId28"/>
    <p:sldId id="277" r:id="rId29"/>
    <p:sldId id="272" r:id="rId30"/>
    <p:sldId id="273" r:id="rId31"/>
    <p:sldId id="276" r:id="rId32"/>
    <p:sldId id="274" r:id="rId33"/>
    <p:sldId id="275" r:id="rId34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36"/>
      <p:bold r:id="rId37"/>
      <p:italic r:id="rId38"/>
      <p:boldItalic r:id="rId39"/>
    </p:embeddedFont>
    <p:embeddedFont>
      <p:font typeface="Montserrat" panose="00000500000000000000" pitchFamily="2" charset="0"/>
      <p:regular r:id="rId40"/>
      <p:bold r:id="rId41"/>
      <p:italic r:id="rId42"/>
      <p:boldItalic r:id="rId43"/>
    </p:embeddedFont>
    <p:embeddedFont>
      <p:font typeface="Open Sans" panose="020B0606030504020204" pitchFamily="34" charset="0"/>
      <p:regular r:id="rId44"/>
      <p:bold r:id="rId45"/>
      <p:italic r:id="rId46"/>
      <p:boldItalic r:id="rId47"/>
    </p:embeddedFont>
    <p:embeddedFont>
      <p:font typeface="Poppins SemiBold" panose="00000700000000000000" pitchFamily="2" charset="0"/>
      <p:regular r:id="rId48"/>
      <p:bold r:id="rId49"/>
      <p:italic r:id="rId50"/>
      <p:boldItalic r:id="rId51"/>
    </p:embeddedFont>
    <p:embeddedFont>
      <p:font typeface="Roboto" panose="02000000000000000000" pitchFamily="2" charset="0"/>
      <p:regular r:id="rId52"/>
      <p:bold r:id="rId53"/>
      <p:italic r:id="rId54"/>
      <p:boldItalic r:id="rId55"/>
    </p:embeddedFont>
    <p:embeddedFont>
      <p:font typeface="Roboto Black" panose="02000000000000000000" pitchFamily="2" charset="0"/>
      <p:bold r:id="rId56"/>
      <p:italic r:id="rId57"/>
      <p:boldItalic r:id="rId58"/>
    </p:embeddedFont>
    <p:embeddedFont>
      <p:font typeface="Roboto Light" panose="02000000000000000000" pitchFamily="2" charset="0"/>
      <p:regular r:id="rId59"/>
      <p:bold r:id="rId60"/>
      <p:italic r:id="rId61"/>
      <p:boldItalic r:id="rId62"/>
    </p:embeddedFont>
    <p:embeddedFont>
      <p:font typeface="Roboto Medium" panose="02000000000000000000" pitchFamily="2" charset="0"/>
      <p:regular r:id="rId63"/>
      <p:bold r:id="rId64"/>
      <p:italic r:id="rId65"/>
      <p:boldItalic r:id="rId6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ana Gaviria" initials="" lastIdx="2" clrIdx="0"/>
  <p:cmAuthor id="1" name="Mónica Botero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95" d="100"/>
          <a:sy n="95" d="100"/>
        </p:scale>
        <p:origin x="1090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63" Type="http://schemas.openxmlformats.org/officeDocument/2006/relationships/font" Target="fonts/font28.fntdata"/><Relationship Id="rId68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font" Target="fonts/font18.fntdata"/><Relationship Id="rId58" Type="http://schemas.openxmlformats.org/officeDocument/2006/relationships/font" Target="fonts/font23.fntdata"/><Relationship Id="rId66" Type="http://schemas.openxmlformats.org/officeDocument/2006/relationships/font" Target="fonts/font31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26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56" Type="http://schemas.openxmlformats.org/officeDocument/2006/relationships/font" Target="fonts/font21.fntdata"/><Relationship Id="rId64" Type="http://schemas.openxmlformats.org/officeDocument/2006/relationships/font" Target="fonts/font29.fntdata"/><Relationship Id="rId69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59" Type="http://schemas.openxmlformats.org/officeDocument/2006/relationships/font" Target="fonts/font24.fntdata"/><Relationship Id="rId67" Type="http://schemas.openxmlformats.org/officeDocument/2006/relationships/commentAuthors" Target="commentAuthors.xml"/><Relationship Id="rId20" Type="http://schemas.openxmlformats.org/officeDocument/2006/relationships/slide" Target="slides/slide8.xml"/><Relationship Id="rId41" Type="http://schemas.openxmlformats.org/officeDocument/2006/relationships/font" Target="fonts/font6.fntdata"/><Relationship Id="rId54" Type="http://schemas.openxmlformats.org/officeDocument/2006/relationships/font" Target="fonts/font19.fntdata"/><Relationship Id="rId62" Type="http://schemas.openxmlformats.org/officeDocument/2006/relationships/font" Target="fonts/font27.fntdata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Relationship Id="rId57" Type="http://schemas.openxmlformats.org/officeDocument/2006/relationships/font" Target="fonts/font22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font" Target="fonts/font9.fntdata"/><Relationship Id="rId52" Type="http://schemas.openxmlformats.org/officeDocument/2006/relationships/font" Target="fonts/font17.fntdata"/><Relationship Id="rId60" Type="http://schemas.openxmlformats.org/officeDocument/2006/relationships/font" Target="fonts/font25.fntdata"/><Relationship Id="rId65" Type="http://schemas.openxmlformats.org/officeDocument/2006/relationships/font" Target="fonts/font30.fntdata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font" Target="fonts/font4.fntdata"/><Relationship Id="rId34" Type="http://schemas.openxmlformats.org/officeDocument/2006/relationships/slide" Target="slides/slide22.xml"/><Relationship Id="rId50" Type="http://schemas.openxmlformats.org/officeDocument/2006/relationships/font" Target="fonts/font15.fntdata"/><Relationship Id="rId55" Type="http://schemas.openxmlformats.org/officeDocument/2006/relationships/font" Target="fonts/font20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09T00:55:15.001" idx="1">
    <p:pos x="6000" y="0"/>
    <p:text>Ya quedó la información. @dgaviria@connectbogota.org revisa si te parece bien (es esta diapositiva y la otra).
_Reassigned to you_</p:text>
  </p:cm>
  <p:cm authorId="0" dt="2025-10-09T00:56:18.876" idx="1">
    <p:pos x="6000" y="0"/>
    <p:text>Falta incluir una diapo de Trinidad @mbotero@connectbogota.org
_Reassigned to Mónica Botero_</p:text>
  </p:cm>
  <p:cm authorId="1" dt="2025-10-09T00:56:18.876" idx="2">
    <p:pos x="6000" y="0"/>
    <p:text>@lhurtado@connectbogota.org me ayudas a ponerla bonita porfa? (esta y la otra diapositiva, de acuerdo con lo que @dgaviria@connectbogota.org quiera dejar.
_Reassigned to Lina Hurtado Echeverry_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5-10-09T17:26:18.136" idx="2">
    <p:pos x="6000" y="0"/>
    <p:text>@mbotero@connectbogota.org mas que conclusiones explicar de que se trata el proyecto,
_Reassigned to Mónica Botero_</p:text>
  </p:cm>
  <p:cm authorId="1" dt="2025-10-09T17:26:18.136" idx="3">
    <p:pos x="6000" y="0"/>
    <p:text>Según esto, yo me quedaría entonces solo con la diapositiva anterior, que explica el proyecto, las fases y los resultados de cada fase.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0" name="Google Shape;2760;g38acd80c588_0_11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1" name="Google Shape;2761;g38acd80c588_0_1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0" name="Google Shape;2780;g38acd80c588_0_11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81" name="Google Shape;2781;g38acd80c588_0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2" name="Google Shape;2792;g38acd80c588_0_11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93" name="Google Shape;2793;g38acd80c588_0_1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38acd80c588_0_1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5" name="Google Shape;2855;g38acd80c588_0_12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56" name="Google Shape;2856;g38acd80c588_0_12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419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0" name="Google Shape;3030;g368eab3f8af_0_164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31" name="Google Shape;3031;g368eab3f8af_0_164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32" name="Google Shape;3032;g368eab3f8af_0_164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-419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2" name="Google Shape;3052;g38b112d518b_0_3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3" name="Google Shape;3053;g38b112d518b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Google Shape;3107;g368eab3f8af_0_61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8" name="Google Shape;3108;g368eab3f8af_0_6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" name="Google Shape;3215;g368eab3f8af_0_177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6" name="Google Shape;3216;g368eab3f8af_0_177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8" name="Google Shape;3258;g368eab3f8af_0_99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9" name="Google Shape;3259;g368eab3f8af_0_99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0" name="Google Shape;3260;g368eab3f8af_0_99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419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4" name="Google Shape;3284;g368eab3f8af_0_9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5" name="Google Shape;3285;g368eab3f8af_0_99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6" name="Google Shape;3286;g368eab3f8af_0_99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419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6" name="Google Shape;3306;g368eab3f8af_0_14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7" name="Google Shape;3307;g368eab3f8af_0_148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Sciphage es un emprendimiento que nace en la Universidad de Los Andes (empezó siendo una investigación y fue madurando hasta convertirse en una empresa constituida). Su foco fue la creación de SalmoFree, un cóctel de bacteriófagos o fagos (es decir, virus que se introducen en las bacterias para destruirlas) en este caso para combatir la Salmonella. Su interés surge a raíz de la problemática que existe en el mundo relacionada con la resistencia que generan algunas bacterias a los antibióticos, siendo los fagos una opción destacada, en este caso para atacar la Salmonella.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Connect estuvo presente en varios momentos del proceso de maduración de Sciphage a través de diferentes programas: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2016 con brigada de patentes, lograron obtener la patente de en Colombia.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/>
              <a:t>2022 con Negocios Verdes hicieron el estudio de validación comercial. Y en el mismo año a través de Sácale Jugo a tu Patente, hicieron el diseño de la planta, que hoy es la </a:t>
            </a:r>
            <a:r>
              <a:rPr lang="es-419" b="1"/>
              <a:t>primera planta en Colombia productora de fagos.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b="1"/>
              <a:t>¡IMPORTANTE! No es una Spin-Off de la U. de los Andes. </a:t>
            </a:r>
            <a:endParaRPr b="1"/>
          </a:p>
        </p:txBody>
      </p:sp>
      <p:sp>
        <p:nvSpPr>
          <p:cNvPr id="3308" name="Google Shape;3308;g368eab3f8af_0_1484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3" name="Google Shape;3353;g368eab3f8af_0_18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4" name="Google Shape;3354;g368eab3f8af_0_183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55" name="Google Shape;3355;g368eab3f8af_0_183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419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" name="Google Shape;3420;g368eab3f8af_0_195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1" name="Google Shape;3421;g368eab3f8af_0_19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7" name="Google Shape;3387;g368eab3f8af_0_12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8" name="Google Shape;3388;g368eab3f8af_0_127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9" name="Google Shape;3389;g368eab3f8af_0_127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419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6" name="Google Shape;3476;g368eab3f8af_0_9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7" name="Google Shape;3477;g368eab3f8af_0_91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8" name="Google Shape;3478;g368eab3f8af_0_91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s-419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g38a013cfd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1" name="Google Shape;3511;g38a013cfd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g38a013cfde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1" name="Google Shape;3511;g38a013cfde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18456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1" name="Google Shape;3541;g38a0205bf4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2" name="Google Shape;3542;g38a0205bf4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6" name="Google Shape;3556;g368eab3f8af_0_19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7" name="Google Shape;3557;g368eab3f8af_0_19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1" name="Google Shape;3111;g2d9048f90a6_0_12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500"/>
          </a:p>
        </p:txBody>
      </p:sp>
      <p:sp>
        <p:nvSpPr>
          <p:cNvPr id="3112" name="Google Shape;3112;g2d9048f90a6_0_1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4" name="Google Shape;3574;g368eab3f8af_0_188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5" name="Google Shape;3575;g368eab3f8af_0_188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5" name="Google Shape;3615;g368eab3f8af_0_141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6" name="Google Shape;3616;g368eab3f8af_0_14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g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6.jpg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0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7.png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0.png"/></Relationships>
</file>

<file path=ppt/slideLayouts/_rels/slideLayout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5.xml"/></Relationships>
</file>

<file path=ppt/slideLayouts/_rels/slideLayout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0.png"/></Relationships>
</file>

<file path=ppt/slideLayouts/_rels/slideLayout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.png"/></Relationships>
</file>

<file path=ppt/slideLayouts/_rels/slideLayout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png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7.png"/></Relationships>
</file>

<file path=ppt/slideLayouts/_rels/slideLayout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2.png"/></Relationships>
</file>

<file path=ppt/slideLayouts/_rels/slideLayout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22.png"/></Relationships>
</file>

<file path=ppt/slideLayouts/_rels/slideLayout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13.png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6.xml"/></Relationships>
</file>

<file path=ppt/slideLayouts/_rels/slideLayout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Layouts/_rels/slideLayout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10.png"/></Relationships>
</file>

<file path=ppt/slideLayouts/_rels/slideLayout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17.png"/></Relationships>
</file>

<file path=ppt/slideLayouts/_rels/slideLayout2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2.png"/><Relationship Id="rId4" Type="http://schemas.openxmlformats.org/officeDocument/2006/relationships/image" Target="../media/image20.png"/></Relationships>
</file>

<file path=ppt/slideLayouts/_rels/slideLayout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.png"/></Relationships>
</file>

<file path=ppt/slideLayouts/_rels/slideLayout2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0.png"/></Relationships>
</file>

<file path=ppt/slideLayouts/_rels/slideLayout2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7.png"/></Relationships>
</file>

<file path=ppt/slideLayouts/_rels/slideLayout2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0.png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2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2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3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3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3.png"/></Relationships>
</file>

<file path=ppt/slideLayouts/_rels/slideLayout3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3.png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0.png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7.xml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7.png"/></Relationships>
</file>

<file path=ppt/slideLayouts/_rels/slideLayout3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0.png"/></Relationships>
</file>

<file path=ppt/slideLayouts/_rels/slideLayout3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3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.png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7.xml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7.xml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7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7.png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7.xml"/></Relationships>
</file>

<file path=ppt/slideLayouts/_rels/slideLayout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7.xml"/></Relationships>
</file>

<file path=ppt/slideLayouts/_rels/slideLayout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7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7.png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8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8.xml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8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3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3.png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20.png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9.xml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7.png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0.png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4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4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4.png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9.xml"/></Relationships>
</file>

<file path=ppt/slideLayouts/_rels/slideLayout4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9.xml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17.png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9.xml"/></Relationships>
</file>

<file path=ppt/slideLayouts/_rels/slideLayout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4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9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4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Layouts/_rels/slideLayout4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4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4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4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3.png"/></Relationships>
</file>

<file path=ppt/slideLayouts/_rels/slideLayout4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4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20.png"/></Relationships>
</file>

<file path=ppt/slideLayouts/_rels/slideLayout4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0.xml"/></Relationships>
</file>

<file path=ppt/slideLayouts/_rels/slideLayout4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7.png"/></Relationships>
</file>

<file path=ppt/slideLayouts/_rels/slideLayout4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20.png"/></Relationships>
</file>

<file path=ppt/slideLayouts/_rels/slideLayout4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0.png"/></Relationships>
</file>

<file path=ppt/slideLayouts/_rels/slideLayout4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22.png"/></Relationships>
</file>

<file path=ppt/slideLayouts/_rels/slideLayout4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Layouts/_rels/slideLayout4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4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4.png"/></Relationships>
</file>

<file path=ppt/slideLayouts/_rels/slideLayout4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0.xml"/></Relationships>
</file>

<file path=ppt/slideLayouts/_rels/slideLayout4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4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4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0.xml"/></Relationships>
</file>

<file path=ppt/slideLayouts/_rels/slideLayout4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7.png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4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4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0.xml"/></Relationships>
</file>

<file path=ppt/slideLayouts/_rels/slideLayout4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0.xml"/></Relationships>
</file>

<file path=ppt/slideLayouts/_rels/slideLayout4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10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Master" Target="../slideMasters/slideMaster11.xml"/></Relationships>
</file>

<file path=ppt/slideLayouts/_rels/slideLayout4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png"/></Relationships>
</file>

<file path=ppt/slideLayouts/_rels/slideLayout4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4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png"/><Relationship Id="rId4" Type="http://schemas.openxmlformats.org/officeDocument/2006/relationships/image" Target="../media/image20.png"/></Relationships>
</file>

<file path=ppt/slideLayouts/_rels/slideLayout5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png"/><Relationship Id="rId4" Type="http://schemas.openxmlformats.org/officeDocument/2006/relationships/image" Target="../media/image13.png"/></Relationships>
</file>

<file path=ppt/slideLayouts/_rels/slideLayout5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png"/><Relationship Id="rId4" Type="http://schemas.openxmlformats.org/officeDocument/2006/relationships/image" Target="../media/image10.png"/></Relationships>
</file>

<file path=ppt/slideLayouts/_rels/slideLayout5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1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png"/><Relationship Id="rId4" Type="http://schemas.openxmlformats.org/officeDocument/2006/relationships/image" Target="../media/image22.png"/></Relationships>
</file>

<file path=ppt/slideLayouts/_rels/slideLayout5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2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48.png"/><Relationship Id="rId4" Type="http://schemas.openxmlformats.org/officeDocument/2006/relationships/image" Target="../media/image13.png"/></Relationships>
</file>

<file path=ppt/slideLayouts/_rels/slideLayout5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8.png"/></Relationships>
</file>

<file path=ppt/slideLayouts/_rels/slideLayout5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48.png"/></Relationships>
</file>

<file path=ppt/slideLayouts/_rels/slideLayout5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1.xml"/></Relationships>
</file>

<file path=ppt/slideLayouts/_rels/slideLayout5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5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1.xml"/></Relationships>
</file>

<file path=ppt/slideLayouts/_rels/slideLayout5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1.xml"/></Relationships>
</file>

<file path=ppt/slideLayouts/_rels/slideLayout5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Layouts/_rels/slideLayout5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7.png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1.xml"/></Relationships>
</file>

<file path=ppt/slideLayouts/_rels/slideLayout5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/Relationships>
</file>

<file path=ppt/slideLayouts/_rels/slideLayout5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11.xml"/></Relationships>
</file>

<file path=ppt/slideLayouts/_rels/slideLayout5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/Relationships>
</file>

<file path=ppt/slideLayouts/_rels/slideLayout5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/Relationships>
</file>

<file path=ppt/slideLayouts/_rels/slideLayout5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Master" Target="../slideMasters/slideMaster11.xml"/></Relationships>
</file>

<file path=ppt/slideLayouts/_rels/slideLayout5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13.png"/></Relationships>
</file>

<file path=ppt/slideLayouts/_rels/slideLayout5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8.jpg"/><Relationship Id="rId1" Type="http://schemas.openxmlformats.org/officeDocument/2006/relationships/slideMaster" Target="../slideMasters/slideMaster11.xml"/></Relationships>
</file>

<file path=ppt/slideLayouts/_rels/slideLayout5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9.jpg"/><Relationship Id="rId1" Type="http://schemas.openxmlformats.org/officeDocument/2006/relationships/slideMaster" Target="../slideMasters/slideMaster11.xml"/></Relationships>
</file>

<file path=ppt/slideLayouts/_rels/slideLayout5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Master" Target="../slideMasters/slideMaster11.xml"/></Relationships>
</file>

<file path=ppt/slideLayouts/_rels/slideLayout5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3.png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5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11.xml"/></Relationships>
</file>

<file path=ppt/slideLayouts/_rels/slideLayout5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Master" Target="../slideMasters/slideMaster1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5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7.png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5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16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66" name="Google Shape;66;p16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7" name="Google Shape;67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" name="Google Shape;6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9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" name="Google Shape;79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20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" name="Google Shape;106;p25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07" name="Google Shape;107;p25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8" name="Google Shape;108;p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9" name="Google Shape;1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27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117" name="Google Shape;117;p27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7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9" name="Google Shape;119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7" name="Google Shape;127;p29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128" name="Google Shape;128;p2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9" name="Google Shape;129;p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0" name="Google Shape;130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4" name="Google Shape;134;p30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35" name="Google Shape;135;p30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6" name="Google Shape;136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7" name="Google Shape;137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32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57" name="Google Shape;157;p34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" name="Google Shape;158;p34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34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60" name="Google Shape;160;p34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69" name="Google Shape;169;p35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35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1" name="Google Shape;171;p35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6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80" name="Google Shape;180;p36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6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82" name="Google Shape;18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p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90" name="Google Shape;190;p37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7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2" name="Google Shape;192;p37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3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3" name="Google Shape;203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4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4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4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3" name="Google Shape;243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50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49" name="Google Shape;249;p50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0" name="Google Shape;250;p5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51" name="Google Shape;251;p5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51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58" name="Google Shape;258;p5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59" name="Google Shape;259;p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5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5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52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5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66" name="Google Shape;266;p5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5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53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2" name="Google Shape;272;p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4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4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5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55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5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5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5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6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6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6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6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6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6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6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6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6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p67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324" name="Google Shape;324;p67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5" name="Google Shape;325;p6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8" name="Google Shape;328;p68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329" name="Google Shape;329;p68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30" name="Google Shape;330;p6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7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337" name="Google Shape;337;p7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338" name="Google Shape;338;p7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339" name="Google Shape;339;p71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0" name="Google Shape;340;p71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7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7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350" name="Google Shape;350;p7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7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7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54" name="Google Shape;354;p7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355" name="Google Shape;355;p7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7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67" name="Google Shape;367;p77"/>
          <p:cNvGrpSpPr/>
          <p:nvPr/>
        </p:nvGrpSpPr>
        <p:grpSpPr>
          <a:xfrm>
            <a:off x="230728" y="4333479"/>
            <a:ext cx="577855" cy="577855"/>
            <a:chOff x="10564617" y="5148702"/>
            <a:chExt cx="1371600" cy="1371600"/>
          </a:xfrm>
        </p:grpSpPr>
        <p:sp>
          <p:nvSpPr>
            <p:cNvPr id="368" name="Google Shape;368;p77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69" name="Google Shape;369;p7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0" name="Google Shape;370;p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p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78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5" name="Google Shape;375;p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79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7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8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7" name="Google Shape;387;p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8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1" name="Google Shape;391;p81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392" name="Google Shape;392;p81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81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94" name="Google Shape;394;p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8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8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8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401" name="Google Shape;401;p83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02" name="Google Shape;402;p83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83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04" name="Google Shape;404;p83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5" name="Google Shape;405;p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8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8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8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8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8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413" name="Google Shape;413;p84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84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15" name="Google Shape;415;p84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6" name="Google Shape;416;p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8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85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8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22" name="Google Shape;422;p8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23" name="Google Shape;423;p8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424" name="Google Shape;424;p85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25" name="Google Shape;425;p85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426" name="Google Shape;426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85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8" name="Google Shape;428;p8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86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31" name="Google Shape;431;p8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33" name="Google Shape;433;p8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434" name="Google Shape;434;p86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5" name="Google Shape;435;p86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436" name="Google Shape;436;p8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7" name="Google Shape;437;p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8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2" name="Google Shape;442;p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8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8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8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9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9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7" name="Google Shape;457;p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9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9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p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9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9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9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9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9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9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9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9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9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1" name="Google Shape;481;p97"/>
          <p:cNvGrpSpPr/>
          <p:nvPr/>
        </p:nvGrpSpPr>
        <p:grpSpPr>
          <a:xfrm>
            <a:off x="230728" y="4333479"/>
            <a:ext cx="577855" cy="577855"/>
            <a:chOff x="10564617" y="5148702"/>
            <a:chExt cx="1371600" cy="1371600"/>
          </a:xfrm>
        </p:grpSpPr>
        <p:sp>
          <p:nvSpPr>
            <p:cNvPr id="482" name="Google Shape;482;p97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83" name="Google Shape;483;p9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84" name="Google Shape;484;p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9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9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2" name="Google Shape;492;p9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3" name="Google Shape;493;p9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4" name="Google Shape;494;p9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5" name="Google Shape;495;p9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96" name="Google Shape;496;p9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97" name="Google Shape;497;p9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9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00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1" name="Google Shape;501;p100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02" name="Google Shape;502;p100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03" name="Google Shape;503;p10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04" name="Google Shape;504;p10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05" name="Google Shape;505;p10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0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08" name="Google Shape;508;p101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509" name="Google Shape;509;p101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10" name="Google Shape;510;p10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11" name="Google Shape;511;p10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10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0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102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16" name="Google Shape;516;p10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10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18" name="Google Shape;518;p10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03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03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522" name="Google Shape;522;p10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0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0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04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7" name="Google Shape;527;p104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528" name="Google Shape;528;p10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29" name="Google Shape;529;p10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30" name="Google Shape;530;p10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0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33" name="Google Shape;533;p10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34" name="Google Shape;534;p10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10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0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0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p10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0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0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0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0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1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1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1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1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1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11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1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1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11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1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1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1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" name="Google Shape;566;p1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7" name="Google Shape;567;p116"/>
          <p:cNvGrpSpPr/>
          <p:nvPr/>
        </p:nvGrpSpPr>
        <p:grpSpPr>
          <a:xfrm>
            <a:off x="230728" y="4333479"/>
            <a:ext cx="577855" cy="577855"/>
            <a:chOff x="10564617" y="5148702"/>
            <a:chExt cx="1371600" cy="1371600"/>
          </a:xfrm>
        </p:grpSpPr>
        <p:sp>
          <p:nvSpPr>
            <p:cNvPr id="568" name="Google Shape;568;p116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69" name="Google Shape;569;p1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1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2" name="Google Shape;572;p117"/>
          <p:cNvGrpSpPr/>
          <p:nvPr/>
        </p:nvGrpSpPr>
        <p:grpSpPr>
          <a:xfrm>
            <a:off x="230728" y="4333479"/>
            <a:ext cx="577855" cy="577855"/>
            <a:chOff x="10564617" y="5148702"/>
            <a:chExt cx="1371600" cy="1371600"/>
          </a:xfrm>
        </p:grpSpPr>
        <p:sp>
          <p:nvSpPr>
            <p:cNvPr id="573" name="Google Shape;573;p117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74" name="Google Shape;574;p1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1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1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83" name="Google Shape;583;p1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84" name="Google Shape;584;p1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585" name="Google Shape;585;p121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6" name="Google Shape;586;p121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1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1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3" name="Google Shape;593;p1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1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595" name="Google Shape;595;p1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2">
  <p:cSld name="Título y objetos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1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1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600" name="Google Shape;600;p1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01" name="Google Shape;601;p1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1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1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 1">
  <p:cSld name="En blanco"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08" name="Google Shape;608;p1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09" name="Google Shape;609;p1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_1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1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1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1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">
  <p:cSld name="TITLE_AND_BODY_1"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1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8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648C"/>
              </a:buClr>
              <a:buSzPts val="3100"/>
              <a:buFont typeface="Poppins SemiBold"/>
              <a:buNone/>
              <a:defRPr sz="3100" b="1">
                <a:solidFill>
                  <a:srgbClr val="06648C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6" name="Google Shape;616;p1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617" name="Google Shape;617;p129"/>
          <p:cNvSpPr txBox="1">
            <a:spLocks noGrp="1"/>
          </p:cNvSpPr>
          <p:nvPr>
            <p:ph type="subTitle" idx="1"/>
          </p:nvPr>
        </p:nvSpPr>
        <p:spPr>
          <a:xfrm>
            <a:off x="311700" y="1513525"/>
            <a:ext cx="4283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highlight>
                  <a:srgbClr val="FFBE55"/>
                </a:highlight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618" name="Google Shape;618;p1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14525"/>
            <a:ext cx="9144000" cy="828982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129"/>
          <p:cNvSpPr txBox="1"/>
          <p:nvPr/>
        </p:nvSpPr>
        <p:spPr>
          <a:xfrm>
            <a:off x="438525" y="2534575"/>
            <a:ext cx="6436800" cy="19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0" name="Google Shape;620;p129"/>
          <p:cNvSpPr txBox="1">
            <a:spLocks noGrp="1"/>
          </p:cNvSpPr>
          <p:nvPr>
            <p:ph type="body" idx="2"/>
          </p:nvPr>
        </p:nvSpPr>
        <p:spPr>
          <a:xfrm>
            <a:off x="438525" y="2430525"/>
            <a:ext cx="66489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CUSTOM"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1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1" cy="5140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31"/>
          <p:cNvSpPr txBox="1">
            <a:spLocks noGrp="1"/>
          </p:cNvSpPr>
          <p:nvPr>
            <p:ph type="body" idx="1"/>
          </p:nvPr>
        </p:nvSpPr>
        <p:spPr>
          <a:xfrm>
            <a:off x="478411" y="469388"/>
            <a:ext cx="8178900" cy="2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5" name="Google Shape;625;p131"/>
          <p:cNvSpPr/>
          <p:nvPr/>
        </p:nvSpPr>
        <p:spPr>
          <a:xfrm>
            <a:off x="8636687" y="4727293"/>
            <a:ext cx="257100" cy="2241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131"/>
          <p:cNvSpPr txBox="1">
            <a:spLocks noGrp="1"/>
          </p:cNvSpPr>
          <p:nvPr>
            <p:ph type="sldNum" idx="12"/>
          </p:nvPr>
        </p:nvSpPr>
        <p:spPr>
          <a:xfrm>
            <a:off x="8603675" y="4693307"/>
            <a:ext cx="3234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627" name="Google Shape;627;p131"/>
          <p:cNvSpPr txBox="1"/>
          <p:nvPr/>
        </p:nvSpPr>
        <p:spPr>
          <a:xfrm>
            <a:off x="209827" y="4746880"/>
            <a:ext cx="11025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419"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www.</a:t>
            </a:r>
            <a:r>
              <a:rPr lang="es-419" sz="800" b="0" i="0" u="none" strike="noStrike" cap="none">
                <a:solidFill>
                  <a:srgbClr val="3A3838"/>
                </a:solidFill>
                <a:latin typeface="Roboto"/>
                <a:ea typeface="Roboto"/>
                <a:cs typeface="Roboto"/>
                <a:sym typeface="Roboto"/>
              </a:rPr>
              <a:t>slideproject</a:t>
            </a:r>
            <a:r>
              <a:rPr lang="es-419" sz="8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.com</a:t>
            </a:r>
            <a:endParaRPr sz="800" b="0" i="0" u="none" strike="noStrike" cap="none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28" name="Google Shape;628;p131"/>
          <p:cNvSpPr txBox="1">
            <a:spLocks noGrp="1"/>
          </p:cNvSpPr>
          <p:nvPr>
            <p:ph type="body" idx="2"/>
          </p:nvPr>
        </p:nvSpPr>
        <p:spPr>
          <a:xfrm>
            <a:off x="487936" y="311570"/>
            <a:ext cx="8178900" cy="1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FBFBF"/>
              </a:buClr>
              <a:buSzPts val="800"/>
              <a:buNone/>
              <a:defRPr sz="800">
                <a:solidFill>
                  <a:srgbClr val="BFBFB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29" name="Google Shape;629;p131"/>
          <p:cNvSpPr/>
          <p:nvPr/>
        </p:nvSpPr>
        <p:spPr>
          <a:xfrm>
            <a:off x="487936" y="762000"/>
            <a:ext cx="480000" cy="3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18C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1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2" name="Google Shape;632;p1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3" name="Google Shape;633;p1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1_Diapositiva de título_1">
    <p:bg>
      <p:bgPr>
        <a:solidFill>
          <a:schemeClr val="lt1"/>
        </a:solidFill>
        <a:effectLst/>
      </p:bgPr>
    </p:bg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36" name="Google Shape;636;p1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37" name="Google Shape;637;p1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_1"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9" name="Google Shape;639;p1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0" name="Google Shape;640;p134"/>
          <p:cNvGrpSpPr/>
          <p:nvPr/>
        </p:nvGrpSpPr>
        <p:grpSpPr>
          <a:xfrm>
            <a:off x="230728" y="4333479"/>
            <a:ext cx="577855" cy="577855"/>
            <a:chOff x="10564617" y="5148702"/>
            <a:chExt cx="1371600" cy="1371600"/>
          </a:xfrm>
        </p:grpSpPr>
        <p:sp>
          <p:nvSpPr>
            <p:cNvPr id="641" name="Google Shape;641;p134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2" name="Google Shape;642;p1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43" name="Google Shape;643;p1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p1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 1">
  <p:cSld name="5_Diapositiva de título 1 1"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" name="Google Shape;646;p1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7" name="Google Shape;647;p1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8" name="Google Shape;648;p1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 1 1">
  <p:cSld name="5_Diapositiva de título 1 1_1"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1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1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138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1" name="Google Shape;661;p138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62" name="Google Shape;662;p138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3" name="Google Shape;663;p1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664" name="Google Shape;664;p13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65" name="Google Shape;665;p1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66" name="Google Shape;666;p1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67" name="Google Shape;667;p1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1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70" name="Google Shape;670;p1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671" name="Google Shape;671;p1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1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141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76" name="Google Shape;676;p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1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1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" name="Google Shape;680;p1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1" name="Google Shape;681;p142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682" name="Google Shape;682;p142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83" name="Google Shape;683;p14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84" name="Google Shape;684;p1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1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" name="Google Shape;687;p1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1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1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1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1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145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95" name="Google Shape;695;p1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1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1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1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146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1" name="Google Shape;701;p1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1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1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1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1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1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" name="Google Shape;709;p1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1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" name="Google Shape;713;p1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1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15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18" name="Google Shape;718;p15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19" name="Google Shape;719;p1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" name="Google Shape;721;p1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22" name="Google Shape;722;p151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723" name="Google Shape;723;p151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24" name="Google Shape;724;p15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25" name="Google Shape;725;p1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1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" name="Google Shape;728;p1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1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1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2" name="Google Shape;732;p153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733" name="Google Shape;733;p153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53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35" name="Google Shape;735;p1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1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1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9" name="Google Shape;739;p1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0" name="Google Shape;740;p1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1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3" name="Google Shape;743;p155"/>
          <p:cNvGrpSpPr/>
          <p:nvPr/>
        </p:nvGrpSpPr>
        <p:grpSpPr>
          <a:xfrm>
            <a:off x="230731" y="4333481"/>
            <a:ext cx="577855" cy="577855"/>
            <a:chOff x="10564617" y="5148702"/>
            <a:chExt cx="1371600" cy="1371600"/>
          </a:xfrm>
        </p:grpSpPr>
        <p:sp>
          <p:nvSpPr>
            <p:cNvPr id="744" name="Google Shape;744;p155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45" name="Google Shape;745;p15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46" name="Google Shape;746;p1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1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1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0" name="Google Shape;750;p156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751" name="Google Shape;751;p156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2" name="Google Shape;752;p15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53" name="Google Shape;753;p1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4" name="Google Shape;754;p1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1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157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8" name="Google Shape;758;p1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1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1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1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3" name="Google Shape;763;p1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4" name="Google Shape;764;p1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67" name="Google Shape;767;p1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68" name="Google Shape;768;p1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769" name="Google Shape;769;p159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70" name="Google Shape;770;p159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1" name="Google Shape;771;p159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72" name="Google Shape;772;p159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3" name="Google Shape;773;p1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1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1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6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16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6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80" name="Google Shape;780;p1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781" name="Google Shape;781;p160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2" name="Google Shape;782;p160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783" name="Google Shape;783;p160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4" name="Google Shape;784;p1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1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61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90" name="Google Shape;790;p16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791" name="Google Shape;791;p16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792" name="Google Shape;792;p161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3" name="Google Shape;793;p161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794" name="Google Shape;794;p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161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96" name="Google Shape;796;p1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62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99" name="Google Shape;799;p16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00" name="Google Shape;800;p1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01" name="Google Shape;801;p16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802" name="Google Shape;802;p162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3" name="Google Shape;803;p162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804" name="Google Shape;804;p162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5" name="Google Shape;805;p1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6" name="Google Shape;806;p1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6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6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0" name="Google Shape;810;p1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6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16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5" name="Google Shape;815;p1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16" name="Google Shape;816;p1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16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16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0" name="Google Shape;820;p1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1" name="Google Shape;821;p1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6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16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5" name="Google Shape;825;p1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16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16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0" name="Google Shape;830;p1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1" name="Google Shape;831;p1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6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16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6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16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17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17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17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17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7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6" name="Google Shape;846;p17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" name="Google Shape;848;p1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7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53" name="Google Shape;853;p17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4" name="Google Shape;854;p174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55" name="Google Shape;855;p17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56" name="Google Shape;856;p17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57" name="Google Shape;857;p17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7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0" name="Google Shape;860;p175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861" name="Google Shape;861;p17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62" name="Google Shape;862;p17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63" name="Google Shape;863;p17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64" name="Google Shape;864;p17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17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7" name="Google Shape;867;p17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868" name="Google Shape;868;p17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869" name="Google Shape;869;p17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70" name="Google Shape;870;p17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71" name="Google Shape;871;p17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17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4" name="Google Shape;874;p177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5" name="Google Shape;875;p17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76" name="Google Shape;876;p17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77" name="Google Shape;877;p17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78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0" name="Google Shape;880;p178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1" name="Google Shape;881;p17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82" name="Google Shape;882;p17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83" name="Google Shape;883;p17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79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86" name="Google Shape;886;p179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887" name="Google Shape;887;p17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88" name="Google Shape;888;p17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89" name="Google Shape;889;p17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18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92" name="Google Shape;892;p18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893" name="Google Shape;893;p1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8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18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18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8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18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8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18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18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8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18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8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18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p18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18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8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8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8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18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9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19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1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26" name="Google Shape;926;p191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927" name="Google Shape;927;p191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28" name="Google Shape;928;p19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" name="Google Shape;930;p1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1" name="Google Shape;931;p192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932" name="Google Shape;932;p192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33" name="Google Shape;933;p19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5" name="Google Shape;935;p1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7" name="Google Shape;937;p1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19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40" name="Google Shape;940;p19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941" name="Google Shape;941;p19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942" name="Google Shape;942;p195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3" name="Google Shape;943;p195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19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52" name="Google Shape;952;p19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3" name="Google Shape;953;p19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4" name="Google Shape;954;p19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955" name="Google Shape;955;p19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956" name="Google Shape;956;p19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9" name="Google Shape;959;p1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199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1" name="Google Shape;961;p1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1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19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2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6" name="Google Shape;966;p200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967" name="Google Shape;967;p200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68" name="Google Shape;968;p20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69" name="Google Shape;969;p20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0" name="Google Shape;970;p20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2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3" name="Google Shape;973;p2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2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Google Shape;976;p2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8" name="Google Shape;978;p2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203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0" name="Google Shape;980;p2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2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2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4" name="Google Shape;984;p2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985" name="Google Shape;985;p204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6" name="Google Shape;986;p2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7" name="Google Shape;987;p2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8" name="Google Shape;988;p20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0" name="Google Shape;990;p2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2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2" name="Google Shape;992;p2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4" name="Google Shape;994;p2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2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2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Google Shape;998;p2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0" name="Google Shape;1000;p2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20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03" name="Google Shape;1003;p20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04" name="Google Shape;1004;p20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2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07" name="Google Shape;1007;p209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008" name="Google Shape;1008;p20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09" name="Google Shape;1009;p20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10" name="Google Shape;1010;p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p2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" name="Google Shape;1013;p2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2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5" name="Google Shape;1015;p2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7" name="Google Shape;1017;p211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1018" name="Google Shape;1018;p211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11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20" name="Google Shape;1020;p2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1" name="Google Shape;1021;p2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3" name="Google Shape;1023;p2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2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2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Google Shape;1027;p2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28" name="Google Shape;1028;p213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1029" name="Google Shape;1029;p213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30" name="Google Shape;1030;p2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31" name="Google Shape;1031;p2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2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Google Shape;1034;p2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5" name="Google Shape;1035;p214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036" name="Google Shape;1036;p214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37" name="Google Shape;1037;p21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38" name="Google Shape;1038;p2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2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2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42" name="Google Shape;1042;p2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43" name="Google Shape;1043;p2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Google Shape;1045;p2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21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7" name="Google Shape;1047;p2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2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2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Google Shape;1051;p2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2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2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2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56" name="Google Shape;1056;p2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57" name="Google Shape;1057;p2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058" name="Google Shape;1058;p218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59" name="Google Shape;1059;p218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0" name="Google Shape;1060;p218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61" name="Google Shape;1061;p218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2" name="Google Shape;1062;p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2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2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p2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2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68" name="Google Shape;1068;p2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69" name="Google Shape;1069;p2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070" name="Google Shape;1070;p219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1" name="Google Shape;1071;p219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72" name="Google Shape;1072;p219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3" name="Google Shape;1073;p2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4" name="Google Shape;1074;p2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5" name="Google Shape;1075;p2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220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2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79" name="Google Shape;1079;p2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80" name="Google Shape;1080;p2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081" name="Google Shape;1081;p220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2" name="Google Shape;1082;p220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083" name="Google Shape;1083;p2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22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5" name="Google Shape;1085;p2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221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88" name="Google Shape;1088;p2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89" name="Google Shape;1089;p2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090" name="Google Shape;1090;p2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091" name="Google Shape;1091;p221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2" name="Google Shape;1092;p221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093" name="Google Shape;1093;p221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4" name="Google Shape;1094;p2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22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22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9" name="Google Shape;1099;p2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2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22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22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4" name="Google Shape;1104;p2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5" name="Google Shape;1105;p2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22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22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9" name="Google Shape;1109;p2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0" name="Google Shape;1110;p2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p22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22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4" name="Google Shape;1114;p2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2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22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8" name="Google Shape;1118;p22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9" name="Google Shape;1119;p2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2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22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22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22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22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22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9" name="Google Shape;1129;p22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23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23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23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23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7" name="Google Shape;1137;p2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8" name="Google Shape;1138;p2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9" name="Google Shape;1139;p2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23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2" name="Google Shape;1142;p23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43" name="Google Shape;1143;p233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4" name="Google Shape;1144;p23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45" name="Google Shape;1145;p23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6" name="Google Shape;1146;p2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47" name="Google Shape;1147;p2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48" name="Google Shape;1148;p2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p23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1" name="Google Shape;1151;p23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152" name="Google Shape;1152;p23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53" name="Google Shape;1153;p2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54" name="Google Shape;1154;p2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55" name="Google Shape;1155;p2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23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8" name="Google Shape;1158;p23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9" name="Google Shape;1159;p23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160" name="Google Shape;1160;p2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61" name="Google Shape;1161;p2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62" name="Google Shape;1162;p2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p2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5" name="Google Shape;1165;p236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6" name="Google Shape;1166;p2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67" name="Google Shape;1167;p2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68" name="Google Shape;1168;p2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p237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1" name="Google Shape;1171;p237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72" name="Google Shape;1172;p2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73" name="Google Shape;1173;p2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74" name="Google Shape;1174;p2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23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7" name="Google Shape;1177;p23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1178" name="Google Shape;1178;p2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79" name="Google Shape;1179;p2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80" name="Google Shape;1180;p2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2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83" name="Google Shape;1183;p2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184" name="Google Shape;1184;p2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24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24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24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24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24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3" name="Google Shape;1193;p24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24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24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p24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24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24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24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24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24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24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24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p24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24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" name="Google Shape;1213;p24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24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6" name="Google Shape;1216;p2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7" name="Google Shape;1217;p250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218" name="Google Shape;1218;p250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19" name="Google Shape;1219;p25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1" name="Google Shape;1221;p2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2" name="Google Shape;1222;p251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223" name="Google Shape;1223;p251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24" name="Google Shape;1224;p25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6" name="Google Shape;1226;p2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1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" name="Google Shape;1228;p2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25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31" name="Google Shape;1231;p25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232" name="Google Shape;1232;p25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233" name="Google Shape;1233;p254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4" name="Google Shape;1234;p254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2" name="Google Shape;1242;p2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2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4" name="Google Shape;1244;p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Google Shape;1246;p2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7" name="Google Shape;1247;p2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8" name="Google Shape;1248;p2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8788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49" name="Google Shape;1249;p257"/>
          <p:cNvGrpSpPr/>
          <p:nvPr/>
        </p:nvGrpSpPr>
        <p:grpSpPr>
          <a:xfrm>
            <a:off x="170379" y="4396125"/>
            <a:ext cx="1412770" cy="514989"/>
            <a:chOff x="1115490" y="2299922"/>
            <a:chExt cx="2334000" cy="850800"/>
          </a:xfrm>
        </p:grpSpPr>
        <p:sp>
          <p:nvSpPr>
            <p:cNvPr id="1250" name="Google Shape;1250;p257"/>
            <p:cNvSpPr/>
            <p:nvPr/>
          </p:nvSpPr>
          <p:spPr>
            <a:xfrm>
              <a:off x="1115490" y="2299922"/>
              <a:ext cx="2334000" cy="8508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51" name="Google Shape;1251;p257"/>
            <p:cNvGrpSpPr/>
            <p:nvPr/>
          </p:nvGrpSpPr>
          <p:grpSpPr>
            <a:xfrm>
              <a:off x="1244404" y="2541177"/>
              <a:ext cx="2187794" cy="369362"/>
              <a:chOff x="7462223" y="5853830"/>
              <a:chExt cx="4451259" cy="751500"/>
            </a:xfrm>
          </p:grpSpPr>
          <p:pic>
            <p:nvPicPr>
              <p:cNvPr id="1252" name="Google Shape;1252;p257"/>
              <p:cNvPicPr preferRelativeResize="0"/>
              <p:nvPr/>
            </p:nvPicPr>
            <p:blipFill rotWithShape="1">
              <a:blip r:embed="rId5">
                <a:alphaModFix/>
              </a:blip>
              <a:srcRect t="37478" b="38428"/>
              <a:stretch/>
            </p:blipFill>
            <p:spPr>
              <a:xfrm>
                <a:off x="9684616" y="5961026"/>
                <a:ext cx="2228866" cy="536972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1253" name="Google Shape;1253;p257"/>
              <p:cNvCxnSpPr/>
              <p:nvPr/>
            </p:nvCxnSpPr>
            <p:spPr>
              <a:xfrm>
                <a:off x="9642407" y="5853830"/>
                <a:ext cx="0" cy="751500"/>
              </a:xfrm>
              <a:prstGeom prst="straightConnector1">
                <a:avLst/>
              </a:prstGeom>
              <a:noFill/>
              <a:ln w="16675" cap="flat" cmpd="sng">
                <a:solidFill>
                  <a:srgbClr val="FF6021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pic>
            <p:nvPicPr>
              <p:cNvPr id="1254" name="Google Shape;1254;p257" descr="Connect Bogotá | Conectamos para acelerar la innovación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7462223" y="5920141"/>
                <a:ext cx="1970119" cy="61874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6" name="Google Shape;1256;p2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258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8" name="Google Shape;1258;p2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9" name="Google Shape;1259;p2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0" name="Google Shape;1260;p2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2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63" name="Google Shape;1263;p2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64" name="Google Shape;1264;p2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6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67" name="Google Shape;1267;p26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68" name="Google Shape;1268;p26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269" name="Google Shape;1269;p260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0" name="Google Shape;1270;p260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1" name="Google Shape;1271;p260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72" name="Google Shape;1272;p260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3" name="Google Shape;1273;p2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2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2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5632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261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2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79" name="Google Shape;1279;p26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80" name="Google Shape;1280;p26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281" name="Google Shape;1281;p261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2" name="Google Shape;1282;p261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283" name="Google Shape;1283;p261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4" name="Google Shape;1284;p2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5" name="Google Shape;1285;p2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6" name="Google Shape;1286;p2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5632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p262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89" name="Google Shape;1289;p26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90" name="Google Shape;1290;p2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91" name="Google Shape;1291;p26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292" name="Google Shape;1292;p262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3" name="Google Shape;1293;p262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263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26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97" name="Google Shape;1297;p26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298" name="Google Shape;1298;p2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299" name="Google Shape;1299;p263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0" name="Google Shape;1300;p263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4">
    <p:bg>
      <p:bgPr>
        <a:solidFill>
          <a:schemeClr val="lt1"/>
        </a:solidFill>
        <a:effectLst/>
      </p:bgPr>
    </p:bg>
    <p:spTree>
      <p:nvGrpSpPr>
        <p:cNvPr id="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264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3" name="Google Shape;1303;p26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304" name="Google Shape;1304;p26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305" name="Google Shape;1305;p26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306" name="Google Shape;1306;p264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7" name="Google Shape;1307;p264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26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26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1" name="Google Shape;1311;p26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2" name="Google Shape;1312;p2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p26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26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16" name="Google Shape;1316;p2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7" name="Google Shape;1317;p2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p26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26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1" name="Google Shape;1321;p2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2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26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26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6" name="Google Shape;1326;p2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2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26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26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1" name="Google Shape;1331;p2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2" name="Google Shape;1332;p2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27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5" name="Google Shape;1335;p27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27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8" name="Google Shape;1338;p27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27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27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27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27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27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27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9" name="Google Shape;1349;p2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350" name="Google Shape;1350;p275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1" name="Google Shape;1351;p2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2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3" name="Google Shape;1353;p27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5" name="Google Shape;1355;p2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27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7" name="Google Shape;1357;p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8" name="Google Shape;1358;p27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9" name="Google Shape;1359;p27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5"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" name="Google Shape;1361;p27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277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3" name="Google Shape;1363;p2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4" name="Google Shape;1364;p2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5" name="Google Shape;1365;p27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7" name="Google Shape;1367;p27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368" name="Google Shape;1368;p278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9" name="Google Shape;1369;p27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0" name="Google Shape;1370;p2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1" name="Google Shape;1371;p27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3" name="Google Shape;1373;p27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4" name="Google Shape;1374;p2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5" name="Google Shape;1375;p2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7" name="Google Shape;1377;p28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8" name="Google Shape;1378;p2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9" name="Google Shape;1379;p2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2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2" name="Google Shape;1382;p2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3" name="Google Shape;1383;p2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5" name="Google Shape;1385;p2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6" name="Google Shape;1386;p2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7" name="Google Shape;1387;p2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28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28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28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28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28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28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p28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28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28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p28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" name="Google Shape;1404;p28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5" name="Google Shape;1405;p28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28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28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29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29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p29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29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29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29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">
    <p:spTree>
      <p:nvGrpSpPr>
        <p:cNvPr id="1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9" name="Google Shape;1419;p2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293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1" name="Google Shape;1421;p2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Google Shape;1423;p2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294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5" name="Google Shape;1425;p2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361" y="4458334"/>
            <a:ext cx="410413" cy="311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7" name="Google Shape;1427;p2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9" name="Google Shape;1429;p2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2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99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0" name="Google Shape;1440;p299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441" name="Google Shape;1441;p299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2" name="Google Shape;1442;p299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443" name="Google Shape;1443;p29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4" name="Google Shape;1444;p29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45" name="Google Shape;1445;p29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46" name="Google Shape;1446;p29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p30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49" name="Google Shape;1449;p30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50" name="Google Shape;1450;p30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3" name="Google Shape;1453;p3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54" name="Google Shape;1454;p302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5" name="Google Shape;1455;p3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6" name="Google Shape;1456;p3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7" name="Google Shape;1457;p3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9" name="Google Shape;1459;p3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60" name="Google Shape;1460;p303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461" name="Google Shape;1461;p303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62" name="Google Shape;1462;p30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63" name="Google Shape;1463;p3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3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6" name="Google Shape;1466;p30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7" name="Google Shape;1467;p30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8" name="Google Shape;1468;p3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0" name="Google Shape;1470;p3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2" name="Google Shape;1472;p3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30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4" name="Google Shape;1474;p3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3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30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8" name="Google Shape;1478;p3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307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0" name="Google Shape;1480;p3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1" name="Google Shape;1481;p3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2" name="Google Shape;1482;p3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" name="Google Shape;1484;p3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3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3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8" name="Google Shape;1488;p3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3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3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2" name="Google Shape;1492;p3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3" name="Google Shape;1493;p3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4" name="Google Shape;1494;p3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31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97" name="Google Shape;1497;p31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498" name="Google Shape;1498;p31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0" name="Google Shape;1500;p3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1" name="Google Shape;1501;p312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502" name="Google Shape;1502;p312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03" name="Google Shape;1503;p3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04" name="Google Shape;1504;p3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5" name="Google Shape;1505;p3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Google Shape;1507;p3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3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9" name="Google Shape;1509;p3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1" name="Google Shape;1511;p314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1512" name="Google Shape;1512;p314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314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14" name="Google Shape;1514;p3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p3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7" name="Google Shape;1517;p3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8" name="Google Shape;1518;p3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9" name="Google Shape;1519;p3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1" name="Google Shape;1521;p3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2" name="Google Shape;1522;p316"/>
          <p:cNvGrpSpPr/>
          <p:nvPr/>
        </p:nvGrpSpPr>
        <p:grpSpPr>
          <a:xfrm>
            <a:off x="230731" y="4333481"/>
            <a:ext cx="577855" cy="577855"/>
            <a:chOff x="10564617" y="5148702"/>
            <a:chExt cx="1371600" cy="1371600"/>
          </a:xfrm>
        </p:grpSpPr>
        <p:sp>
          <p:nvSpPr>
            <p:cNvPr id="1523" name="Google Shape;1523;p316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24" name="Google Shape;1524;p3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25" name="Google Shape;1525;p3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3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8" name="Google Shape;1528;p3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29" name="Google Shape;1529;p317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1530" name="Google Shape;1530;p317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531" name="Google Shape;1531;p3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32" name="Google Shape;1532;p3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3" name="Google Shape;1533;p3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3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36" name="Google Shape;1536;p3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37" name="Google Shape;1537;p3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" name="Google Shape;1539;p3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319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1" name="Google Shape;1541;p3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2" name="Google Shape;1542;p3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3" name="Google Shape;1543;p3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5" name="Google Shape;1545;p3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3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3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3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50" name="Google Shape;1550;p3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51" name="Google Shape;1551;p3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552" name="Google Shape;1552;p321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53" name="Google Shape;1553;p321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54" name="Google Shape;1554;p321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55" name="Google Shape;1555;p321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6" name="Google Shape;1556;p3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7" name="Google Shape;1557;p3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8" name="Google Shape;1558;p3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p32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3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62" name="Google Shape;1562;p3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63" name="Google Shape;1563;p3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564" name="Google Shape;1564;p322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65" name="Google Shape;1565;p322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66" name="Google Shape;1566;p322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7" name="Google Shape;1567;p3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8" name="Google Shape;1568;p3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9" name="Google Shape;1569;p3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1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1" name="Google Shape;1571;p323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2" name="Google Shape;1572;p3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73" name="Google Shape;1573;p3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74" name="Google Shape;1574;p3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575" name="Google Shape;1575;p323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76" name="Google Shape;1576;p323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577" name="Google Shape;1577;p3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1578" name="Google Shape;1578;p323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9" name="Google Shape;1579;p3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324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82" name="Google Shape;1582;p3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83" name="Google Shape;1583;p3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584" name="Google Shape;1584;p3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585" name="Google Shape;1585;p324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86" name="Google Shape;1586;p324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587" name="Google Shape;1587;p324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8" name="Google Shape;1588;p3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9" name="Google Shape;1589;p3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" name="Google Shape;1591;p32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32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3" name="Google Shape;1593;p3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4" name="Google Shape;1594;p3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p32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32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8" name="Google Shape;1598;p3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9" name="Google Shape;1599;p3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327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327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3" name="Google Shape;1603;p3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4" name="Google Shape;1604;p3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32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32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8" name="Google Shape;1608;p3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3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32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2" name="Google Shape;1612;p32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3" name="Google Shape;1613;p3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4" name="Google Shape;1614;p3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33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33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p33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33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p332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332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Google Shape;1625;p33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p33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1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Google Shape;1628;p33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9" name="Google Shape;1629;p33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1" name="Google Shape;1631;p3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2" name="Google Shape;1632;p3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3" name="Google Shape;1633;p3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5" name="Google Shape;1635;p33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36" name="Google Shape;1636;p33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7" name="Google Shape;1637;p336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38" name="Google Shape;1638;p3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39" name="Google Shape;1639;p3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40" name="Google Shape;1640;p3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337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43" name="Google Shape;1643;p337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644" name="Google Shape;1644;p337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645" name="Google Shape;1645;p3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46" name="Google Shape;1646;p3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47" name="Google Shape;1647;p3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338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0" name="Google Shape;1650;p338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651" name="Google Shape;1651;p338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652" name="Google Shape;1652;p33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53" name="Google Shape;1653;p33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54" name="Google Shape;1654;p33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6" name="Google Shape;1656;p33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57" name="Google Shape;1657;p339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58" name="Google Shape;1658;p33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59" name="Google Shape;1659;p33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60" name="Google Shape;1660;p33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340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3" name="Google Shape;1663;p340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664" name="Google Shape;1664;p3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65" name="Google Shape;1665;p34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66" name="Google Shape;1666;p34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341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341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1670" name="Google Shape;1670;p34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71" name="Google Shape;1671;p3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672" name="Google Shape;1672;p34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p34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5" name="Google Shape;1675;p34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p34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34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34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1" name="Google Shape;1681;p34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p34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4" name="Google Shape;1684;p34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34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7" name="Google Shape;1687;p34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34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0" name="Google Shape;1690;p34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1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2" name="Google Shape;1692;p34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3" name="Google Shape;1693;p34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1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Google Shape;1695;p34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6" name="Google Shape;1696;p34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p35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p35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35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p35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4" name="Google Shape;1704;p3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05" name="Google Shape;1705;p352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706" name="Google Shape;1706;p352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07" name="Google Shape;1707;p35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9" name="Google Shape;1709;p3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10" name="Google Shape;1710;p353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711" name="Google Shape;1711;p353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12" name="Google Shape;1712;p35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4" name="Google Shape;1714;p3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6" name="Google Shape;1716;p3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3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19" name="Google Shape;1719;p35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720" name="Google Shape;1720;p35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721" name="Google Shape;1721;p356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22" name="Google Shape;1722;p356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8" name="Google Shape;1728;p35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29" name="Google Shape;1729;p35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30" name="Google Shape;1730;p3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35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33" name="Google Shape;1733;p3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5" name="Google Shape;1735;p3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36" name="Google Shape;1736;p36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37" name="Google Shape;1737;p3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3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0" name="Google Shape;1740;p3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41" name="Google Shape;1741;p36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42" name="Google Shape;1742;p3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p3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5" name="Google Shape;1745;p3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747;p36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748" name="Google Shape;1748;p36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49" name="Google Shape;1749;p3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36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752" name="Google Shape;1752;p3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36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5" name="Google Shape;1755;p36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756" name="Google Shape;1756;p36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757" name="Google Shape;1757;p36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58" name="Google Shape;1758;p3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p36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761" name="Google Shape;1761;p3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36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64" name="Google Shape;1764;p36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5" name="Google Shape;1765;p3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7" name="Google Shape;1767;p3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Diapositiva de título">
    <p:bg>
      <p:bgPr>
        <a:solidFill>
          <a:schemeClr val="lt1"/>
        </a:solidFill>
        <a:effectLst/>
      </p:bgPr>
    </p:bg>
    <p:spTree>
      <p:nvGrpSpPr>
        <p:cNvPr id="1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36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70" name="Google Shape;1770;p36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71" name="Google Shape;1771;p36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p37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74" name="Google Shape;1774;p37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75" name="Google Shape;1775;p37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76" name="Google Shape;1776;p37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77" name="Google Shape;1777;p37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78" name="Google Shape;1778;p37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37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81" name="Google Shape;1781;p37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82" name="Google Shape;1782;p37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83" name="Google Shape;1783;p37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784" name="Google Shape;1784;p37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785" name="Google Shape;1785;p37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86" name="Google Shape;1786;p37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787" name="Google Shape;1787;p37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obj">
  <p:cSld name="OBJECT">
    <p:bg>
      <p:bgPr>
        <a:solidFill>
          <a:schemeClr val="lt1"/>
        </a:solidFill>
        <a:effectLst/>
      </p:bgPr>
    </p:bg>
    <p:spTree>
      <p:nvGrpSpPr>
        <p:cNvPr id="1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p373"/>
          <p:cNvSpPr txBox="1">
            <a:spLocks noGrp="1"/>
          </p:cNvSpPr>
          <p:nvPr>
            <p:ph type="ctrTitle"/>
          </p:nvPr>
        </p:nvSpPr>
        <p:spPr>
          <a:xfrm>
            <a:off x="4367353" y="3055256"/>
            <a:ext cx="27504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0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1" name="Google Shape;1791;p373"/>
          <p:cNvSpPr txBox="1">
            <a:spLocks noGrp="1"/>
          </p:cNvSpPr>
          <p:nvPr>
            <p:ph type="subTitle" idx="1"/>
          </p:nvPr>
        </p:nvSpPr>
        <p:spPr>
          <a:xfrm>
            <a:off x="4367353" y="3055256"/>
            <a:ext cx="27504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2" name="Google Shape;1792;p373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3" name="Google Shape;1793;p373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4" name="Google Shape;1794;p373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Google Shape;1796;p374"/>
          <p:cNvSpPr txBox="1">
            <a:spLocks noGrp="1"/>
          </p:cNvSpPr>
          <p:nvPr>
            <p:ph type="title"/>
          </p:nvPr>
        </p:nvSpPr>
        <p:spPr>
          <a:xfrm>
            <a:off x="6305214" y="285421"/>
            <a:ext cx="6894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0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7" name="Google Shape;1797;p374"/>
          <p:cNvSpPr txBox="1">
            <a:spLocks noGrp="1"/>
          </p:cNvSpPr>
          <p:nvPr>
            <p:ph type="body" idx="1"/>
          </p:nvPr>
        </p:nvSpPr>
        <p:spPr>
          <a:xfrm>
            <a:off x="317908" y="1656811"/>
            <a:ext cx="5682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8" name="Google Shape;1798;p374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799" name="Google Shape;1799;p374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0" name="Google Shape;1800;p374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>
  <p:cSld name="OBJECT_1">
    <p:bg>
      <p:bgPr>
        <a:solidFill>
          <a:schemeClr val="lt1"/>
        </a:solidFill>
        <a:effectLst/>
      </p:bgPr>
    </p:bg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375"/>
          <p:cNvSpPr txBox="1">
            <a:spLocks noGrp="1"/>
          </p:cNvSpPr>
          <p:nvPr>
            <p:ph type="title"/>
          </p:nvPr>
        </p:nvSpPr>
        <p:spPr>
          <a:xfrm>
            <a:off x="6305214" y="285421"/>
            <a:ext cx="689400" cy="3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0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03" name="Google Shape;1803;p375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4" name="Google Shape;1804;p375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5" name="Google Shape;1805;p375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 sz="1400" b="0" i="0" u="none" strike="noStrike" cap="none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bg>
      <p:bgPr>
        <a:solidFill>
          <a:schemeClr val="lt1"/>
        </a:solidFill>
        <a:effectLst/>
      </p:bgPr>
    </p:bg>
    <p:spTree>
      <p:nvGrpSpPr>
        <p:cNvPr id="1" name="Shape 1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Google Shape;1807;p376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8" name="Google Shape;1808;p376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09" name="Google Shape;1809;p376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1">
  <p:cSld name="OBJECT_2">
    <p:bg>
      <p:bgPr>
        <a:solidFill>
          <a:schemeClr val="lt1"/>
        </a:solidFill>
        <a:effectLst/>
      </p:bgPr>
    </p:bg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377"/>
          <p:cNvSpPr txBox="1">
            <a:spLocks noGrp="1"/>
          </p:cNvSpPr>
          <p:nvPr>
            <p:ph type="title"/>
          </p:nvPr>
        </p:nvSpPr>
        <p:spPr>
          <a:xfrm>
            <a:off x="6305214" y="285421"/>
            <a:ext cx="6894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0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2" name="Google Shape;1812;p377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3" name="Google Shape;1813;p377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4" name="Google Shape;1814;p377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">
    <p:bg>
      <p:bgPr>
        <a:solidFill>
          <a:schemeClr val="lt1"/>
        </a:solidFill>
        <a:effectLst/>
      </p:bgPr>
    </p:bg>
    <p:spTree>
      <p:nvGrpSpPr>
        <p:cNvPr id="1" name="Shape 1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Google Shape;1816;p378"/>
          <p:cNvSpPr txBox="1">
            <a:spLocks noGrp="1"/>
          </p:cNvSpPr>
          <p:nvPr>
            <p:ph type="title"/>
          </p:nvPr>
        </p:nvSpPr>
        <p:spPr>
          <a:xfrm>
            <a:off x="6305214" y="285421"/>
            <a:ext cx="689400" cy="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000" b="1" i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7" name="Google Shape;1817;p378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62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8" name="Google Shape;1818;p378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1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19" name="Google Shape;1819;p378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1">
  <p:cSld name="OBJECT_1_1">
    <p:bg>
      <p:bgPr>
        <a:solidFill>
          <a:schemeClr val="lt1"/>
        </a:solidFill>
        <a:effectLst/>
      </p:bgPr>
    </p:bg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379"/>
          <p:cNvSpPr txBox="1">
            <a:spLocks noGrp="1"/>
          </p:cNvSpPr>
          <p:nvPr>
            <p:ph type="ftr" idx="11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2" name="Google Shape;1822;p379"/>
          <p:cNvSpPr txBox="1">
            <a:spLocks noGrp="1"/>
          </p:cNvSpPr>
          <p:nvPr>
            <p:ph type="dt" idx="10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3" name="Google Shape;1823;p379"/>
          <p:cNvSpPr txBox="1">
            <a:spLocks noGrp="1"/>
          </p:cNvSpPr>
          <p:nvPr>
            <p:ph type="sldNum" idx="12"/>
          </p:nvPr>
        </p:nvSpPr>
        <p:spPr>
          <a:xfrm>
            <a:off x="6583680" y="4783455"/>
            <a:ext cx="21030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OBJECT_3"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38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6" name="Google Shape;1826;p38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827" name="Google Shape;1827;p38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8" name="Google Shape;1828;p38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829" name="Google Shape;1829;p38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1" name="Google Shape;1831;p3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2" name="Google Shape;1832;p38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3" name="Google Shape;1833;p3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">
  <p:cSld name="Encabezado">
    <p:spTree>
      <p:nvGrpSpPr>
        <p:cNvPr id="1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p382"/>
          <p:cNvSpPr txBox="1">
            <a:spLocks noGrp="1"/>
          </p:cNvSpPr>
          <p:nvPr>
            <p:ph type="title"/>
          </p:nvPr>
        </p:nvSpPr>
        <p:spPr>
          <a:xfrm>
            <a:off x="506015" y="258290"/>
            <a:ext cx="785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Arial"/>
              <a:buNone/>
              <a:defRPr sz="16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pic>
        <p:nvPicPr>
          <p:cNvPr id="1836" name="Google Shape;1836;p3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74299" y="310661"/>
            <a:ext cx="207262" cy="20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7" name="Google Shape;1837;p3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523"/>
            <a:ext cx="387927" cy="123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9">
          <p15:clr>
            <a:srgbClr val="FBAE40"/>
          </p15:clr>
        </p15:guide>
      </p15:sldGuideLst>
    </p:ext>
  </p:extLs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1">
  <p:cSld name="OBJECT_4"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38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40" name="Google Shape;1840;p38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41" name="Google Shape;1841;p38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42" name="Google Shape;1842;p38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43" name="Google Shape;1843;p3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1">
  <p:cSld name="Encabezado_1">
    <p:spTree>
      <p:nvGrpSpPr>
        <p:cNvPr id="1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Google Shape;1845;p384"/>
          <p:cNvSpPr txBox="1">
            <a:spLocks noGrp="1"/>
          </p:cNvSpPr>
          <p:nvPr>
            <p:ph type="title"/>
          </p:nvPr>
        </p:nvSpPr>
        <p:spPr>
          <a:xfrm>
            <a:off x="506015" y="258290"/>
            <a:ext cx="785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Arial"/>
              <a:buNone/>
              <a:defRPr sz="16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pic>
        <p:nvPicPr>
          <p:cNvPr id="1846" name="Google Shape;1846;p38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74299" y="310661"/>
            <a:ext cx="207262" cy="20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7" name="Google Shape;1847;p38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523"/>
            <a:ext cx="387927" cy="123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9">
          <p15:clr>
            <a:srgbClr val="FBAE40"/>
          </p15:clr>
        </p15:guide>
      </p15:sldGuideLst>
    </p:ext>
  </p:extLs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+texto+imagen">
  <p:cSld name="Encabezado+texto+imagen">
    <p:spTree>
      <p:nvGrpSpPr>
        <p:cNvPr id="1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385"/>
          <p:cNvSpPr txBox="1">
            <a:spLocks noGrp="1"/>
          </p:cNvSpPr>
          <p:nvPr>
            <p:ph type="body" idx="1"/>
          </p:nvPr>
        </p:nvSpPr>
        <p:spPr>
          <a:xfrm>
            <a:off x="506015" y="998161"/>
            <a:ext cx="33453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75272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35"/>
              <a:buFont typeface="Noto Sans Symbols"/>
              <a:buChar char="⎼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0" name="Google Shape;1850;p385"/>
          <p:cNvSpPr txBox="1">
            <a:spLocks noGrp="1"/>
          </p:cNvSpPr>
          <p:nvPr>
            <p:ph type="body" idx="2"/>
          </p:nvPr>
        </p:nvSpPr>
        <p:spPr>
          <a:xfrm>
            <a:off x="506015" y="1612021"/>
            <a:ext cx="3677100" cy="2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63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75272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735"/>
              <a:buFont typeface="Noto Sans Symbols"/>
              <a:buChar char="⎼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1" name="Google Shape;1851;p385"/>
          <p:cNvSpPr txBox="1">
            <a:spLocks noGrp="1"/>
          </p:cNvSpPr>
          <p:nvPr>
            <p:ph type="title"/>
          </p:nvPr>
        </p:nvSpPr>
        <p:spPr>
          <a:xfrm>
            <a:off x="506015" y="258290"/>
            <a:ext cx="785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50"/>
              <a:buFont typeface="Arial"/>
              <a:buNone/>
              <a:defRPr sz="165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pic>
        <p:nvPicPr>
          <p:cNvPr id="1852" name="Google Shape;1852;p38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674299" y="310661"/>
            <a:ext cx="207262" cy="20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3" name="Google Shape;1853;p3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06523"/>
            <a:ext cx="387927" cy="12369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">
          <p15:clr>
            <a:srgbClr val="FBAE40"/>
          </p15:clr>
        </p15:guide>
        <p15:guide id="2" pos="279">
          <p15:clr>
            <a:srgbClr val="FBAE40"/>
          </p15:clr>
        </p15:guide>
        <p15:guide id="3" orient="horz" pos="1071">
          <p15:clr>
            <a:srgbClr val="FBAE40"/>
          </p15:clr>
        </p15:guide>
      </p15:sldGuideLst>
    </p:ext>
  </p:extLs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0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1" name="Google Shape;521;p100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2" name="Google Shape;522;p10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4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0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4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524" name="Google Shape;524;p10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2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fld id="{00000000-1234-1234-1234-12341234123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343093"/>
      </p:ext>
    </p:extLst>
  </p:cSld>
  <p:clrMapOvr>
    <a:masterClrMapping/>
  </p:clrMapOvr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2" name="Google Shape;1862;p3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63" name="Google Shape;1863;p388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4" name="Google Shape;1864;p3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5" name="Google Shape;1865;p38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6" name="Google Shape;1866;p3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8" name="Google Shape;1868;p38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69" name="Google Shape;1869;p389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870" name="Google Shape;1870;p38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71" name="Google Shape;1871;p38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72" name="Google Shape;1872;p38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3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1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5" name="Google Shape;1875;p39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6" name="Google Shape;1876;p39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7" name="Google Shape;1877;p39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9" name="Google Shape;1879;p39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1" name="Google Shape;1881;p39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2" name="Google Shape;1882;p392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3" name="Google Shape;1883;p3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3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39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7" name="Google Shape;1887;p39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88" name="Google Shape;1888;p393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9" name="Google Shape;1889;p39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0" name="Google Shape;1890;p3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1" name="Google Shape;1891;p3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3" name="Google Shape;1893;p39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4" name="Google Shape;1894;p3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5" name="Google Shape;1895;p39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7" name="Google Shape;1897;p39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8" name="Google Shape;1898;p3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9" name="Google Shape;1899;p3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1" name="Google Shape;1901;p39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2" name="Google Shape;1902;p3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3" name="Google Shape;1903;p39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oogle Shape;1905;p39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06" name="Google Shape;1906;p39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07" name="Google Shape;1907;p39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9" name="Google Shape;1909;p3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10" name="Google Shape;1910;p398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1911" name="Google Shape;1911;p398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12" name="Google Shape;1912;p39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13" name="Google Shape;1913;p3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4" name="Google Shape;1914;p3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6" name="Google Shape;1916;p3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7" name="Google Shape;1917;p3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8" name="Google Shape;1918;p3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0" name="Google Shape;1920;p400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1921" name="Google Shape;1921;p400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400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23" name="Google Shape;1923;p4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4" name="Google Shape;1924;p4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6" name="Google Shape;1926;p4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7" name="Google Shape;1927;p4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8" name="Google Shape;1928;p4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0" name="Google Shape;1930;p4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1" name="Google Shape;1931;p402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1932" name="Google Shape;1932;p402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33" name="Google Shape;1933;p40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34" name="Google Shape;1934;p4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5" name="Google Shape;1935;p40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7" name="Google Shape;1937;p40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38" name="Google Shape;1938;p403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1939" name="Google Shape;1939;p403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940" name="Google Shape;1940;p40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41" name="Google Shape;1941;p40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2" name="Google Shape;1942;p40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1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4" name="Google Shape;1944;p40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45" name="Google Shape;1945;p40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46" name="Google Shape;1946;p40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" name="Google Shape;1948;p40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1949" name="Google Shape;1949;p405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0" name="Google Shape;1950;p40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1" name="Google Shape;1951;p40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2" name="Google Shape;1952;p4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4" name="Google Shape;1954;p40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5" name="Google Shape;1955;p4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6" name="Google Shape;1956;p40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p40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59" name="Google Shape;1959;p40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60" name="Google Shape;1960;p40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961" name="Google Shape;1961;p407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62" name="Google Shape;1962;p407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63" name="Google Shape;1963;p407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64" name="Google Shape;1964;p407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5" name="Google Shape;1965;p4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6" name="Google Shape;1966;p4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7" name="Google Shape;1967;p40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p408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p40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71" name="Google Shape;1971;p40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72" name="Google Shape;1972;p40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973" name="Google Shape;1973;p408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74" name="Google Shape;1974;p408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75" name="Google Shape;1975;p408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76" name="Google Shape;1976;p4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7" name="Google Shape;1977;p4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8" name="Google Shape;1978;p40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409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p40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82" name="Google Shape;1982;p40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83" name="Google Shape;1983;p40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984" name="Google Shape;1984;p409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85" name="Google Shape;1985;p409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1986" name="Google Shape;1986;p4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1987" name="Google Shape;1987;p409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8" name="Google Shape;1988;p4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p410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91" name="Google Shape;1991;p41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92" name="Google Shape;1992;p41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1993" name="Google Shape;1993;p41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1994" name="Google Shape;1994;p410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95" name="Google Shape;1995;p410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96" name="Google Shape;1996;p41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7" name="Google Shape;1997;p4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8" name="Google Shape;1998;p4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1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Google Shape;2000;p41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1" name="Google Shape;2001;p41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2" name="Google Shape;2002;p4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3" name="Google Shape;2003;p4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5" name="Google Shape;2005;p41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6" name="Google Shape;2006;p41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7" name="Google Shape;2007;p4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8" name="Google Shape;2008;p4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p41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41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2" name="Google Shape;2012;p4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3" name="Google Shape;2013;p4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2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5" name="Google Shape;2015;p41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6" name="Google Shape;2016;p41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7" name="Google Shape;2017;p4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8" name="Google Shape;2018;p4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p41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41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2" name="Google Shape;2022;p4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3" name="Google Shape;2023;p4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41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6" name="Google Shape;2026;p41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2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8" name="Google Shape;2028;p41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9" name="Google Shape;2029;p41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2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1" name="Google Shape;2031;p41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2" name="Google Shape;2032;p41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p41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5" name="Google Shape;2035;p41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42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8" name="Google Shape;2038;p42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2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0" name="Google Shape;2040;p4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1" name="Google Shape;2041;p4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2" name="Google Shape;2042;p4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p4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45" name="Google Shape;2045;p4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46" name="Google Shape;2046;p42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47" name="Google Shape;2047;p4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48" name="Google Shape;2048;p4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49" name="Google Shape;2049;p4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p42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52" name="Google Shape;2052;p42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053" name="Google Shape;2053;p423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54" name="Google Shape;2054;p42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055" name="Google Shape;2055;p42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56" name="Google Shape;2056;p4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57" name="Google Shape;2057;p4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58" name="Google Shape;2058;p4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Google Shape;2060;p4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1" name="Google Shape;2061;p4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062" name="Google Shape;2062;p4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063" name="Google Shape;2063;p4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64" name="Google Shape;2064;p4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65" name="Google Shape;2065;p4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4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68" name="Google Shape;2068;p4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2069" name="Google Shape;2069;p4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070" name="Google Shape;2070;p4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71" name="Google Shape;2071;p4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72" name="Google Shape;2072;p4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4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75" name="Google Shape;2075;p426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76" name="Google Shape;2076;p4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77" name="Google Shape;2077;p4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78" name="Google Shape;2078;p4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427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1" name="Google Shape;2081;p427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82" name="Google Shape;2082;p4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83" name="Google Shape;2083;p4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84" name="Google Shape;2084;p4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428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87" name="Google Shape;2087;p428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2088" name="Google Shape;2088;p4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89" name="Google Shape;2089;p4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90" name="Google Shape;2090;p4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4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93" name="Google Shape;2093;p4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094" name="Google Shape;2094;p4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Google Shape;2096;p43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7" name="Google Shape;2097;p43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43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0" name="Google Shape;2100;p43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p43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3" name="Google Shape;2103;p43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p43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6" name="Google Shape;2106;p43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43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9" name="Google Shape;2109;p43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2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Google Shape;2111;p43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2" name="Google Shape;2112;p43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p43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5" name="Google Shape;2115;p43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43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8" name="Google Shape;2118;p43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43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1" name="Google Shape;2121;p43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p43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4" name="Google Shape;2124;p43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6" name="Google Shape;2126;p4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27" name="Google Shape;2127;p440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2128" name="Google Shape;2128;p440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29" name="Google Shape;2129;p44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1" name="Google Shape;2131;p4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2" name="Google Shape;2132;p441"/>
          <p:cNvGrpSpPr/>
          <p:nvPr/>
        </p:nvGrpSpPr>
        <p:grpSpPr>
          <a:xfrm>
            <a:off x="230736" y="4333483"/>
            <a:ext cx="577855" cy="577855"/>
            <a:chOff x="10564617" y="5148702"/>
            <a:chExt cx="1371600" cy="1371600"/>
          </a:xfrm>
        </p:grpSpPr>
        <p:sp>
          <p:nvSpPr>
            <p:cNvPr id="2133" name="Google Shape;2133;p441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34" name="Google Shape;2134;p44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2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6" name="Google Shape;2136;p4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8" name="Google Shape;2138;p4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" name="Google Shape;2140;p44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41" name="Google Shape;2141;p44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142" name="Google Shape;2142;p4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143" name="Google Shape;2143;p444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44" name="Google Shape;2144;p444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p447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54" name="Google Shape;2154;p447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155" name="Google Shape;2155;p44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56" name="Google Shape;2156;p447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157" name="Google Shape;2157;p447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58" name="Google Shape;2158;p44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59" name="Google Shape;2159;p4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60" name="Google Shape;2160;p44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p44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63" name="Google Shape;2163;p448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164" name="Google Shape;2164;p44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65" name="Google Shape;2165;p44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66" name="Google Shape;2166;p4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2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8" name="Google Shape;2168;p4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69" name="Google Shape;2169;p4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170" name="Google Shape;2170;p4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2" name="Google Shape;2172;p4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3" name="Google Shape;2173;p45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4" name="Google Shape;2174;p4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5" name="Google Shape;2175;p4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6" name="Google Shape;2176;p4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8" name="Google Shape;2178;p4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79" name="Google Shape;2179;p451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2180" name="Google Shape;2180;p451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181" name="Google Shape;2181;p45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82" name="Google Shape;2182;p4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4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5" name="Google Shape;2185;p4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6" name="Google Shape;2186;p4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7" name="Google Shape;2187;p4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9" name="Google Shape;2189;p4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1" name="Google Shape;2191;p4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2" name="Google Shape;2192;p454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3" name="Google Shape;2193;p4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4" name="Google Shape;2194;p4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5" name="Google Shape;2195;p4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7" name="Google Shape;2197;p4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198" name="Google Shape;2198;p455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9" name="Google Shape;2199;p4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0" name="Google Shape;2200;p4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1" name="Google Shape;2201;p4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3" name="Google Shape;2203;p4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4" name="Google Shape;2204;p4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5" name="Google Shape;2205;p4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2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7" name="Google Shape;2207;p4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8" name="Google Shape;2208;p4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9" name="Google Shape;2209;p4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2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1" name="Google Shape;2211;p4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2" name="Google Shape;2212;p4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3" name="Google Shape;2213;p4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">
    <p:spTree>
      <p:nvGrpSpPr>
        <p:cNvPr id="1" name="Shape 2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5" name="Google Shape;2215;p45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16" name="Google Shape;2216;p459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2217" name="Google Shape;2217;p45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18" name="Google Shape;2218;p4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19" name="Google Shape;2219;p4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0" name="Google Shape;2220;p4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BLANK">
  <p:cSld name="5_BLANK">
    <p:spTree>
      <p:nvGrpSpPr>
        <p:cNvPr id="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2" name="Google Shape;2222;p4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3" name="Google Shape;2223;p4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11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4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6" name="Google Shape;2226;p461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2227" name="Google Shape;2227;p461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461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29" name="Google Shape;2229;p4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0" name="Google Shape;2230;p4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 1">
    <p:spTree>
      <p:nvGrpSpPr>
        <p:cNvPr id="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" name="Google Shape;2232;p4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3" name="Google Shape;2233;p4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4" name="Google Shape;2234;p4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 1">
    <p:spTree>
      <p:nvGrpSpPr>
        <p:cNvPr id="1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6" name="Google Shape;2236;p4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37" name="Google Shape;2237;p463"/>
          <p:cNvGrpSpPr/>
          <p:nvPr/>
        </p:nvGrpSpPr>
        <p:grpSpPr>
          <a:xfrm>
            <a:off x="230731" y="4333481"/>
            <a:ext cx="577855" cy="577855"/>
            <a:chOff x="10564617" y="5148702"/>
            <a:chExt cx="1371600" cy="1371600"/>
          </a:xfrm>
        </p:grpSpPr>
        <p:sp>
          <p:nvSpPr>
            <p:cNvPr id="2238" name="Google Shape;2238;p463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39" name="Google Shape;2239;p46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40" name="Google Shape;2240;p4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1" name="Google Shape;2241;p4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2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3" name="Google Shape;2243;p46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4" name="Google Shape;2244;p464"/>
          <p:cNvGrpSpPr/>
          <p:nvPr/>
        </p:nvGrpSpPr>
        <p:grpSpPr>
          <a:xfrm>
            <a:off x="230733" y="4333482"/>
            <a:ext cx="577855" cy="577855"/>
            <a:chOff x="10564617" y="5148702"/>
            <a:chExt cx="1371600" cy="1371600"/>
          </a:xfrm>
        </p:grpSpPr>
        <p:sp>
          <p:nvSpPr>
            <p:cNvPr id="2245" name="Google Shape;2245;p464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46" name="Google Shape;2246;p46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47" name="Google Shape;2247;p4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8" name="Google Shape;2248;p4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>
  <p:cSld name="En blanco">
    <p:spTree>
      <p:nvGrpSpPr>
        <p:cNvPr id="1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p46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51" name="Google Shape;2251;p46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52" name="Google Shape;2252;p46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4" name="Google Shape;2254;p4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5" name="Google Shape;2255;p466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56" name="Google Shape;2256;p4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7" name="Google Shape;2257;p4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8" name="Google Shape;2258;p4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BLANK">
  <p:cSld name="4_BLANK">
    <p:spTree>
      <p:nvGrpSpPr>
        <p:cNvPr id="1" name="Shape 2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0" name="Google Shape;2260;p4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1" name="Google Shape;2261;p4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160" y="4691548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2" name="Google Shape;2262;p4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2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4" name="Google Shape;2264;p46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65" name="Google Shape;2265;p46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66" name="Google Shape;2266;p46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267" name="Google Shape;2267;p468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68" name="Google Shape;2268;p468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69" name="Google Shape;2269;p468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70" name="Google Shape;2270;p468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1" name="Google Shape;2271;p4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2" name="Google Shape;2272;p4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3" name="Google Shape;2273;p46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4_Diapositiva de título">
    <p:bg>
      <p:bgPr>
        <a:solidFill>
          <a:schemeClr val="lt1"/>
        </a:solidFill>
        <a:effectLst/>
      </p:bgPr>
    </p:bg>
    <p:spTree>
      <p:nvGrpSpPr>
        <p:cNvPr id="1" name="Shape 2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5" name="Google Shape;2275;p46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6" name="Google Shape;2276;p46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77" name="Google Shape;2277;p46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78" name="Google Shape;2278;p46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279" name="Google Shape;2279;p469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80" name="Google Shape;2280;p469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81" name="Google Shape;2281;p469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2" name="Google Shape;2282;p4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46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46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4_Diapositiva de título 2">
    <p:bg>
      <p:bgPr>
        <a:solidFill>
          <a:schemeClr val="lt1"/>
        </a:solidFill>
        <a:effectLst/>
      </p:bgPr>
    </p:bg>
    <p:spTree>
      <p:nvGrpSpPr>
        <p:cNvPr id="1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470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7" name="Google Shape;2287;p47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88" name="Google Shape;2288;p47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89" name="Google Shape;2289;p47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290" name="Google Shape;2290;p470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91" name="Google Shape;2291;p470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292" name="Google Shape;2292;p47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47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94" name="Google Shape;2294;p4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4_Diapositiva de título 3">
    <p:bg>
      <p:bgPr>
        <a:solidFill>
          <a:schemeClr val="lt1"/>
        </a:solidFill>
        <a:effectLst/>
      </p:bgPr>
    </p:bg>
    <p:spTree>
      <p:nvGrpSpPr>
        <p:cNvPr id="1" name="Shape 2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6" name="Google Shape;2296;p471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97" name="Google Shape;2297;p47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98" name="Google Shape;2298;p47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299" name="Google Shape;2299;p47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300" name="Google Shape;2300;p471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01" name="Google Shape;2301;p471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302" name="Google Shape;2302;p471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3" name="Google Shape;2303;p4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4" name="Google Shape;2304;p47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47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7" name="Google Shape;2307;p47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08" name="Google Shape;2308;p47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9" name="Google Shape;2309;p47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2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1" name="Google Shape;2311;p47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2" name="Google Shape;2312;p47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3" name="Google Shape;2313;p47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4" name="Google Shape;2314;p4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2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6" name="Google Shape;2316;p474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7" name="Google Shape;2317;p474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8" name="Google Shape;2318;p4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47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1" name="Google Shape;2321;p475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2" name="Google Shape;2322;p475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3" name="Google Shape;2323;p47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4" name="Google Shape;2324;p4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476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7" name="Google Shape;2327;p476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8" name="Google Shape;2328;p4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9" name="Google Shape;2329;p4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47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2" name="Google Shape;2332;p47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p47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5" name="Google Shape;2335;p47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p479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8" name="Google Shape;2338;p479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2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0" name="Google Shape;2340;p480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1" name="Google Shape;2341;p480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2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3" name="Google Shape;2343;p481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4" name="Google Shape;2344;p481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 4">
    <p:spTree>
      <p:nvGrpSpPr>
        <p:cNvPr id="1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6" name="Google Shape;2346;p48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7" name="Google Shape;2347;p4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8" name="Google Shape;2348;p48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p48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51" name="Google Shape;2351;p48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52" name="Google Shape;2352;p483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53" name="Google Shape;2353;p48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54" name="Google Shape;2354;p48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55" name="Google Shape;2355;p48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p48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58" name="Google Shape;2358;p48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359" name="Google Shape;2359;p48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360" name="Google Shape;2360;p48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61" name="Google Shape;2361;p48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62" name="Google Shape;2362;p48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4" name="Google Shape;2364;p48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65" name="Google Shape;2365;p48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2366" name="Google Shape;2366;p48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367" name="Google Shape;2367;p48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68" name="Google Shape;2368;p48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69" name="Google Shape;2369;p48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p48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72" name="Google Shape;2372;p48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373" name="Google Shape;2373;p48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74" name="Google Shape;2374;p4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75" name="Google Shape;2375;p48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p487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78" name="Google Shape;2378;p487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2379" name="Google Shape;2379;p48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80" name="Google Shape;2380;p48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81" name="Google Shape;2381;p48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2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3" name="Google Shape;2383;p48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84" name="Google Shape;2384;p48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385" name="Google Shape;2385;p48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2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7" name="Google Shape;2387;p48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8" name="Google Shape;2388;p48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p49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1" name="Google Shape;2391;p49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3" name="Google Shape;2393;p49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4" name="Google Shape;2394;p49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2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" name="Google Shape;2396;p49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7" name="Google Shape;2397;p49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Google Shape;2399;p49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0" name="Google Shape;2400;p49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2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2" name="Google Shape;2402;p49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3" name="Google Shape;2403;p49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49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6" name="Google Shape;2406;p49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49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9" name="Google Shape;2409;p49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2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1" name="Google Shape;2411;p49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2" name="Google Shape;2412;p49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p49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5" name="Google Shape;2415;p49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7" name="Google Shape;2417;p49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18" name="Google Shape;2418;p499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2419" name="Google Shape;2419;p49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20" name="Google Shape;2420;p49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2" name="Google Shape;2422;p50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23" name="Google Shape;2423;p500"/>
          <p:cNvGrpSpPr/>
          <p:nvPr/>
        </p:nvGrpSpPr>
        <p:grpSpPr>
          <a:xfrm>
            <a:off x="230734" y="4333482"/>
            <a:ext cx="577855" cy="577855"/>
            <a:chOff x="10564617" y="5148702"/>
            <a:chExt cx="1371600" cy="1371600"/>
          </a:xfrm>
        </p:grpSpPr>
        <p:sp>
          <p:nvSpPr>
            <p:cNvPr id="2424" name="Google Shape;2424;p500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25" name="Google Shape;2425;p50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7" name="Google Shape;2427;p50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9" name="Google Shape;2429;p50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1" name="Google Shape;2431;p50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432" name="Google Shape;2432;p50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433" name="Google Shape;2433;p50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434" name="Google Shape;2434;p503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35" name="Google Shape;2435;p503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Diapositiva de título">
    <p:bg>
      <p:bgPr>
        <a:solidFill>
          <a:schemeClr val="lt1"/>
        </a:solidFill>
        <a:effectLst/>
      </p:bgPr>
    </p:bg>
    <p:spTree>
      <p:nvGrpSpPr>
        <p:cNvPr id="1" name="Shape 2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50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44" name="Google Shape;2444;p50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45" name="Google Shape;2445;p50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" name="Google Shape;2447;p50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48" name="Google Shape;2448;p50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449" name="Google Shape;2449;p50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50" name="Google Shape;2450;p50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51" name="Google Shape;2451;p50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">
  <p:cSld name="6_Diapositiva de título">
    <p:spTree>
      <p:nvGrpSpPr>
        <p:cNvPr id="1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3" name="Google Shape;2453;p50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4" name="Google Shape;2454;p5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5" name="Google Shape;2455;p50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">
  <p:cSld name="5_Diapositiva de título">
    <p:spTree>
      <p:nvGrpSpPr>
        <p:cNvPr id="1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" name="Google Shape;2457;p5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" name="Google Shape;2458;p50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9" name="Google Shape;2459;p5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">
  <p:cSld name="2_Diapositiva de título">
    <p:spTree>
      <p:nvGrpSpPr>
        <p:cNvPr id="1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1" name="Google Shape;2461;p50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2" name="Google Shape;2462;p509"/>
          <p:cNvGrpSpPr/>
          <p:nvPr/>
        </p:nvGrpSpPr>
        <p:grpSpPr>
          <a:xfrm>
            <a:off x="230730" y="4333480"/>
            <a:ext cx="577855" cy="577855"/>
            <a:chOff x="10564617" y="5148702"/>
            <a:chExt cx="1371600" cy="1371600"/>
          </a:xfrm>
        </p:grpSpPr>
        <p:sp>
          <p:nvSpPr>
            <p:cNvPr id="2463" name="Google Shape;2463;p50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64" name="Google Shape;2464;p50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65" name="Google Shape;2465;p5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6" name="Google Shape;2466;p5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spTree>
      <p:nvGrpSpPr>
        <p:cNvPr id="1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8" name="Google Shape;2468;p5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469" name="Google Shape;2469;p510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0" name="Google Shape;2470;p5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1" name="Google Shape;2471;p5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2" name="Google Shape;2472;p5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Diapositiva de título">
  <p:cSld name="3_Diapositiva de título"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4" name="Google Shape;2474;p5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1"/>
            <a:ext cx="4219787" cy="342899"/>
          </a:xfrm>
          <a:prstGeom prst="rect">
            <a:avLst/>
          </a:prstGeom>
          <a:noFill/>
          <a:ln>
            <a:noFill/>
          </a:ln>
        </p:spPr>
      </p:pic>
      <p:sp>
        <p:nvSpPr>
          <p:cNvPr id="2475" name="Google Shape;2475;p511"/>
          <p:cNvSpPr/>
          <p:nvPr/>
        </p:nvSpPr>
        <p:spPr>
          <a:xfrm>
            <a:off x="230647" y="43334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6" name="Google Shape;2476;p5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3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7" name="Google Shape;2477;p5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5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8" name="Google Shape;2478;p5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2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0" name="Google Shape;2480;p5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1" name="Google Shape;2481;p512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2" name="Google Shape;2482;p5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3" name="Google Shape;2483;p5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4" name="Google Shape;2484;p5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Título y objetos">
    <p:spTree>
      <p:nvGrpSpPr>
        <p:cNvPr id="1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86" name="Google Shape;2486;p513"/>
          <p:cNvGrpSpPr/>
          <p:nvPr/>
        </p:nvGrpSpPr>
        <p:grpSpPr>
          <a:xfrm rot="10800000">
            <a:off x="4038600" y="-1"/>
            <a:ext cx="5018502" cy="5143500"/>
            <a:chOff x="0" y="-1"/>
            <a:chExt cx="6691336" cy="6858000"/>
          </a:xfrm>
        </p:grpSpPr>
        <p:sp>
          <p:nvSpPr>
            <p:cNvPr id="2487" name="Google Shape;2487;p513"/>
            <p:cNvSpPr/>
            <p:nvPr/>
          </p:nvSpPr>
          <p:spPr>
            <a:xfrm flipH="1">
              <a:off x="4572001" y="0"/>
              <a:ext cx="2119335" cy="6773913"/>
            </a:xfrm>
            <a:custGeom>
              <a:avLst/>
              <a:gdLst/>
              <a:ahLst/>
              <a:cxnLst/>
              <a:rect l="l" t="t" r="r" b="b"/>
              <a:pathLst>
                <a:path w="2119335" h="6773913" extrusionOk="0">
                  <a:moveTo>
                    <a:pt x="1077050" y="0"/>
                  </a:moveTo>
                  <a:lnTo>
                    <a:pt x="1609055" y="0"/>
                  </a:lnTo>
                  <a:lnTo>
                    <a:pt x="1505812" y="108287"/>
                  </a:lnTo>
                  <a:cubicBezTo>
                    <a:pt x="773131" y="914416"/>
                    <a:pt x="326573" y="1985278"/>
                    <a:pt x="326573" y="3160439"/>
                  </a:cubicBezTo>
                  <a:cubicBezTo>
                    <a:pt x="326573" y="4570632"/>
                    <a:pt x="969616" y="5830635"/>
                    <a:pt x="1978472" y="6663217"/>
                  </a:cubicBezTo>
                  <a:lnTo>
                    <a:pt x="2119335" y="6773913"/>
                  </a:lnTo>
                  <a:lnTo>
                    <a:pt x="2001353" y="6698276"/>
                  </a:lnTo>
                  <a:cubicBezTo>
                    <a:pt x="793880" y="5882523"/>
                    <a:pt x="0" y="4501062"/>
                    <a:pt x="0" y="2934181"/>
                  </a:cubicBezTo>
                  <a:cubicBezTo>
                    <a:pt x="0" y="1837364"/>
                    <a:pt x="389001" y="831403"/>
                    <a:pt x="1036565" y="46737"/>
                  </a:cubicBezTo>
                  <a:lnTo>
                    <a:pt x="107705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513"/>
            <p:cNvSpPr/>
            <p:nvPr/>
          </p:nvSpPr>
          <p:spPr>
            <a:xfrm flipH="1">
              <a:off x="0" y="-1"/>
              <a:ext cx="6386285" cy="6858000"/>
            </a:xfrm>
            <a:custGeom>
              <a:avLst/>
              <a:gdLst/>
              <a:ahLst/>
              <a:cxnLst/>
              <a:rect l="l" t="t" r="r" b="b"/>
              <a:pathLst>
                <a:path w="6386285" h="6858000" extrusionOk="0">
                  <a:moveTo>
                    <a:pt x="1282482" y="0"/>
                  </a:moveTo>
                  <a:lnTo>
                    <a:pt x="6386285" y="0"/>
                  </a:lnTo>
                  <a:lnTo>
                    <a:pt x="6386285" y="6858000"/>
                  </a:lnTo>
                  <a:lnTo>
                    <a:pt x="1931395" y="6858000"/>
                  </a:lnTo>
                  <a:lnTo>
                    <a:pt x="1858955" y="6816348"/>
                  </a:lnTo>
                  <a:lnTo>
                    <a:pt x="1792762" y="6773913"/>
                  </a:lnTo>
                  <a:lnTo>
                    <a:pt x="1651899" y="6663217"/>
                  </a:lnTo>
                  <a:cubicBezTo>
                    <a:pt x="643043" y="5830635"/>
                    <a:pt x="0" y="4570632"/>
                    <a:pt x="0" y="3160439"/>
                  </a:cubicBezTo>
                  <a:cubicBezTo>
                    <a:pt x="0" y="1985278"/>
                    <a:pt x="446558" y="914416"/>
                    <a:pt x="1179239" y="108287"/>
                  </a:cubicBezTo>
                  <a:lnTo>
                    <a:pt x="128248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89" name="Google Shape;2489;p5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6416" y="4566091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0" name="Google Shape;2490;p5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Diapositiva de título">
  <p:cSld name="8_Diapositiva de título">
    <p:spTree>
      <p:nvGrpSpPr>
        <p:cNvPr id="1" name="Shape 249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bg>
      <p:bgPr>
        <a:solidFill>
          <a:schemeClr val="lt1"/>
        </a:solidFill>
        <a:effectLst/>
      </p:bgPr>
    </p:bg>
    <p:spTree>
      <p:nvGrpSpPr>
        <p:cNvPr id="1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3" name="Google Shape;2493;p5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94" name="Google Shape;2494;p5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495" name="Google Shape;2495;p5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496" name="Google Shape;2496;p515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97" name="Google Shape;2497;p515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498" name="Google Shape;2498;p515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499" name="Google Shape;2499;p515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0" name="Google Shape;2500;p5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60729" y="32285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1" name="Google Shape;2501;p5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287870" y="-466287"/>
            <a:ext cx="1509963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2" name="Google Shape;2502;p5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998" y="4451291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">
    <p:bg>
      <p:bgPr>
        <a:solidFill>
          <a:schemeClr val="lt1"/>
        </a:solidFill>
        <a:effectLst/>
      </p:bgPr>
    </p:bg>
    <p:spTree>
      <p:nvGrpSpPr>
        <p:cNvPr id="1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5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5" name="Google Shape;2505;p5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06" name="Google Shape;2506;p5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07" name="Google Shape;2507;p5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508" name="Google Shape;2508;p516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09" name="Google Shape;2509;p516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76B7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10" name="Google Shape;2510;p516"/>
          <p:cNvSpPr/>
          <p:nvPr/>
        </p:nvSpPr>
        <p:spPr>
          <a:xfrm>
            <a:off x="271918" y="4326341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rgbClr val="76B7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1" name="Google Shape;2511;p5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2154" y="32082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2" name="Google Shape;2512;p5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486475" y="-596110"/>
            <a:ext cx="1509965" cy="1397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3" name="Google Shape;2513;p5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2">
    <p:bg>
      <p:bgPr>
        <a:solidFill>
          <a:schemeClr val="lt1"/>
        </a:solidFill>
        <a:effectLst/>
      </p:bgPr>
    </p:bg>
    <p:spTree>
      <p:nvGrpSpPr>
        <p:cNvPr id="1" name="Shape 2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5" name="Google Shape;2515;p517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6" name="Google Shape;2516;p5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17" name="Google Shape;2517;p5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18" name="Google Shape;2518;p5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519" name="Google Shape;2519;p517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20" name="Google Shape;2520;p517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F7A6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pic>
        <p:nvPicPr>
          <p:cNvPr id="2521" name="Google Shape;2521;p5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2341" y="384616"/>
            <a:ext cx="559318" cy="517477"/>
          </a:xfrm>
          <a:prstGeom prst="rect">
            <a:avLst/>
          </a:prstGeom>
          <a:noFill/>
          <a:ln>
            <a:noFill/>
          </a:ln>
        </p:spPr>
      </p:pic>
      <p:sp>
        <p:nvSpPr>
          <p:cNvPr id="2522" name="Google Shape;2522;p517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3" name="Google Shape;2523;p5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1_Diapositiva de título 3">
    <p:bg>
      <p:bgPr>
        <a:solidFill>
          <a:schemeClr val="lt1"/>
        </a:solidFill>
        <a:effectLst/>
      </p:bgPr>
    </p:bg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518"/>
          <p:cNvSpPr/>
          <p:nvPr/>
        </p:nvSpPr>
        <p:spPr>
          <a:xfrm>
            <a:off x="4572000" y="-5953"/>
            <a:ext cx="4572000" cy="5143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526" name="Google Shape;2526;p5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27" name="Google Shape;2527;p5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28" name="Google Shape;2528;p5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529" name="Google Shape;2529;p518"/>
          <p:cNvSpPr txBox="1">
            <a:spLocks noGrp="1"/>
          </p:cNvSpPr>
          <p:nvPr>
            <p:ph type="ctrTitle"/>
          </p:nvPr>
        </p:nvSpPr>
        <p:spPr>
          <a:xfrm>
            <a:off x="5978978" y="1948541"/>
            <a:ext cx="2427600" cy="9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2400" b="1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30" name="Google Shape;2530;p518"/>
          <p:cNvSpPr txBox="1">
            <a:spLocks noGrp="1"/>
          </p:cNvSpPr>
          <p:nvPr>
            <p:ph type="subTitle" idx="1"/>
          </p:nvPr>
        </p:nvSpPr>
        <p:spPr>
          <a:xfrm>
            <a:off x="5978978" y="2887139"/>
            <a:ext cx="24276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500">
                <a:solidFill>
                  <a:srgbClr val="E4042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531" name="Google Shape;2531;p518"/>
          <p:cNvSpPr/>
          <p:nvPr/>
        </p:nvSpPr>
        <p:spPr>
          <a:xfrm>
            <a:off x="230647" y="4333440"/>
            <a:ext cx="577800" cy="577800"/>
          </a:xfrm>
          <a:prstGeom prst="ellipse">
            <a:avLst/>
          </a:prstGeom>
          <a:solidFill>
            <a:schemeClr val="lt1"/>
          </a:solidFill>
          <a:ln w="214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2" name="Google Shape;2532;p5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82513" y="439314"/>
            <a:ext cx="641887" cy="593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3" name="Google Shape;2533;p5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067" y="4490570"/>
            <a:ext cx="357002" cy="2492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">
    <p:spTree>
      <p:nvGrpSpPr>
        <p:cNvPr id="1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p51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6" name="Google Shape;2536;p51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37" name="Google Shape;2537;p5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6137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" name="Google Shape;2538;p5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"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52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52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2" name="Google Shape;2542;p5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559190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3" name="Google Shape;2543;p5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3">
    <p:spTree>
      <p:nvGrpSpPr>
        <p:cNvPr id="1" name="Shape 2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5" name="Google Shape;2545;p52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6" name="Google Shape;2546;p52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47" name="Google Shape;2547;p5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20" y="4499416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8" name="Google Shape;2548;p5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4">
    <p:spTree>
      <p:nvGrpSpPr>
        <p:cNvPr id="1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52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52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2" name="Google Shape;2552;p5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408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3" name="Google Shape;2553;p5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5">
    <p:spTree>
      <p:nvGrpSpPr>
        <p:cNvPr id="1" name="Shape 2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5" name="Google Shape;2555;p523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6" name="Google Shape;2556;p523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7" name="Google Shape;2557;p5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519" y="4547041"/>
            <a:ext cx="303182" cy="28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8" name="Google Shape;2558;p5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287870" y="-466287"/>
            <a:ext cx="1509962" cy="13970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6">
    <p:spTree>
      <p:nvGrpSpPr>
        <p:cNvPr id="1" name="Shape 2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" name="Google Shape;2560;p52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1" name="Google Shape;2561;p52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7">
    <p:spTree>
      <p:nvGrpSpPr>
        <p:cNvPr id="1" name="Shape 2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3" name="Google Shape;2563;p52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4" name="Google Shape;2564;p52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8">
    <p:spTree>
      <p:nvGrpSpPr>
        <p:cNvPr id="1" name="Shape 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Google Shape;2566;p52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7" name="Google Shape;2567;p52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9">
    <p:spTree>
      <p:nvGrpSpPr>
        <p:cNvPr id="1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p52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0" name="Google Shape;2570;p52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0">
    <p:spTree>
      <p:nvGrpSpPr>
        <p:cNvPr id="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528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3" name="Google Shape;2573;p528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apositiva de título">
  <p:cSld name="1_Diapositiva de título 4">
    <p:spTree>
      <p:nvGrpSpPr>
        <p:cNvPr id="1" name="Shape 2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5" name="Google Shape;2575;p5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76" name="Google Shape;2576;p529"/>
          <p:cNvGrpSpPr/>
          <p:nvPr/>
        </p:nvGrpSpPr>
        <p:grpSpPr>
          <a:xfrm>
            <a:off x="230730" y="4333480"/>
            <a:ext cx="577855" cy="577855"/>
            <a:chOff x="10564617" y="5148702"/>
            <a:chExt cx="1371600" cy="1371600"/>
          </a:xfrm>
        </p:grpSpPr>
        <p:sp>
          <p:nvSpPr>
            <p:cNvPr id="2577" name="Google Shape;2577;p52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78" name="Google Shape;2578;p52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79" name="Google Shape;2579;p5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0" name="Google Shape;2580;p5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Diapositiva de título">
  <p:cSld name="4_Diapositiva de título">
    <p:spTree>
      <p:nvGrpSpPr>
        <p:cNvPr id="1" name="Shape 2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2" name="Google Shape;2582;p5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3" name="Google Shape;2583;p5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53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4" name="Google Shape;2584;p5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p53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87" name="Google Shape;2587;p53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588" name="Google Shape;2588;p53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89" name="Google Shape;2589;p53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590" name="Google Shape;2590;p53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591" name="Google Shape;2591;p5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92" name="Google Shape;2592;p5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93" name="Google Shape;2593;p5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5" name="Google Shape;2595;p53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96" name="Google Shape;2596;p53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597" name="Google Shape;2597;p53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598" name="Google Shape;2598;p5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599" name="Google Shape;2599;p5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00" name="Google Shape;2600;p5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" name="Google Shape;2602;p5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venir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03" name="Google Shape;2603;p53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2604" name="Google Shape;2604;p53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2605" name="Google Shape;2605;p5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06" name="Google Shape;2606;p5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07" name="Google Shape;2607;p5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9" name="Google Shape;2609;p53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0" name="Google Shape;2610;p534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11" name="Google Shape;2611;p5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12" name="Google Shape;2612;p5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13" name="Google Shape;2613;p5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p535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16" name="Google Shape;2616;p535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617" name="Google Shape;2617;p5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18" name="Google Shape;2618;p5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19" name="Google Shape;2619;p5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536"/>
          <p:cNvSpPr txBox="1">
            <a:spLocks noGrp="1"/>
          </p:cNvSpPr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venir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22" name="Google Shape;2622;p536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AEC9"/>
              </a:buClr>
              <a:buSzPts val="1800"/>
              <a:buNone/>
              <a:defRPr sz="1800">
                <a:solidFill>
                  <a:srgbClr val="88AEC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500"/>
              <a:buNone/>
              <a:defRPr sz="1500">
                <a:solidFill>
                  <a:srgbClr val="88AEC9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400"/>
              <a:buNone/>
              <a:defRPr sz="1400">
                <a:solidFill>
                  <a:srgbClr val="88AEC9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AEC9"/>
              </a:buClr>
              <a:buSzPts val="1200"/>
              <a:buNone/>
              <a:defRPr sz="1200">
                <a:solidFill>
                  <a:srgbClr val="88AEC9"/>
                </a:solidFill>
              </a:defRPr>
            </a:lvl9pPr>
          </a:lstStyle>
          <a:p>
            <a:endParaRPr/>
          </a:p>
        </p:txBody>
      </p:sp>
      <p:sp>
        <p:nvSpPr>
          <p:cNvPr id="2623" name="Google Shape;2623;p53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24" name="Google Shape;2624;p53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25" name="Google Shape;2625;p53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>
  <p:cSld name="7_Diapositiva de título">
    <p:bg>
      <p:bgPr>
        <a:solidFill>
          <a:schemeClr val="lt1"/>
        </a:solidFill>
        <a:effectLst/>
      </p:bgPr>
    </p:bg>
    <p:spTree>
      <p:nvGrpSpPr>
        <p:cNvPr id="1" name="Shape 2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7" name="Google Shape;2627;p5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28" name="Google Shape;2628;p5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629" name="Google Shape;2629;p5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1">
    <p:spTree>
      <p:nvGrpSpPr>
        <p:cNvPr id="1" name="Shape 2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" name="Google Shape;2631;p538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2" name="Google Shape;2632;p538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2">
    <p:spTree>
      <p:nvGrpSpPr>
        <p:cNvPr id="1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p539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5" name="Google Shape;2635;p539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3">
    <p:spTree>
      <p:nvGrpSpPr>
        <p:cNvPr id="1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7" name="Google Shape;2637;p540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8" name="Google Shape;2638;p540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4">
    <p:spTree>
      <p:nvGrpSpPr>
        <p:cNvPr id="1" name="Shape 2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0" name="Google Shape;2640;p541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1" name="Google Shape;2641;p541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5">
    <p:spTree>
      <p:nvGrpSpPr>
        <p:cNvPr id="1" name="Shape 2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3" name="Google Shape;2643;p542"/>
          <p:cNvSpPr/>
          <p:nvPr/>
        </p:nvSpPr>
        <p:spPr>
          <a:xfrm>
            <a:off x="4109357" y="1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4" name="Google Shape;2644;p542"/>
          <p:cNvSpPr/>
          <p:nvPr/>
        </p:nvSpPr>
        <p:spPr>
          <a:xfrm>
            <a:off x="4354287" y="0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6">
    <p:spTree>
      <p:nvGrpSpPr>
        <p:cNvPr id="1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p543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7" name="Google Shape;2647;p543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7">
    <p:spTree>
      <p:nvGrpSpPr>
        <p:cNvPr id="1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544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0" name="Google Shape;2650;p544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8">
    <p:spTree>
      <p:nvGrpSpPr>
        <p:cNvPr id="1" name="Shape 2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" name="Google Shape;2652;p545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3" name="Google Shape;2653;p545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19"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p546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6" name="Google Shape;2656;p546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>
  <p:cSld name="1_Título y objetos 20"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p547"/>
          <p:cNvSpPr/>
          <p:nvPr/>
        </p:nvSpPr>
        <p:spPr>
          <a:xfrm flipH="1">
            <a:off x="3429001" y="0"/>
            <a:ext cx="1589501" cy="5080435"/>
          </a:xfrm>
          <a:custGeom>
            <a:avLst/>
            <a:gdLst/>
            <a:ahLst/>
            <a:cxnLst/>
            <a:rect l="l" t="t" r="r" b="b"/>
            <a:pathLst>
              <a:path w="2119335" h="6773913" extrusionOk="0">
                <a:moveTo>
                  <a:pt x="1077050" y="0"/>
                </a:moveTo>
                <a:lnTo>
                  <a:pt x="1609055" y="0"/>
                </a:lnTo>
                <a:lnTo>
                  <a:pt x="1505812" y="108287"/>
                </a:lnTo>
                <a:cubicBezTo>
                  <a:pt x="773131" y="914416"/>
                  <a:pt x="326573" y="1985278"/>
                  <a:pt x="326573" y="3160439"/>
                </a:cubicBezTo>
                <a:cubicBezTo>
                  <a:pt x="326573" y="4570632"/>
                  <a:pt x="969616" y="5830635"/>
                  <a:pt x="1978472" y="6663217"/>
                </a:cubicBezTo>
                <a:lnTo>
                  <a:pt x="2119335" y="6773913"/>
                </a:lnTo>
                <a:lnTo>
                  <a:pt x="2001353" y="6698276"/>
                </a:lnTo>
                <a:cubicBezTo>
                  <a:pt x="793880" y="5882523"/>
                  <a:pt x="0" y="4501062"/>
                  <a:pt x="0" y="2934181"/>
                </a:cubicBezTo>
                <a:cubicBezTo>
                  <a:pt x="0" y="1837364"/>
                  <a:pt x="389001" y="831403"/>
                  <a:pt x="1036565" y="46737"/>
                </a:cubicBezTo>
                <a:lnTo>
                  <a:pt x="107705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9" name="Google Shape;2659;p547"/>
          <p:cNvSpPr/>
          <p:nvPr/>
        </p:nvSpPr>
        <p:spPr>
          <a:xfrm flipH="1">
            <a:off x="0" y="-1"/>
            <a:ext cx="4789714" cy="5143500"/>
          </a:xfrm>
          <a:custGeom>
            <a:avLst/>
            <a:gdLst/>
            <a:ahLst/>
            <a:cxnLst/>
            <a:rect l="l" t="t" r="r" b="b"/>
            <a:pathLst>
              <a:path w="6386285" h="6858000" extrusionOk="0">
                <a:moveTo>
                  <a:pt x="1282482" y="0"/>
                </a:moveTo>
                <a:lnTo>
                  <a:pt x="6386285" y="0"/>
                </a:lnTo>
                <a:lnTo>
                  <a:pt x="6386285" y="6858000"/>
                </a:lnTo>
                <a:lnTo>
                  <a:pt x="1931395" y="6858000"/>
                </a:lnTo>
                <a:lnTo>
                  <a:pt x="1858955" y="6816348"/>
                </a:lnTo>
                <a:lnTo>
                  <a:pt x="1792762" y="6773913"/>
                </a:lnTo>
                <a:lnTo>
                  <a:pt x="1651899" y="6663217"/>
                </a:lnTo>
                <a:cubicBezTo>
                  <a:pt x="643043" y="5830635"/>
                  <a:pt x="0" y="4570632"/>
                  <a:pt x="0" y="3160439"/>
                </a:cubicBezTo>
                <a:cubicBezTo>
                  <a:pt x="0" y="1985278"/>
                  <a:pt x="446558" y="914416"/>
                  <a:pt x="1179239" y="108287"/>
                </a:cubicBezTo>
                <a:lnTo>
                  <a:pt x="1282482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Diapositiva de título">
  <p:cSld name="7_Diapositiva de título 2">
    <p:spTree>
      <p:nvGrpSpPr>
        <p:cNvPr id="1" name="Shape 2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1" name="Google Shape;2661;p5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2" name="Google Shape;2662;p548"/>
          <p:cNvGrpSpPr/>
          <p:nvPr/>
        </p:nvGrpSpPr>
        <p:grpSpPr>
          <a:xfrm>
            <a:off x="230730" y="4333480"/>
            <a:ext cx="577855" cy="577855"/>
            <a:chOff x="10564617" y="5148702"/>
            <a:chExt cx="1371600" cy="1371600"/>
          </a:xfrm>
        </p:grpSpPr>
        <p:sp>
          <p:nvSpPr>
            <p:cNvPr id="2663" name="Google Shape;2663;p548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4" name="Google Shape;2664;p54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9_Diapositiva de título">
  <p:cSld name="9_Diapositiva de título">
    <p:spTree>
      <p:nvGrpSpPr>
        <p:cNvPr id="1" name="Shape 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6" name="Google Shape;2666;p5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67" name="Google Shape;2667;p549"/>
          <p:cNvGrpSpPr/>
          <p:nvPr/>
        </p:nvGrpSpPr>
        <p:grpSpPr>
          <a:xfrm>
            <a:off x="230730" y="4333480"/>
            <a:ext cx="577855" cy="577855"/>
            <a:chOff x="10564617" y="5148702"/>
            <a:chExt cx="1371600" cy="1371600"/>
          </a:xfrm>
        </p:grpSpPr>
        <p:sp>
          <p:nvSpPr>
            <p:cNvPr id="2668" name="Google Shape;2668;p549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rgbClr val="76B72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69" name="Google Shape;2669;p54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7" y="5463799"/>
              <a:ext cx="847399" cy="7414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0_Diapositiva de título">
  <p:cSld name="10_Diapositiva de título">
    <p:spTree>
      <p:nvGrpSpPr>
        <p:cNvPr id="1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1" name="Google Shape;2671;p5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1_Diapositiva de título">
  <p:cSld name="11_Diapositiva de título">
    <p:spTree>
      <p:nvGrpSpPr>
        <p:cNvPr id="1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3" name="Google Shape;2673;p5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2_Diapositiva de título">
  <p:cSld name="12_Diapositiva de título">
    <p:spTree>
      <p:nvGrpSpPr>
        <p:cNvPr id="1" name="Shape 2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5" name="Google Shape;2675;p5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 1">
  <p:cSld name="Solo el títul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7" name="Google Shape;2677;p55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678" name="Google Shape;2678;p55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679" name="Google Shape;2679;p5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680" name="Google Shape;2680;p553"/>
          <p:cNvSpPr txBox="1">
            <a:spLocks noGrp="1"/>
          </p:cNvSpPr>
          <p:nvPr>
            <p:ph type="title"/>
          </p:nvPr>
        </p:nvSpPr>
        <p:spPr>
          <a:xfrm>
            <a:off x="628651" y="1478546"/>
            <a:ext cx="38862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2"/>
              </a:buClr>
              <a:buSzPts val="2100"/>
              <a:buFont typeface="Century Gothic"/>
              <a:buNone/>
              <a:defRPr sz="2100" b="1">
                <a:solidFill>
                  <a:srgbClr val="0085B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81" name="Google Shape;2681;p553"/>
          <p:cNvSpPr txBox="1">
            <a:spLocks noGrp="1"/>
          </p:cNvSpPr>
          <p:nvPr>
            <p:ph type="body" idx="1"/>
          </p:nvPr>
        </p:nvSpPr>
        <p:spPr>
          <a:xfrm>
            <a:off x="623888" y="2560334"/>
            <a:ext cx="7121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Diapositiva de título 1">
  <p:cSld name="6_Diapositiva de título 1">
    <p:spTree>
      <p:nvGrpSpPr>
        <p:cNvPr id="1" name="Shape 2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3" name="Google Shape;2683;p5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4" name="Google Shape;2684;p5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060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5" name="Google Shape;2685;p5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7" name="Google Shape;2687;p5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88" name="Google Shape;2688;p5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689" name="Google Shape;2689;p5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pic>
        <p:nvPicPr>
          <p:cNvPr id="2690" name="Google Shape;2690;p5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 2">
  <p:cSld name="Título y objetos 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2" name="Google Shape;2692;p5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4" name="Google Shape;2694;p5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9pPr>
          </a:lstStyle>
          <a:p>
            <a:endParaRPr/>
          </a:p>
        </p:txBody>
      </p:sp>
      <p:sp>
        <p:nvSpPr>
          <p:cNvPr id="2695" name="Google Shape;2695;p5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696" name="Google Shape;2696;p5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8" name="Google Shape;2698;p5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9" name="Google Shape;2699;p5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6" y="4660349"/>
            <a:ext cx="303183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0" name="Google Shape;2700;p5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5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 1">
  <p:cSld name="En blanco">
    <p:spTree>
      <p:nvGrpSpPr>
        <p:cNvPr id="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p55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03" name="Google Shape;2703;p55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04" name="Google Shape;2704;p55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">
  <p:cSld name="5_Diapositiva de título_1">
    <p:spTree>
      <p:nvGrpSpPr>
        <p:cNvPr id="1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6" name="Google Shape;2706;p5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7" name="Google Shape;2707;p5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8" name="Google Shape;2708;p5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1">
  <p:cSld name="TITLE_AND_BODY_1">
    <p:spTree>
      <p:nvGrpSpPr>
        <p:cNvPr id="1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p5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681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6648C"/>
              </a:buClr>
              <a:buSzPts val="3100"/>
              <a:buFont typeface="Poppins SemiBold"/>
              <a:buNone/>
              <a:defRPr sz="3100" b="1">
                <a:solidFill>
                  <a:srgbClr val="06648C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11" name="Google Shape;2711;p5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712" name="Google Shape;2712;p561"/>
          <p:cNvSpPr txBox="1">
            <a:spLocks noGrp="1"/>
          </p:cNvSpPr>
          <p:nvPr>
            <p:ph type="subTitle" idx="1"/>
          </p:nvPr>
        </p:nvSpPr>
        <p:spPr>
          <a:xfrm>
            <a:off x="311700" y="1513525"/>
            <a:ext cx="42834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  <a:highlight>
                  <a:srgbClr val="FFBE55"/>
                </a:highlight>
              </a:defRPr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2713" name="Google Shape;2713;p5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14525"/>
            <a:ext cx="9144000" cy="828982"/>
          </a:xfrm>
          <a:prstGeom prst="rect">
            <a:avLst/>
          </a:prstGeom>
          <a:noFill/>
          <a:ln>
            <a:noFill/>
          </a:ln>
        </p:spPr>
      </p:pic>
      <p:sp>
        <p:nvSpPr>
          <p:cNvPr id="2714" name="Google Shape;2714;p561"/>
          <p:cNvSpPr txBox="1"/>
          <p:nvPr/>
        </p:nvSpPr>
        <p:spPr>
          <a:xfrm>
            <a:off x="438525" y="2534575"/>
            <a:ext cx="6436800" cy="19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300" b="0" i="0" u="none" strike="noStrike" cap="none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5" name="Google Shape;2715;p561"/>
          <p:cNvSpPr txBox="1">
            <a:spLocks noGrp="1"/>
          </p:cNvSpPr>
          <p:nvPr>
            <p:ph type="body" idx="2"/>
          </p:nvPr>
        </p:nvSpPr>
        <p:spPr>
          <a:xfrm>
            <a:off x="438525" y="2430525"/>
            <a:ext cx="6648900" cy="23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CUSTOM">
    <p:spTree>
      <p:nvGrpSpPr>
        <p:cNvPr id="1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7" name="Google Shape;2717;p56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1" cy="51409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Title Slide">
  <p:cSld name="11_Title Slide">
    <p:spTree>
      <p:nvGrpSpPr>
        <p:cNvPr id="1" name="Shape 2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9" name="Google Shape;2719;p563"/>
          <p:cNvSpPr txBox="1">
            <a:spLocks noGrp="1"/>
          </p:cNvSpPr>
          <p:nvPr>
            <p:ph type="body" idx="1"/>
          </p:nvPr>
        </p:nvSpPr>
        <p:spPr>
          <a:xfrm>
            <a:off x="478411" y="469388"/>
            <a:ext cx="8178900" cy="2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20" name="Google Shape;2720;p563"/>
          <p:cNvSpPr/>
          <p:nvPr/>
        </p:nvSpPr>
        <p:spPr>
          <a:xfrm>
            <a:off x="8636687" y="4727293"/>
            <a:ext cx="257100" cy="2241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rgbClr val="D0CEC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1" name="Google Shape;2721;p563"/>
          <p:cNvSpPr txBox="1">
            <a:spLocks noGrp="1"/>
          </p:cNvSpPr>
          <p:nvPr>
            <p:ph type="sldNum" idx="12"/>
          </p:nvPr>
        </p:nvSpPr>
        <p:spPr>
          <a:xfrm>
            <a:off x="8603675" y="4693307"/>
            <a:ext cx="3234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  <p:sp>
        <p:nvSpPr>
          <p:cNvPr id="2722" name="Google Shape;2722;p563"/>
          <p:cNvSpPr txBox="1"/>
          <p:nvPr/>
        </p:nvSpPr>
        <p:spPr>
          <a:xfrm>
            <a:off x="209827" y="4746880"/>
            <a:ext cx="11025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s-419"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rPr>
              <a:t>www.</a:t>
            </a:r>
            <a:r>
              <a:rPr lang="es-419" sz="800" b="0" i="0" u="none" strike="noStrike" cap="none">
                <a:solidFill>
                  <a:srgbClr val="3A3838"/>
                </a:solidFill>
                <a:latin typeface="Roboto Black"/>
                <a:ea typeface="Roboto Black"/>
                <a:cs typeface="Roboto Black"/>
                <a:sym typeface="Roboto Black"/>
              </a:rPr>
              <a:t>slideproject</a:t>
            </a:r>
            <a:r>
              <a:rPr lang="es-419" sz="800" b="0" i="0" u="none" strike="noStrike" cap="none">
                <a:solidFill>
                  <a:srgbClr val="7F7F7F"/>
                </a:solidFill>
                <a:latin typeface="Roboto Light"/>
                <a:ea typeface="Roboto Light"/>
                <a:cs typeface="Roboto Light"/>
                <a:sym typeface="Roboto Light"/>
              </a:rPr>
              <a:t>.com</a:t>
            </a:r>
            <a:endParaRPr sz="800" b="0" i="0" u="none" strike="noStrike" cap="none">
              <a:solidFill>
                <a:srgbClr val="7F7F7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2723" name="Google Shape;2723;p563"/>
          <p:cNvSpPr txBox="1">
            <a:spLocks noGrp="1"/>
          </p:cNvSpPr>
          <p:nvPr>
            <p:ph type="body" idx="2"/>
          </p:nvPr>
        </p:nvSpPr>
        <p:spPr>
          <a:xfrm>
            <a:off x="487936" y="311570"/>
            <a:ext cx="8178900" cy="1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BFBFBF"/>
              </a:buClr>
              <a:buSzPts val="800"/>
              <a:buNone/>
              <a:defRPr sz="800">
                <a:solidFill>
                  <a:srgbClr val="BFBFBF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724" name="Google Shape;2724;p563"/>
          <p:cNvSpPr/>
          <p:nvPr/>
        </p:nvSpPr>
        <p:spPr>
          <a:xfrm>
            <a:off x="487936" y="762000"/>
            <a:ext cx="480000" cy="34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118C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p56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27" name="Google Shape;2727;p56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28" name="Google Shape;2728;p56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1">
  <p:cSld name="1_Diapositiva de título_1">
    <p:bg>
      <p:bgPr>
        <a:solidFill>
          <a:schemeClr val="lt1"/>
        </a:solidFill>
        <a:effectLst/>
      </p:bgPr>
    </p:bg>
    <p:spTree>
      <p:nvGrpSpPr>
        <p:cNvPr id="1" name="Shape 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Google Shape;2730;p56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31" name="Google Shape;2731;p56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/>
            </a:lvl9pPr>
          </a:lstStyle>
          <a:p>
            <a:endParaRPr/>
          </a:p>
        </p:txBody>
      </p:sp>
      <p:sp>
        <p:nvSpPr>
          <p:cNvPr id="2732" name="Google Shape;2732;p56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9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Diapositiva de título 1">
  <p:cSld name="2_Diapositiva de título_1">
    <p:spTree>
      <p:nvGrpSpPr>
        <p:cNvPr id="1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4" name="Google Shape;2734;p5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35" name="Google Shape;2735;p566"/>
          <p:cNvGrpSpPr/>
          <p:nvPr/>
        </p:nvGrpSpPr>
        <p:grpSpPr>
          <a:xfrm>
            <a:off x="230730" y="4333480"/>
            <a:ext cx="577855" cy="577855"/>
            <a:chOff x="10564617" y="5148702"/>
            <a:chExt cx="1371600" cy="1371600"/>
          </a:xfrm>
        </p:grpSpPr>
        <p:sp>
          <p:nvSpPr>
            <p:cNvPr id="2736" name="Google Shape;2736;p566"/>
            <p:cNvSpPr/>
            <p:nvPr/>
          </p:nvSpPr>
          <p:spPr>
            <a:xfrm>
              <a:off x="10564617" y="5148702"/>
              <a:ext cx="1371600" cy="1371600"/>
            </a:xfrm>
            <a:prstGeom prst="ellipse">
              <a:avLst/>
            </a:prstGeom>
            <a:solidFill>
              <a:schemeClr val="lt1"/>
            </a:solidFill>
            <a:ln w="214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37" name="Google Shape;2737;p56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0826716" y="5521675"/>
              <a:ext cx="847399" cy="59174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38" name="Google Shape;2738;p5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8911" y="4771032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9" name="Google Shape;2739;p5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 1">
  <p:cSld name="5_Diapositiva de título 1 1">
    <p:spTree>
      <p:nvGrpSpPr>
        <p:cNvPr id="1" name="Shape 2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1" name="Google Shape;2741;p56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2" name="Google Shape;2742;p5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3" name="Google Shape;2743;p5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Diapositiva de título 1 1 1">
  <p:cSld name="5_Diapositiva de título 1 1_1">
    <p:spTree>
      <p:nvGrpSpPr>
        <p:cNvPr id="1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5" name="Google Shape;2745;p56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462106" y="4800600"/>
            <a:ext cx="4219787" cy="34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6" name="Google Shape;2746;p5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1685" y="4691547"/>
            <a:ext cx="303182" cy="280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7" name="Google Shape;2747;p5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8386" y="-524566"/>
            <a:ext cx="1509965" cy="13970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y objetos">
  <p:cSld name="Título y objetos">
    <p:spTree>
      <p:nvGrpSpPr>
        <p:cNvPr id="1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>
  <p:cSld name="Encabezado de sección">
    <p:spTree>
      <p:nvGrpSpPr>
        <p:cNvPr id="1" name="Shape 27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os objetos">
  <p:cSld name="Dos objetos"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ación">
  <p:cSld name="Comparación">
    <p:spTree>
      <p:nvGrpSpPr>
        <p:cNvPr id="1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olo el título">
  <p:cSld name="Solo el título">
    <p:spTree>
      <p:nvGrpSpPr>
        <p:cNvPr id="1" name="Shape 27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ido con título">
  <p:cSld name="Contenido con título">
    <p:spTree>
      <p:nvGrpSpPr>
        <p:cNvPr id="1" name="Shape 27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>
  <p:cSld name="Imagen con título">
    <p:spTree>
      <p:nvGrpSpPr>
        <p:cNvPr id="1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y texto vertical">
  <p:cSld name="Título y texto vertical">
    <p:spTree>
      <p:nvGrpSpPr>
        <p:cNvPr id="1" name="Shape 27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vertical y texto">
  <p:cSld name="Título vertical y texto"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theme" Target="../theme/theme2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103.xml"/><Relationship Id="rId42" Type="http://schemas.openxmlformats.org/officeDocument/2006/relationships/slideLayout" Target="../slideLayouts/slideLayout111.xml"/><Relationship Id="rId47" Type="http://schemas.openxmlformats.org/officeDocument/2006/relationships/slideLayout" Target="../slideLayouts/slideLayout116.xml"/><Relationship Id="rId50" Type="http://schemas.openxmlformats.org/officeDocument/2006/relationships/slideLayout" Target="../slideLayouts/slideLayout119.xml"/><Relationship Id="rId55" Type="http://schemas.openxmlformats.org/officeDocument/2006/relationships/slideLayout" Target="../slideLayouts/slideLayout124.xml"/><Relationship Id="rId6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29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93.xml"/><Relationship Id="rId32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6.xml"/><Relationship Id="rId40" Type="http://schemas.openxmlformats.org/officeDocument/2006/relationships/slideLayout" Target="../slideLayouts/slideLayout109.xml"/><Relationship Id="rId45" Type="http://schemas.openxmlformats.org/officeDocument/2006/relationships/slideLayout" Target="../slideLayouts/slideLayout114.xml"/><Relationship Id="rId53" Type="http://schemas.openxmlformats.org/officeDocument/2006/relationships/slideLayout" Target="../slideLayouts/slideLayout122.xml"/><Relationship Id="rId58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74.xml"/><Relationship Id="rId61" Type="http://schemas.openxmlformats.org/officeDocument/2006/relationships/slideLayout" Target="../slideLayouts/slideLayout130.xml"/><Relationship Id="rId19" Type="http://schemas.openxmlformats.org/officeDocument/2006/relationships/slideLayout" Target="../slideLayouts/slideLayout88.xml"/><Relationship Id="rId14" Type="http://schemas.openxmlformats.org/officeDocument/2006/relationships/slideLayout" Target="../slideLayouts/slideLayout83.xml"/><Relationship Id="rId22" Type="http://schemas.openxmlformats.org/officeDocument/2006/relationships/slideLayout" Target="../slideLayouts/slideLayout91.xml"/><Relationship Id="rId27" Type="http://schemas.openxmlformats.org/officeDocument/2006/relationships/slideLayout" Target="../slideLayouts/slideLayout96.xml"/><Relationship Id="rId30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4.xml"/><Relationship Id="rId43" Type="http://schemas.openxmlformats.org/officeDocument/2006/relationships/slideLayout" Target="../slideLayouts/slideLayout112.xml"/><Relationship Id="rId48" Type="http://schemas.openxmlformats.org/officeDocument/2006/relationships/slideLayout" Target="../slideLayouts/slideLayout117.xml"/><Relationship Id="rId56" Type="http://schemas.openxmlformats.org/officeDocument/2006/relationships/slideLayout" Target="../slideLayouts/slideLayout125.xml"/><Relationship Id="rId64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77.xml"/><Relationship Id="rId51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81.xml"/><Relationship Id="rId17" Type="http://schemas.openxmlformats.org/officeDocument/2006/relationships/slideLayout" Target="../slideLayouts/slideLayout86.xml"/><Relationship Id="rId25" Type="http://schemas.openxmlformats.org/officeDocument/2006/relationships/slideLayout" Target="../slideLayouts/slideLayout94.xml"/><Relationship Id="rId33" Type="http://schemas.openxmlformats.org/officeDocument/2006/relationships/slideLayout" Target="../slideLayouts/slideLayout102.xml"/><Relationship Id="rId38" Type="http://schemas.openxmlformats.org/officeDocument/2006/relationships/slideLayout" Target="../slideLayouts/slideLayout107.xml"/><Relationship Id="rId46" Type="http://schemas.openxmlformats.org/officeDocument/2006/relationships/slideLayout" Target="../slideLayouts/slideLayout115.xml"/><Relationship Id="rId59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89.xml"/><Relationship Id="rId41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23.xml"/><Relationship Id="rId6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4.xml"/><Relationship Id="rId23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7.xml"/><Relationship Id="rId36" Type="http://schemas.openxmlformats.org/officeDocument/2006/relationships/slideLayout" Target="../slideLayouts/slideLayout105.xml"/><Relationship Id="rId49" Type="http://schemas.openxmlformats.org/officeDocument/2006/relationships/slideLayout" Target="../slideLayouts/slideLayout118.xml"/><Relationship Id="rId57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79.xml"/><Relationship Id="rId31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113.xml"/><Relationship Id="rId52" Type="http://schemas.openxmlformats.org/officeDocument/2006/relationships/slideLayout" Target="../slideLayouts/slideLayout121.xml"/><Relationship Id="rId60" Type="http://schemas.openxmlformats.org/officeDocument/2006/relationships/slideLayout" Target="../slideLayouts/slideLayout129.xml"/><Relationship Id="rId65" Type="http://schemas.openxmlformats.org/officeDocument/2006/relationships/theme" Target="../theme/theme3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2.xml"/><Relationship Id="rId18" Type="http://schemas.openxmlformats.org/officeDocument/2006/relationships/slideLayout" Target="../slideLayouts/slideLayout87.xml"/><Relationship Id="rId39" Type="http://schemas.openxmlformats.org/officeDocument/2006/relationships/slideLayout" Target="../slideLayouts/slideLayout108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26" Type="http://schemas.openxmlformats.org/officeDocument/2006/relationships/slideLayout" Target="../slideLayouts/slideLayout159.xml"/><Relationship Id="rId39" Type="http://schemas.openxmlformats.org/officeDocument/2006/relationships/slideLayout" Target="../slideLayouts/slideLayout172.xml"/><Relationship Id="rId21" Type="http://schemas.openxmlformats.org/officeDocument/2006/relationships/slideLayout" Target="../slideLayouts/slideLayout154.xml"/><Relationship Id="rId34" Type="http://schemas.openxmlformats.org/officeDocument/2006/relationships/slideLayout" Target="../slideLayouts/slideLayout167.xml"/><Relationship Id="rId42" Type="http://schemas.openxmlformats.org/officeDocument/2006/relationships/slideLayout" Target="../slideLayouts/slideLayout175.xml"/><Relationship Id="rId47" Type="http://schemas.openxmlformats.org/officeDocument/2006/relationships/slideLayout" Target="../slideLayouts/slideLayout180.xml"/><Relationship Id="rId50" Type="http://schemas.openxmlformats.org/officeDocument/2006/relationships/slideLayout" Target="../slideLayouts/slideLayout183.xml"/><Relationship Id="rId55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9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44.xml"/><Relationship Id="rId24" Type="http://schemas.openxmlformats.org/officeDocument/2006/relationships/slideLayout" Target="../slideLayouts/slideLayout157.xml"/><Relationship Id="rId32" Type="http://schemas.openxmlformats.org/officeDocument/2006/relationships/slideLayout" Target="../slideLayouts/slideLayout165.xml"/><Relationship Id="rId37" Type="http://schemas.openxmlformats.org/officeDocument/2006/relationships/slideLayout" Target="../slideLayouts/slideLayout170.xml"/><Relationship Id="rId40" Type="http://schemas.openxmlformats.org/officeDocument/2006/relationships/slideLayout" Target="../slideLayouts/slideLayout173.xml"/><Relationship Id="rId45" Type="http://schemas.openxmlformats.org/officeDocument/2006/relationships/slideLayout" Target="../slideLayouts/slideLayout178.xml"/><Relationship Id="rId53" Type="http://schemas.openxmlformats.org/officeDocument/2006/relationships/slideLayout" Target="../slideLayouts/slideLayout186.xml"/><Relationship Id="rId58" Type="http://schemas.openxmlformats.org/officeDocument/2006/relationships/slideLayout" Target="../slideLayouts/slideLayout191.xml"/><Relationship Id="rId5" Type="http://schemas.openxmlformats.org/officeDocument/2006/relationships/slideLayout" Target="../slideLayouts/slideLayout138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55.xml"/><Relationship Id="rId27" Type="http://schemas.openxmlformats.org/officeDocument/2006/relationships/slideLayout" Target="../slideLayouts/slideLayout160.xml"/><Relationship Id="rId30" Type="http://schemas.openxmlformats.org/officeDocument/2006/relationships/slideLayout" Target="../slideLayouts/slideLayout163.xml"/><Relationship Id="rId35" Type="http://schemas.openxmlformats.org/officeDocument/2006/relationships/slideLayout" Target="../slideLayouts/slideLayout168.xml"/><Relationship Id="rId43" Type="http://schemas.openxmlformats.org/officeDocument/2006/relationships/slideLayout" Target="../slideLayouts/slideLayout176.xml"/><Relationship Id="rId48" Type="http://schemas.openxmlformats.org/officeDocument/2006/relationships/slideLayout" Target="../slideLayouts/slideLayout181.xml"/><Relationship Id="rId56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41.xml"/><Relationship Id="rId51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5" Type="http://schemas.openxmlformats.org/officeDocument/2006/relationships/slideLayout" Target="../slideLayouts/slideLayout158.xml"/><Relationship Id="rId33" Type="http://schemas.openxmlformats.org/officeDocument/2006/relationships/slideLayout" Target="../slideLayouts/slideLayout166.xml"/><Relationship Id="rId38" Type="http://schemas.openxmlformats.org/officeDocument/2006/relationships/slideLayout" Target="../slideLayouts/slideLayout171.xml"/><Relationship Id="rId46" Type="http://schemas.openxmlformats.org/officeDocument/2006/relationships/slideLayout" Target="../slideLayouts/slideLayout179.xml"/><Relationship Id="rId59" Type="http://schemas.openxmlformats.org/officeDocument/2006/relationships/theme" Target="../theme/theme4.xml"/><Relationship Id="rId20" Type="http://schemas.openxmlformats.org/officeDocument/2006/relationships/slideLayout" Target="../slideLayouts/slideLayout153.xml"/><Relationship Id="rId41" Type="http://schemas.openxmlformats.org/officeDocument/2006/relationships/slideLayout" Target="../slideLayouts/slideLayout174.xml"/><Relationship Id="rId54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5" Type="http://schemas.openxmlformats.org/officeDocument/2006/relationships/slideLayout" Target="../slideLayouts/slideLayout148.xml"/><Relationship Id="rId23" Type="http://schemas.openxmlformats.org/officeDocument/2006/relationships/slideLayout" Target="../slideLayouts/slideLayout156.xml"/><Relationship Id="rId28" Type="http://schemas.openxmlformats.org/officeDocument/2006/relationships/slideLayout" Target="../slideLayouts/slideLayout161.xml"/><Relationship Id="rId36" Type="http://schemas.openxmlformats.org/officeDocument/2006/relationships/slideLayout" Target="../slideLayouts/slideLayout169.xml"/><Relationship Id="rId49" Type="http://schemas.openxmlformats.org/officeDocument/2006/relationships/slideLayout" Target="../slideLayouts/slideLayout182.xml"/><Relationship Id="rId57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43.xml"/><Relationship Id="rId31" Type="http://schemas.openxmlformats.org/officeDocument/2006/relationships/slideLayout" Target="../slideLayouts/slideLayout164.xml"/><Relationship Id="rId44" Type="http://schemas.openxmlformats.org/officeDocument/2006/relationships/slideLayout" Target="../slideLayouts/slideLayout177.xml"/><Relationship Id="rId52" Type="http://schemas.openxmlformats.org/officeDocument/2006/relationships/slideLayout" Target="../slideLayouts/slideLayout185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4.xml"/><Relationship Id="rId18" Type="http://schemas.openxmlformats.org/officeDocument/2006/relationships/slideLayout" Target="../slideLayouts/slideLayout209.xml"/><Relationship Id="rId26" Type="http://schemas.openxmlformats.org/officeDocument/2006/relationships/slideLayout" Target="../slideLayouts/slideLayout217.xml"/><Relationship Id="rId39" Type="http://schemas.openxmlformats.org/officeDocument/2006/relationships/slideLayout" Target="../slideLayouts/slideLayout230.xml"/><Relationship Id="rId21" Type="http://schemas.openxmlformats.org/officeDocument/2006/relationships/slideLayout" Target="../slideLayouts/slideLayout212.xml"/><Relationship Id="rId34" Type="http://schemas.openxmlformats.org/officeDocument/2006/relationships/slideLayout" Target="../slideLayouts/slideLayout225.xml"/><Relationship Id="rId42" Type="http://schemas.openxmlformats.org/officeDocument/2006/relationships/slideLayout" Target="../slideLayouts/slideLayout233.xml"/><Relationship Id="rId47" Type="http://schemas.openxmlformats.org/officeDocument/2006/relationships/slideLayout" Target="../slideLayouts/slideLayout238.xml"/><Relationship Id="rId50" Type="http://schemas.openxmlformats.org/officeDocument/2006/relationships/slideLayout" Target="../slideLayouts/slideLayout241.xml"/><Relationship Id="rId55" Type="http://schemas.openxmlformats.org/officeDocument/2006/relationships/slideLayout" Target="../slideLayouts/slideLayout246.xml"/><Relationship Id="rId7" Type="http://schemas.openxmlformats.org/officeDocument/2006/relationships/slideLayout" Target="../slideLayouts/slideLayout198.xml"/><Relationship Id="rId2" Type="http://schemas.openxmlformats.org/officeDocument/2006/relationships/slideLayout" Target="../slideLayouts/slideLayout193.xml"/><Relationship Id="rId16" Type="http://schemas.openxmlformats.org/officeDocument/2006/relationships/slideLayout" Target="../slideLayouts/slideLayout207.xml"/><Relationship Id="rId29" Type="http://schemas.openxmlformats.org/officeDocument/2006/relationships/slideLayout" Target="../slideLayouts/slideLayout220.xml"/><Relationship Id="rId11" Type="http://schemas.openxmlformats.org/officeDocument/2006/relationships/slideLayout" Target="../slideLayouts/slideLayout202.xml"/><Relationship Id="rId24" Type="http://schemas.openxmlformats.org/officeDocument/2006/relationships/slideLayout" Target="../slideLayouts/slideLayout215.xml"/><Relationship Id="rId32" Type="http://schemas.openxmlformats.org/officeDocument/2006/relationships/slideLayout" Target="../slideLayouts/slideLayout223.xml"/><Relationship Id="rId37" Type="http://schemas.openxmlformats.org/officeDocument/2006/relationships/slideLayout" Target="../slideLayouts/slideLayout228.xml"/><Relationship Id="rId40" Type="http://schemas.openxmlformats.org/officeDocument/2006/relationships/slideLayout" Target="../slideLayouts/slideLayout231.xml"/><Relationship Id="rId45" Type="http://schemas.openxmlformats.org/officeDocument/2006/relationships/slideLayout" Target="../slideLayouts/slideLayout236.xml"/><Relationship Id="rId53" Type="http://schemas.openxmlformats.org/officeDocument/2006/relationships/slideLayout" Target="../slideLayouts/slideLayout244.xml"/><Relationship Id="rId58" Type="http://schemas.openxmlformats.org/officeDocument/2006/relationships/slideLayout" Target="../slideLayouts/slideLayout249.xml"/><Relationship Id="rId5" Type="http://schemas.openxmlformats.org/officeDocument/2006/relationships/slideLayout" Target="../slideLayouts/slideLayout196.xml"/><Relationship Id="rId19" Type="http://schemas.openxmlformats.org/officeDocument/2006/relationships/slideLayout" Target="../slideLayouts/slideLayout210.xml"/><Relationship Id="rId4" Type="http://schemas.openxmlformats.org/officeDocument/2006/relationships/slideLayout" Target="../slideLayouts/slideLayout195.xml"/><Relationship Id="rId9" Type="http://schemas.openxmlformats.org/officeDocument/2006/relationships/slideLayout" Target="../slideLayouts/slideLayout200.xml"/><Relationship Id="rId14" Type="http://schemas.openxmlformats.org/officeDocument/2006/relationships/slideLayout" Target="../slideLayouts/slideLayout205.xml"/><Relationship Id="rId22" Type="http://schemas.openxmlformats.org/officeDocument/2006/relationships/slideLayout" Target="../slideLayouts/slideLayout213.xml"/><Relationship Id="rId27" Type="http://schemas.openxmlformats.org/officeDocument/2006/relationships/slideLayout" Target="../slideLayouts/slideLayout218.xml"/><Relationship Id="rId30" Type="http://schemas.openxmlformats.org/officeDocument/2006/relationships/slideLayout" Target="../slideLayouts/slideLayout221.xml"/><Relationship Id="rId35" Type="http://schemas.openxmlformats.org/officeDocument/2006/relationships/slideLayout" Target="../slideLayouts/slideLayout226.xml"/><Relationship Id="rId43" Type="http://schemas.openxmlformats.org/officeDocument/2006/relationships/slideLayout" Target="../slideLayouts/slideLayout234.xml"/><Relationship Id="rId48" Type="http://schemas.openxmlformats.org/officeDocument/2006/relationships/slideLayout" Target="../slideLayouts/slideLayout239.xml"/><Relationship Id="rId56" Type="http://schemas.openxmlformats.org/officeDocument/2006/relationships/slideLayout" Target="../slideLayouts/slideLayout247.xml"/><Relationship Id="rId8" Type="http://schemas.openxmlformats.org/officeDocument/2006/relationships/slideLayout" Target="../slideLayouts/slideLayout199.xml"/><Relationship Id="rId51" Type="http://schemas.openxmlformats.org/officeDocument/2006/relationships/slideLayout" Target="../slideLayouts/slideLayout242.xml"/><Relationship Id="rId3" Type="http://schemas.openxmlformats.org/officeDocument/2006/relationships/slideLayout" Target="../slideLayouts/slideLayout194.xml"/><Relationship Id="rId12" Type="http://schemas.openxmlformats.org/officeDocument/2006/relationships/slideLayout" Target="../slideLayouts/slideLayout203.xml"/><Relationship Id="rId17" Type="http://schemas.openxmlformats.org/officeDocument/2006/relationships/slideLayout" Target="../slideLayouts/slideLayout208.xml"/><Relationship Id="rId25" Type="http://schemas.openxmlformats.org/officeDocument/2006/relationships/slideLayout" Target="../slideLayouts/slideLayout216.xml"/><Relationship Id="rId33" Type="http://schemas.openxmlformats.org/officeDocument/2006/relationships/slideLayout" Target="../slideLayouts/slideLayout224.xml"/><Relationship Id="rId38" Type="http://schemas.openxmlformats.org/officeDocument/2006/relationships/slideLayout" Target="../slideLayouts/slideLayout229.xml"/><Relationship Id="rId46" Type="http://schemas.openxmlformats.org/officeDocument/2006/relationships/slideLayout" Target="../slideLayouts/slideLayout237.xml"/><Relationship Id="rId59" Type="http://schemas.openxmlformats.org/officeDocument/2006/relationships/theme" Target="../theme/theme5.xml"/><Relationship Id="rId20" Type="http://schemas.openxmlformats.org/officeDocument/2006/relationships/slideLayout" Target="../slideLayouts/slideLayout211.xml"/><Relationship Id="rId41" Type="http://schemas.openxmlformats.org/officeDocument/2006/relationships/slideLayout" Target="../slideLayouts/slideLayout232.xml"/><Relationship Id="rId54" Type="http://schemas.openxmlformats.org/officeDocument/2006/relationships/slideLayout" Target="../slideLayouts/slideLayout245.xml"/><Relationship Id="rId1" Type="http://schemas.openxmlformats.org/officeDocument/2006/relationships/slideLayout" Target="../slideLayouts/slideLayout192.xml"/><Relationship Id="rId6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6.xml"/><Relationship Id="rId23" Type="http://schemas.openxmlformats.org/officeDocument/2006/relationships/slideLayout" Target="../slideLayouts/slideLayout214.xml"/><Relationship Id="rId28" Type="http://schemas.openxmlformats.org/officeDocument/2006/relationships/slideLayout" Target="../slideLayouts/slideLayout219.xml"/><Relationship Id="rId36" Type="http://schemas.openxmlformats.org/officeDocument/2006/relationships/slideLayout" Target="../slideLayouts/slideLayout227.xml"/><Relationship Id="rId49" Type="http://schemas.openxmlformats.org/officeDocument/2006/relationships/slideLayout" Target="../slideLayouts/slideLayout240.xml"/><Relationship Id="rId57" Type="http://schemas.openxmlformats.org/officeDocument/2006/relationships/slideLayout" Target="../slideLayouts/slideLayout248.xml"/><Relationship Id="rId10" Type="http://schemas.openxmlformats.org/officeDocument/2006/relationships/slideLayout" Target="../slideLayouts/slideLayout201.xml"/><Relationship Id="rId31" Type="http://schemas.openxmlformats.org/officeDocument/2006/relationships/slideLayout" Target="../slideLayouts/slideLayout222.xml"/><Relationship Id="rId44" Type="http://schemas.openxmlformats.org/officeDocument/2006/relationships/slideLayout" Target="../slideLayouts/slideLayout235.xml"/><Relationship Id="rId52" Type="http://schemas.openxmlformats.org/officeDocument/2006/relationships/slideLayout" Target="../slideLayouts/slideLayout243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2.xml"/><Relationship Id="rId18" Type="http://schemas.openxmlformats.org/officeDocument/2006/relationships/slideLayout" Target="../slideLayouts/slideLayout267.xml"/><Relationship Id="rId26" Type="http://schemas.openxmlformats.org/officeDocument/2006/relationships/slideLayout" Target="../slideLayouts/slideLayout275.xml"/><Relationship Id="rId39" Type="http://schemas.openxmlformats.org/officeDocument/2006/relationships/slideLayout" Target="../slideLayouts/slideLayout288.xml"/><Relationship Id="rId21" Type="http://schemas.openxmlformats.org/officeDocument/2006/relationships/slideLayout" Target="../slideLayouts/slideLayout270.xml"/><Relationship Id="rId34" Type="http://schemas.openxmlformats.org/officeDocument/2006/relationships/slideLayout" Target="../slideLayouts/slideLayout283.xml"/><Relationship Id="rId42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51.xml"/><Relationship Id="rId16" Type="http://schemas.openxmlformats.org/officeDocument/2006/relationships/slideLayout" Target="../slideLayouts/slideLayout265.xml"/><Relationship Id="rId20" Type="http://schemas.openxmlformats.org/officeDocument/2006/relationships/slideLayout" Target="../slideLayouts/slideLayout269.xml"/><Relationship Id="rId29" Type="http://schemas.openxmlformats.org/officeDocument/2006/relationships/slideLayout" Target="../slideLayouts/slideLayout278.xml"/><Relationship Id="rId41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50.xml"/><Relationship Id="rId6" Type="http://schemas.openxmlformats.org/officeDocument/2006/relationships/slideLayout" Target="../slideLayouts/slideLayout255.xml"/><Relationship Id="rId11" Type="http://schemas.openxmlformats.org/officeDocument/2006/relationships/slideLayout" Target="../slideLayouts/slideLayout260.xml"/><Relationship Id="rId24" Type="http://schemas.openxmlformats.org/officeDocument/2006/relationships/slideLayout" Target="../slideLayouts/slideLayout273.xml"/><Relationship Id="rId32" Type="http://schemas.openxmlformats.org/officeDocument/2006/relationships/slideLayout" Target="../slideLayouts/slideLayout281.xml"/><Relationship Id="rId37" Type="http://schemas.openxmlformats.org/officeDocument/2006/relationships/slideLayout" Target="../slideLayouts/slideLayout286.xml"/><Relationship Id="rId40" Type="http://schemas.openxmlformats.org/officeDocument/2006/relationships/slideLayout" Target="../slideLayouts/slideLayout289.xml"/><Relationship Id="rId5" Type="http://schemas.openxmlformats.org/officeDocument/2006/relationships/slideLayout" Target="../slideLayouts/slideLayout254.xml"/><Relationship Id="rId15" Type="http://schemas.openxmlformats.org/officeDocument/2006/relationships/slideLayout" Target="../slideLayouts/slideLayout264.xml"/><Relationship Id="rId23" Type="http://schemas.openxmlformats.org/officeDocument/2006/relationships/slideLayout" Target="../slideLayouts/slideLayout272.xml"/><Relationship Id="rId28" Type="http://schemas.openxmlformats.org/officeDocument/2006/relationships/slideLayout" Target="../slideLayouts/slideLayout277.xml"/><Relationship Id="rId36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59.xml"/><Relationship Id="rId19" Type="http://schemas.openxmlformats.org/officeDocument/2006/relationships/slideLayout" Target="../slideLayouts/slideLayout268.xml"/><Relationship Id="rId31" Type="http://schemas.openxmlformats.org/officeDocument/2006/relationships/slideLayout" Target="../slideLayouts/slideLayout280.xml"/><Relationship Id="rId4" Type="http://schemas.openxmlformats.org/officeDocument/2006/relationships/slideLayout" Target="../slideLayouts/slideLayout253.xml"/><Relationship Id="rId9" Type="http://schemas.openxmlformats.org/officeDocument/2006/relationships/slideLayout" Target="../slideLayouts/slideLayout258.xml"/><Relationship Id="rId14" Type="http://schemas.openxmlformats.org/officeDocument/2006/relationships/slideLayout" Target="../slideLayouts/slideLayout263.xml"/><Relationship Id="rId22" Type="http://schemas.openxmlformats.org/officeDocument/2006/relationships/slideLayout" Target="../slideLayouts/slideLayout271.xml"/><Relationship Id="rId27" Type="http://schemas.openxmlformats.org/officeDocument/2006/relationships/slideLayout" Target="../slideLayouts/slideLayout276.xml"/><Relationship Id="rId30" Type="http://schemas.openxmlformats.org/officeDocument/2006/relationships/slideLayout" Target="../slideLayouts/slideLayout279.xml"/><Relationship Id="rId35" Type="http://schemas.openxmlformats.org/officeDocument/2006/relationships/slideLayout" Target="../slideLayouts/slideLayout284.xml"/><Relationship Id="rId43" Type="http://schemas.openxmlformats.org/officeDocument/2006/relationships/theme" Target="../theme/theme6.xml"/><Relationship Id="rId8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61.xml"/><Relationship Id="rId17" Type="http://schemas.openxmlformats.org/officeDocument/2006/relationships/slideLayout" Target="../slideLayouts/slideLayout266.xml"/><Relationship Id="rId25" Type="http://schemas.openxmlformats.org/officeDocument/2006/relationships/slideLayout" Target="../slideLayouts/slideLayout274.xml"/><Relationship Id="rId33" Type="http://schemas.openxmlformats.org/officeDocument/2006/relationships/slideLayout" Target="../slideLayouts/slideLayout282.xml"/><Relationship Id="rId38" Type="http://schemas.openxmlformats.org/officeDocument/2006/relationships/slideLayout" Target="../slideLayouts/slideLayout287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4.xml"/><Relationship Id="rId18" Type="http://schemas.openxmlformats.org/officeDocument/2006/relationships/slideLayout" Target="../slideLayouts/slideLayout309.xml"/><Relationship Id="rId26" Type="http://schemas.openxmlformats.org/officeDocument/2006/relationships/slideLayout" Target="../slideLayouts/slideLayout317.xml"/><Relationship Id="rId39" Type="http://schemas.openxmlformats.org/officeDocument/2006/relationships/slideLayout" Target="../slideLayouts/slideLayout330.xml"/><Relationship Id="rId21" Type="http://schemas.openxmlformats.org/officeDocument/2006/relationships/slideLayout" Target="../slideLayouts/slideLayout312.xml"/><Relationship Id="rId34" Type="http://schemas.openxmlformats.org/officeDocument/2006/relationships/slideLayout" Target="../slideLayouts/slideLayout325.xml"/><Relationship Id="rId42" Type="http://schemas.openxmlformats.org/officeDocument/2006/relationships/slideLayout" Target="../slideLayouts/slideLayout333.xml"/><Relationship Id="rId47" Type="http://schemas.openxmlformats.org/officeDocument/2006/relationships/slideLayout" Target="../slideLayouts/slideLayout338.xml"/><Relationship Id="rId50" Type="http://schemas.openxmlformats.org/officeDocument/2006/relationships/slideLayout" Target="../slideLayouts/slideLayout341.xml"/><Relationship Id="rId55" Type="http://schemas.openxmlformats.org/officeDocument/2006/relationships/slideLayout" Target="../slideLayouts/slideLayout346.xml"/><Relationship Id="rId7" Type="http://schemas.openxmlformats.org/officeDocument/2006/relationships/slideLayout" Target="../slideLayouts/slideLayout298.xml"/><Relationship Id="rId2" Type="http://schemas.openxmlformats.org/officeDocument/2006/relationships/slideLayout" Target="../slideLayouts/slideLayout293.xml"/><Relationship Id="rId16" Type="http://schemas.openxmlformats.org/officeDocument/2006/relationships/slideLayout" Target="../slideLayouts/slideLayout307.xml"/><Relationship Id="rId29" Type="http://schemas.openxmlformats.org/officeDocument/2006/relationships/slideLayout" Target="../slideLayouts/slideLayout320.xml"/><Relationship Id="rId11" Type="http://schemas.openxmlformats.org/officeDocument/2006/relationships/slideLayout" Target="../slideLayouts/slideLayout302.xml"/><Relationship Id="rId24" Type="http://schemas.openxmlformats.org/officeDocument/2006/relationships/slideLayout" Target="../slideLayouts/slideLayout315.xml"/><Relationship Id="rId32" Type="http://schemas.openxmlformats.org/officeDocument/2006/relationships/slideLayout" Target="../slideLayouts/slideLayout323.xml"/><Relationship Id="rId37" Type="http://schemas.openxmlformats.org/officeDocument/2006/relationships/slideLayout" Target="../slideLayouts/slideLayout328.xml"/><Relationship Id="rId40" Type="http://schemas.openxmlformats.org/officeDocument/2006/relationships/slideLayout" Target="../slideLayouts/slideLayout331.xml"/><Relationship Id="rId45" Type="http://schemas.openxmlformats.org/officeDocument/2006/relationships/slideLayout" Target="../slideLayouts/slideLayout336.xml"/><Relationship Id="rId53" Type="http://schemas.openxmlformats.org/officeDocument/2006/relationships/slideLayout" Target="../slideLayouts/slideLayout344.xml"/><Relationship Id="rId58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296.xml"/><Relationship Id="rId19" Type="http://schemas.openxmlformats.org/officeDocument/2006/relationships/slideLayout" Target="../slideLayouts/slideLayout310.xml"/><Relationship Id="rId4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300.xml"/><Relationship Id="rId14" Type="http://schemas.openxmlformats.org/officeDocument/2006/relationships/slideLayout" Target="../slideLayouts/slideLayout305.xml"/><Relationship Id="rId22" Type="http://schemas.openxmlformats.org/officeDocument/2006/relationships/slideLayout" Target="../slideLayouts/slideLayout313.xml"/><Relationship Id="rId27" Type="http://schemas.openxmlformats.org/officeDocument/2006/relationships/slideLayout" Target="../slideLayouts/slideLayout318.xml"/><Relationship Id="rId30" Type="http://schemas.openxmlformats.org/officeDocument/2006/relationships/slideLayout" Target="../slideLayouts/slideLayout321.xml"/><Relationship Id="rId35" Type="http://schemas.openxmlformats.org/officeDocument/2006/relationships/slideLayout" Target="../slideLayouts/slideLayout326.xml"/><Relationship Id="rId43" Type="http://schemas.openxmlformats.org/officeDocument/2006/relationships/slideLayout" Target="../slideLayouts/slideLayout334.xml"/><Relationship Id="rId48" Type="http://schemas.openxmlformats.org/officeDocument/2006/relationships/slideLayout" Target="../slideLayouts/slideLayout339.xml"/><Relationship Id="rId56" Type="http://schemas.openxmlformats.org/officeDocument/2006/relationships/slideLayout" Target="../slideLayouts/slideLayout347.xml"/><Relationship Id="rId8" Type="http://schemas.openxmlformats.org/officeDocument/2006/relationships/slideLayout" Target="../slideLayouts/slideLayout299.xml"/><Relationship Id="rId51" Type="http://schemas.openxmlformats.org/officeDocument/2006/relationships/slideLayout" Target="../slideLayouts/slideLayout342.xml"/><Relationship Id="rId3" Type="http://schemas.openxmlformats.org/officeDocument/2006/relationships/slideLayout" Target="../slideLayouts/slideLayout294.xml"/><Relationship Id="rId12" Type="http://schemas.openxmlformats.org/officeDocument/2006/relationships/slideLayout" Target="../slideLayouts/slideLayout303.xml"/><Relationship Id="rId17" Type="http://schemas.openxmlformats.org/officeDocument/2006/relationships/slideLayout" Target="../slideLayouts/slideLayout308.xml"/><Relationship Id="rId25" Type="http://schemas.openxmlformats.org/officeDocument/2006/relationships/slideLayout" Target="../slideLayouts/slideLayout316.xml"/><Relationship Id="rId33" Type="http://schemas.openxmlformats.org/officeDocument/2006/relationships/slideLayout" Target="../slideLayouts/slideLayout324.xml"/><Relationship Id="rId38" Type="http://schemas.openxmlformats.org/officeDocument/2006/relationships/slideLayout" Target="../slideLayouts/slideLayout329.xml"/><Relationship Id="rId46" Type="http://schemas.openxmlformats.org/officeDocument/2006/relationships/slideLayout" Target="../slideLayouts/slideLayout337.xml"/><Relationship Id="rId59" Type="http://schemas.openxmlformats.org/officeDocument/2006/relationships/theme" Target="../theme/theme7.xml"/><Relationship Id="rId20" Type="http://schemas.openxmlformats.org/officeDocument/2006/relationships/slideLayout" Target="../slideLayouts/slideLayout311.xml"/><Relationship Id="rId41" Type="http://schemas.openxmlformats.org/officeDocument/2006/relationships/slideLayout" Target="../slideLayouts/slideLayout332.xml"/><Relationship Id="rId54" Type="http://schemas.openxmlformats.org/officeDocument/2006/relationships/slideLayout" Target="../slideLayouts/slideLayout345.xml"/><Relationship Id="rId1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7.xml"/><Relationship Id="rId15" Type="http://schemas.openxmlformats.org/officeDocument/2006/relationships/slideLayout" Target="../slideLayouts/slideLayout306.xml"/><Relationship Id="rId23" Type="http://schemas.openxmlformats.org/officeDocument/2006/relationships/slideLayout" Target="../slideLayouts/slideLayout314.xml"/><Relationship Id="rId28" Type="http://schemas.openxmlformats.org/officeDocument/2006/relationships/slideLayout" Target="../slideLayouts/slideLayout319.xml"/><Relationship Id="rId36" Type="http://schemas.openxmlformats.org/officeDocument/2006/relationships/slideLayout" Target="../slideLayouts/slideLayout327.xml"/><Relationship Id="rId49" Type="http://schemas.openxmlformats.org/officeDocument/2006/relationships/slideLayout" Target="../slideLayouts/slideLayout340.xml"/><Relationship Id="rId57" Type="http://schemas.openxmlformats.org/officeDocument/2006/relationships/slideLayout" Target="../slideLayouts/slideLayout348.xml"/><Relationship Id="rId10" Type="http://schemas.openxmlformats.org/officeDocument/2006/relationships/slideLayout" Target="../slideLayouts/slideLayout301.xml"/><Relationship Id="rId31" Type="http://schemas.openxmlformats.org/officeDocument/2006/relationships/slideLayout" Target="../slideLayouts/slideLayout322.xml"/><Relationship Id="rId44" Type="http://schemas.openxmlformats.org/officeDocument/2006/relationships/slideLayout" Target="../slideLayouts/slideLayout335.xml"/><Relationship Id="rId52" Type="http://schemas.openxmlformats.org/officeDocument/2006/relationships/slideLayout" Target="../slideLayouts/slideLayout34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7.xml"/><Relationship Id="rId13" Type="http://schemas.openxmlformats.org/officeDocument/2006/relationships/slideLayout" Target="../slideLayouts/slideLayout362.xml"/><Relationship Id="rId18" Type="http://schemas.openxmlformats.org/officeDocument/2006/relationships/slideLayout" Target="../slideLayouts/slideLayout367.xml"/><Relationship Id="rId26" Type="http://schemas.openxmlformats.org/officeDocument/2006/relationships/slideLayout" Target="../slideLayouts/slideLayout375.xml"/><Relationship Id="rId3" Type="http://schemas.openxmlformats.org/officeDocument/2006/relationships/slideLayout" Target="../slideLayouts/slideLayout352.xml"/><Relationship Id="rId21" Type="http://schemas.openxmlformats.org/officeDocument/2006/relationships/slideLayout" Target="../slideLayouts/slideLayout370.xml"/><Relationship Id="rId7" Type="http://schemas.openxmlformats.org/officeDocument/2006/relationships/slideLayout" Target="../slideLayouts/slideLayout356.xml"/><Relationship Id="rId12" Type="http://schemas.openxmlformats.org/officeDocument/2006/relationships/slideLayout" Target="../slideLayouts/slideLayout361.xml"/><Relationship Id="rId17" Type="http://schemas.openxmlformats.org/officeDocument/2006/relationships/slideLayout" Target="../slideLayouts/slideLayout366.xml"/><Relationship Id="rId25" Type="http://schemas.openxmlformats.org/officeDocument/2006/relationships/slideLayout" Target="../slideLayouts/slideLayout374.xml"/><Relationship Id="rId2" Type="http://schemas.openxmlformats.org/officeDocument/2006/relationships/slideLayout" Target="../slideLayouts/slideLayout351.xml"/><Relationship Id="rId16" Type="http://schemas.openxmlformats.org/officeDocument/2006/relationships/slideLayout" Target="../slideLayouts/slideLayout365.xml"/><Relationship Id="rId20" Type="http://schemas.openxmlformats.org/officeDocument/2006/relationships/slideLayout" Target="../slideLayouts/slideLayout369.xml"/><Relationship Id="rId29" Type="http://schemas.openxmlformats.org/officeDocument/2006/relationships/slideLayout" Target="../slideLayouts/slideLayout378.xml"/><Relationship Id="rId1" Type="http://schemas.openxmlformats.org/officeDocument/2006/relationships/slideLayout" Target="../slideLayouts/slideLayout350.xml"/><Relationship Id="rId6" Type="http://schemas.openxmlformats.org/officeDocument/2006/relationships/slideLayout" Target="../slideLayouts/slideLayout355.xml"/><Relationship Id="rId11" Type="http://schemas.openxmlformats.org/officeDocument/2006/relationships/slideLayout" Target="../slideLayouts/slideLayout360.xml"/><Relationship Id="rId24" Type="http://schemas.openxmlformats.org/officeDocument/2006/relationships/slideLayout" Target="../slideLayouts/slideLayout373.xml"/><Relationship Id="rId5" Type="http://schemas.openxmlformats.org/officeDocument/2006/relationships/slideLayout" Target="../slideLayouts/slideLayout354.xml"/><Relationship Id="rId15" Type="http://schemas.openxmlformats.org/officeDocument/2006/relationships/slideLayout" Target="../slideLayouts/slideLayout364.xml"/><Relationship Id="rId23" Type="http://schemas.openxmlformats.org/officeDocument/2006/relationships/slideLayout" Target="../slideLayouts/slideLayout372.xml"/><Relationship Id="rId28" Type="http://schemas.openxmlformats.org/officeDocument/2006/relationships/slideLayout" Target="../slideLayouts/slideLayout377.xml"/><Relationship Id="rId10" Type="http://schemas.openxmlformats.org/officeDocument/2006/relationships/slideLayout" Target="../slideLayouts/slideLayout359.xml"/><Relationship Id="rId19" Type="http://schemas.openxmlformats.org/officeDocument/2006/relationships/slideLayout" Target="../slideLayouts/slideLayout368.xml"/><Relationship Id="rId4" Type="http://schemas.openxmlformats.org/officeDocument/2006/relationships/slideLayout" Target="../slideLayouts/slideLayout353.xml"/><Relationship Id="rId9" Type="http://schemas.openxmlformats.org/officeDocument/2006/relationships/slideLayout" Target="../slideLayouts/slideLayout358.xml"/><Relationship Id="rId14" Type="http://schemas.openxmlformats.org/officeDocument/2006/relationships/slideLayout" Target="../slideLayouts/slideLayout363.xml"/><Relationship Id="rId22" Type="http://schemas.openxmlformats.org/officeDocument/2006/relationships/slideLayout" Target="../slideLayouts/slideLayout371.xml"/><Relationship Id="rId27" Type="http://schemas.openxmlformats.org/officeDocument/2006/relationships/slideLayout" Target="../slideLayouts/slideLayout376.xml"/><Relationship Id="rId30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91.xml"/><Relationship Id="rId18" Type="http://schemas.openxmlformats.org/officeDocument/2006/relationships/slideLayout" Target="../slideLayouts/slideLayout396.xml"/><Relationship Id="rId26" Type="http://schemas.openxmlformats.org/officeDocument/2006/relationships/slideLayout" Target="../slideLayouts/slideLayout404.xml"/><Relationship Id="rId39" Type="http://schemas.openxmlformats.org/officeDocument/2006/relationships/slideLayout" Target="../slideLayouts/slideLayout417.xml"/><Relationship Id="rId21" Type="http://schemas.openxmlformats.org/officeDocument/2006/relationships/slideLayout" Target="../slideLayouts/slideLayout399.xml"/><Relationship Id="rId34" Type="http://schemas.openxmlformats.org/officeDocument/2006/relationships/slideLayout" Target="../slideLayouts/slideLayout412.xml"/><Relationship Id="rId42" Type="http://schemas.openxmlformats.org/officeDocument/2006/relationships/slideLayout" Target="../slideLayouts/slideLayout420.xml"/><Relationship Id="rId47" Type="http://schemas.openxmlformats.org/officeDocument/2006/relationships/slideLayout" Target="../slideLayouts/slideLayout425.xml"/><Relationship Id="rId50" Type="http://schemas.openxmlformats.org/officeDocument/2006/relationships/slideLayout" Target="../slideLayouts/slideLayout428.xml"/><Relationship Id="rId55" Type="http://schemas.openxmlformats.org/officeDocument/2006/relationships/slideLayout" Target="../slideLayouts/slideLayout433.xml"/><Relationship Id="rId7" Type="http://schemas.openxmlformats.org/officeDocument/2006/relationships/slideLayout" Target="../slideLayouts/slideLayout385.xml"/><Relationship Id="rId2" Type="http://schemas.openxmlformats.org/officeDocument/2006/relationships/slideLayout" Target="../slideLayouts/slideLayout380.xml"/><Relationship Id="rId16" Type="http://schemas.openxmlformats.org/officeDocument/2006/relationships/slideLayout" Target="../slideLayouts/slideLayout394.xml"/><Relationship Id="rId29" Type="http://schemas.openxmlformats.org/officeDocument/2006/relationships/slideLayout" Target="../slideLayouts/slideLayout407.xml"/><Relationship Id="rId11" Type="http://schemas.openxmlformats.org/officeDocument/2006/relationships/slideLayout" Target="../slideLayouts/slideLayout389.xml"/><Relationship Id="rId24" Type="http://schemas.openxmlformats.org/officeDocument/2006/relationships/slideLayout" Target="../slideLayouts/slideLayout402.xml"/><Relationship Id="rId32" Type="http://schemas.openxmlformats.org/officeDocument/2006/relationships/slideLayout" Target="../slideLayouts/slideLayout410.xml"/><Relationship Id="rId37" Type="http://schemas.openxmlformats.org/officeDocument/2006/relationships/slideLayout" Target="../slideLayouts/slideLayout415.xml"/><Relationship Id="rId40" Type="http://schemas.openxmlformats.org/officeDocument/2006/relationships/slideLayout" Target="../slideLayouts/slideLayout418.xml"/><Relationship Id="rId45" Type="http://schemas.openxmlformats.org/officeDocument/2006/relationships/slideLayout" Target="../slideLayouts/slideLayout423.xml"/><Relationship Id="rId53" Type="http://schemas.openxmlformats.org/officeDocument/2006/relationships/slideLayout" Target="../slideLayouts/slideLayout431.xml"/><Relationship Id="rId58" Type="http://schemas.openxmlformats.org/officeDocument/2006/relationships/slideLayout" Target="../slideLayouts/slideLayout436.xml"/><Relationship Id="rId5" Type="http://schemas.openxmlformats.org/officeDocument/2006/relationships/slideLayout" Target="../slideLayouts/slideLayout383.xml"/><Relationship Id="rId19" Type="http://schemas.openxmlformats.org/officeDocument/2006/relationships/slideLayout" Target="../slideLayouts/slideLayout397.xml"/><Relationship Id="rId4" Type="http://schemas.openxmlformats.org/officeDocument/2006/relationships/slideLayout" Target="../slideLayouts/slideLayout382.xml"/><Relationship Id="rId9" Type="http://schemas.openxmlformats.org/officeDocument/2006/relationships/slideLayout" Target="../slideLayouts/slideLayout387.xml"/><Relationship Id="rId14" Type="http://schemas.openxmlformats.org/officeDocument/2006/relationships/slideLayout" Target="../slideLayouts/slideLayout392.xml"/><Relationship Id="rId22" Type="http://schemas.openxmlformats.org/officeDocument/2006/relationships/slideLayout" Target="../slideLayouts/slideLayout400.xml"/><Relationship Id="rId27" Type="http://schemas.openxmlformats.org/officeDocument/2006/relationships/slideLayout" Target="../slideLayouts/slideLayout405.xml"/><Relationship Id="rId30" Type="http://schemas.openxmlformats.org/officeDocument/2006/relationships/slideLayout" Target="../slideLayouts/slideLayout408.xml"/><Relationship Id="rId35" Type="http://schemas.openxmlformats.org/officeDocument/2006/relationships/slideLayout" Target="../slideLayouts/slideLayout413.xml"/><Relationship Id="rId43" Type="http://schemas.openxmlformats.org/officeDocument/2006/relationships/slideLayout" Target="../slideLayouts/slideLayout421.xml"/><Relationship Id="rId48" Type="http://schemas.openxmlformats.org/officeDocument/2006/relationships/slideLayout" Target="../slideLayouts/slideLayout426.xml"/><Relationship Id="rId56" Type="http://schemas.openxmlformats.org/officeDocument/2006/relationships/slideLayout" Target="../slideLayouts/slideLayout434.xml"/><Relationship Id="rId8" Type="http://schemas.openxmlformats.org/officeDocument/2006/relationships/slideLayout" Target="../slideLayouts/slideLayout386.xml"/><Relationship Id="rId51" Type="http://schemas.openxmlformats.org/officeDocument/2006/relationships/slideLayout" Target="../slideLayouts/slideLayout429.xml"/><Relationship Id="rId3" Type="http://schemas.openxmlformats.org/officeDocument/2006/relationships/slideLayout" Target="../slideLayouts/slideLayout381.xml"/><Relationship Id="rId12" Type="http://schemas.openxmlformats.org/officeDocument/2006/relationships/slideLayout" Target="../slideLayouts/slideLayout390.xml"/><Relationship Id="rId17" Type="http://schemas.openxmlformats.org/officeDocument/2006/relationships/slideLayout" Target="../slideLayouts/slideLayout395.xml"/><Relationship Id="rId25" Type="http://schemas.openxmlformats.org/officeDocument/2006/relationships/slideLayout" Target="../slideLayouts/slideLayout403.xml"/><Relationship Id="rId33" Type="http://schemas.openxmlformats.org/officeDocument/2006/relationships/slideLayout" Target="../slideLayouts/slideLayout411.xml"/><Relationship Id="rId38" Type="http://schemas.openxmlformats.org/officeDocument/2006/relationships/slideLayout" Target="../slideLayouts/slideLayout416.xml"/><Relationship Id="rId46" Type="http://schemas.openxmlformats.org/officeDocument/2006/relationships/slideLayout" Target="../slideLayouts/slideLayout424.xml"/><Relationship Id="rId59" Type="http://schemas.openxmlformats.org/officeDocument/2006/relationships/theme" Target="../theme/theme9.xml"/><Relationship Id="rId20" Type="http://schemas.openxmlformats.org/officeDocument/2006/relationships/slideLayout" Target="../slideLayouts/slideLayout398.xml"/><Relationship Id="rId41" Type="http://schemas.openxmlformats.org/officeDocument/2006/relationships/slideLayout" Target="../slideLayouts/slideLayout419.xml"/><Relationship Id="rId54" Type="http://schemas.openxmlformats.org/officeDocument/2006/relationships/slideLayout" Target="../slideLayouts/slideLayout432.xml"/><Relationship Id="rId1" Type="http://schemas.openxmlformats.org/officeDocument/2006/relationships/slideLayout" Target="../slideLayouts/slideLayout379.xml"/><Relationship Id="rId6" Type="http://schemas.openxmlformats.org/officeDocument/2006/relationships/slideLayout" Target="../slideLayouts/slideLayout384.xml"/><Relationship Id="rId15" Type="http://schemas.openxmlformats.org/officeDocument/2006/relationships/slideLayout" Target="../slideLayouts/slideLayout393.xml"/><Relationship Id="rId23" Type="http://schemas.openxmlformats.org/officeDocument/2006/relationships/slideLayout" Target="../slideLayouts/slideLayout401.xml"/><Relationship Id="rId28" Type="http://schemas.openxmlformats.org/officeDocument/2006/relationships/slideLayout" Target="../slideLayouts/slideLayout406.xml"/><Relationship Id="rId36" Type="http://schemas.openxmlformats.org/officeDocument/2006/relationships/slideLayout" Target="../slideLayouts/slideLayout414.xml"/><Relationship Id="rId49" Type="http://schemas.openxmlformats.org/officeDocument/2006/relationships/slideLayout" Target="../slideLayouts/slideLayout427.xml"/><Relationship Id="rId57" Type="http://schemas.openxmlformats.org/officeDocument/2006/relationships/slideLayout" Target="../slideLayouts/slideLayout435.xml"/><Relationship Id="rId10" Type="http://schemas.openxmlformats.org/officeDocument/2006/relationships/slideLayout" Target="../slideLayouts/slideLayout388.xml"/><Relationship Id="rId31" Type="http://schemas.openxmlformats.org/officeDocument/2006/relationships/slideLayout" Target="../slideLayouts/slideLayout409.xml"/><Relationship Id="rId44" Type="http://schemas.openxmlformats.org/officeDocument/2006/relationships/slideLayout" Target="../slideLayouts/slideLayout422.xml"/><Relationship Id="rId52" Type="http://schemas.openxmlformats.org/officeDocument/2006/relationships/slideLayout" Target="../slideLayouts/slideLayout430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49.xml"/><Relationship Id="rId18" Type="http://schemas.openxmlformats.org/officeDocument/2006/relationships/slideLayout" Target="../slideLayouts/slideLayout454.xml"/><Relationship Id="rId26" Type="http://schemas.openxmlformats.org/officeDocument/2006/relationships/slideLayout" Target="../slideLayouts/slideLayout462.xml"/><Relationship Id="rId39" Type="http://schemas.openxmlformats.org/officeDocument/2006/relationships/slideLayout" Target="../slideLayouts/slideLayout475.xml"/><Relationship Id="rId21" Type="http://schemas.openxmlformats.org/officeDocument/2006/relationships/slideLayout" Target="../slideLayouts/slideLayout457.xml"/><Relationship Id="rId34" Type="http://schemas.openxmlformats.org/officeDocument/2006/relationships/slideLayout" Target="../slideLayouts/slideLayout470.xml"/><Relationship Id="rId42" Type="http://schemas.openxmlformats.org/officeDocument/2006/relationships/slideLayout" Target="../slideLayouts/slideLayout478.xml"/><Relationship Id="rId47" Type="http://schemas.openxmlformats.org/officeDocument/2006/relationships/slideLayout" Target="../slideLayouts/slideLayout483.xml"/><Relationship Id="rId50" Type="http://schemas.openxmlformats.org/officeDocument/2006/relationships/slideLayout" Target="../slideLayouts/slideLayout486.xml"/><Relationship Id="rId55" Type="http://schemas.openxmlformats.org/officeDocument/2006/relationships/slideLayout" Target="../slideLayouts/slideLayout491.xml"/><Relationship Id="rId7" Type="http://schemas.openxmlformats.org/officeDocument/2006/relationships/slideLayout" Target="../slideLayouts/slideLayout443.xml"/><Relationship Id="rId2" Type="http://schemas.openxmlformats.org/officeDocument/2006/relationships/slideLayout" Target="../slideLayouts/slideLayout438.xml"/><Relationship Id="rId16" Type="http://schemas.openxmlformats.org/officeDocument/2006/relationships/slideLayout" Target="../slideLayouts/slideLayout452.xml"/><Relationship Id="rId29" Type="http://schemas.openxmlformats.org/officeDocument/2006/relationships/slideLayout" Target="../slideLayouts/slideLayout465.xml"/><Relationship Id="rId11" Type="http://schemas.openxmlformats.org/officeDocument/2006/relationships/slideLayout" Target="../slideLayouts/slideLayout447.xml"/><Relationship Id="rId24" Type="http://schemas.openxmlformats.org/officeDocument/2006/relationships/slideLayout" Target="../slideLayouts/slideLayout460.xml"/><Relationship Id="rId32" Type="http://schemas.openxmlformats.org/officeDocument/2006/relationships/slideLayout" Target="../slideLayouts/slideLayout468.xml"/><Relationship Id="rId37" Type="http://schemas.openxmlformats.org/officeDocument/2006/relationships/slideLayout" Target="../slideLayouts/slideLayout473.xml"/><Relationship Id="rId40" Type="http://schemas.openxmlformats.org/officeDocument/2006/relationships/slideLayout" Target="../slideLayouts/slideLayout476.xml"/><Relationship Id="rId45" Type="http://schemas.openxmlformats.org/officeDocument/2006/relationships/slideLayout" Target="../slideLayouts/slideLayout481.xml"/><Relationship Id="rId53" Type="http://schemas.openxmlformats.org/officeDocument/2006/relationships/slideLayout" Target="../slideLayouts/slideLayout489.xml"/><Relationship Id="rId58" Type="http://schemas.openxmlformats.org/officeDocument/2006/relationships/slideLayout" Target="../slideLayouts/slideLayout494.xml"/><Relationship Id="rId5" Type="http://schemas.openxmlformats.org/officeDocument/2006/relationships/slideLayout" Target="../slideLayouts/slideLayout441.xml"/><Relationship Id="rId19" Type="http://schemas.openxmlformats.org/officeDocument/2006/relationships/slideLayout" Target="../slideLayouts/slideLayout455.xml"/><Relationship Id="rId4" Type="http://schemas.openxmlformats.org/officeDocument/2006/relationships/slideLayout" Target="../slideLayouts/slideLayout440.xml"/><Relationship Id="rId9" Type="http://schemas.openxmlformats.org/officeDocument/2006/relationships/slideLayout" Target="../slideLayouts/slideLayout445.xml"/><Relationship Id="rId14" Type="http://schemas.openxmlformats.org/officeDocument/2006/relationships/slideLayout" Target="../slideLayouts/slideLayout450.xml"/><Relationship Id="rId22" Type="http://schemas.openxmlformats.org/officeDocument/2006/relationships/slideLayout" Target="../slideLayouts/slideLayout458.xml"/><Relationship Id="rId27" Type="http://schemas.openxmlformats.org/officeDocument/2006/relationships/slideLayout" Target="../slideLayouts/slideLayout463.xml"/><Relationship Id="rId30" Type="http://schemas.openxmlformats.org/officeDocument/2006/relationships/slideLayout" Target="../slideLayouts/slideLayout466.xml"/><Relationship Id="rId35" Type="http://schemas.openxmlformats.org/officeDocument/2006/relationships/slideLayout" Target="../slideLayouts/slideLayout471.xml"/><Relationship Id="rId43" Type="http://schemas.openxmlformats.org/officeDocument/2006/relationships/slideLayout" Target="../slideLayouts/slideLayout479.xml"/><Relationship Id="rId48" Type="http://schemas.openxmlformats.org/officeDocument/2006/relationships/slideLayout" Target="../slideLayouts/slideLayout484.xml"/><Relationship Id="rId56" Type="http://schemas.openxmlformats.org/officeDocument/2006/relationships/slideLayout" Target="../slideLayouts/slideLayout492.xml"/><Relationship Id="rId8" Type="http://schemas.openxmlformats.org/officeDocument/2006/relationships/slideLayout" Target="../slideLayouts/slideLayout444.xml"/><Relationship Id="rId51" Type="http://schemas.openxmlformats.org/officeDocument/2006/relationships/slideLayout" Target="../slideLayouts/slideLayout487.xml"/><Relationship Id="rId3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8.xml"/><Relationship Id="rId17" Type="http://schemas.openxmlformats.org/officeDocument/2006/relationships/slideLayout" Target="../slideLayouts/slideLayout453.xml"/><Relationship Id="rId25" Type="http://schemas.openxmlformats.org/officeDocument/2006/relationships/slideLayout" Target="../slideLayouts/slideLayout461.xml"/><Relationship Id="rId33" Type="http://schemas.openxmlformats.org/officeDocument/2006/relationships/slideLayout" Target="../slideLayouts/slideLayout469.xml"/><Relationship Id="rId38" Type="http://schemas.openxmlformats.org/officeDocument/2006/relationships/slideLayout" Target="../slideLayouts/slideLayout474.xml"/><Relationship Id="rId46" Type="http://schemas.openxmlformats.org/officeDocument/2006/relationships/slideLayout" Target="../slideLayouts/slideLayout482.xml"/><Relationship Id="rId59" Type="http://schemas.openxmlformats.org/officeDocument/2006/relationships/theme" Target="../theme/theme10.xml"/><Relationship Id="rId20" Type="http://schemas.openxmlformats.org/officeDocument/2006/relationships/slideLayout" Target="../slideLayouts/slideLayout456.xml"/><Relationship Id="rId41" Type="http://schemas.openxmlformats.org/officeDocument/2006/relationships/slideLayout" Target="../slideLayouts/slideLayout477.xml"/><Relationship Id="rId54" Type="http://schemas.openxmlformats.org/officeDocument/2006/relationships/slideLayout" Target="../slideLayouts/slideLayout490.xml"/><Relationship Id="rId1" Type="http://schemas.openxmlformats.org/officeDocument/2006/relationships/slideLayout" Target="../slideLayouts/slideLayout437.xml"/><Relationship Id="rId6" Type="http://schemas.openxmlformats.org/officeDocument/2006/relationships/slideLayout" Target="../slideLayouts/slideLayout442.xml"/><Relationship Id="rId15" Type="http://schemas.openxmlformats.org/officeDocument/2006/relationships/slideLayout" Target="../slideLayouts/slideLayout451.xml"/><Relationship Id="rId23" Type="http://schemas.openxmlformats.org/officeDocument/2006/relationships/slideLayout" Target="../slideLayouts/slideLayout459.xml"/><Relationship Id="rId28" Type="http://schemas.openxmlformats.org/officeDocument/2006/relationships/slideLayout" Target="../slideLayouts/slideLayout464.xml"/><Relationship Id="rId36" Type="http://schemas.openxmlformats.org/officeDocument/2006/relationships/slideLayout" Target="../slideLayouts/slideLayout472.xml"/><Relationship Id="rId49" Type="http://schemas.openxmlformats.org/officeDocument/2006/relationships/slideLayout" Target="../slideLayouts/slideLayout485.xml"/><Relationship Id="rId57" Type="http://schemas.openxmlformats.org/officeDocument/2006/relationships/slideLayout" Target="../slideLayouts/slideLayout493.xml"/><Relationship Id="rId10" Type="http://schemas.openxmlformats.org/officeDocument/2006/relationships/slideLayout" Target="../slideLayouts/slideLayout446.xml"/><Relationship Id="rId31" Type="http://schemas.openxmlformats.org/officeDocument/2006/relationships/slideLayout" Target="../slideLayouts/slideLayout467.xml"/><Relationship Id="rId44" Type="http://schemas.openxmlformats.org/officeDocument/2006/relationships/slideLayout" Target="../slideLayouts/slideLayout480.xml"/><Relationship Id="rId52" Type="http://schemas.openxmlformats.org/officeDocument/2006/relationships/slideLayout" Target="../slideLayouts/slideLayout488.xml"/></Relationships>
</file>

<file path=ppt/slideMasters/_rels/slideMaster1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520.xml"/><Relationship Id="rId21" Type="http://schemas.openxmlformats.org/officeDocument/2006/relationships/slideLayout" Target="../slideLayouts/slideLayout515.xml"/><Relationship Id="rId34" Type="http://schemas.openxmlformats.org/officeDocument/2006/relationships/slideLayout" Target="../slideLayouts/slideLayout528.xml"/><Relationship Id="rId42" Type="http://schemas.openxmlformats.org/officeDocument/2006/relationships/slideLayout" Target="../slideLayouts/slideLayout536.xml"/><Relationship Id="rId47" Type="http://schemas.openxmlformats.org/officeDocument/2006/relationships/slideLayout" Target="../slideLayouts/slideLayout541.xml"/><Relationship Id="rId50" Type="http://schemas.openxmlformats.org/officeDocument/2006/relationships/slideLayout" Target="../slideLayouts/slideLayout544.xml"/><Relationship Id="rId55" Type="http://schemas.openxmlformats.org/officeDocument/2006/relationships/slideLayout" Target="../slideLayouts/slideLayout549.xml"/><Relationship Id="rId63" Type="http://schemas.openxmlformats.org/officeDocument/2006/relationships/slideLayout" Target="../slideLayouts/slideLayout557.xml"/><Relationship Id="rId7" Type="http://schemas.openxmlformats.org/officeDocument/2006/relationships/slideLayout" Target="../slideLayouts/slideLayout501.xml"/><Relationship Id="rId2" Type="http://schemas.openxmlformats.org/officeDocument/2006/relationships/slideLayout" Target="../slideLayouts/slideLayout496.xml"/><Relationship Id="rId16" Type="http://schemas.openxmlformats.org/officeDocument/2006/relationships/slideLayout" Target="../slideLayouts/slideLayout510.xml"/><Relationship Id="rId29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05.xml"/><Relationship Id="rId24" Type="http://schemas.openxmlformats.org/officeDocument/2006/relationships/slideLayout" Target="../slideLayouts/slideLayout518.xml"/><Relationship Id="rId32" Type="http://schemas.openxmlformats.org/officeDocument/2006/relationships/slideLayout" Target="../slideLayouts/slideLayout526.xml"/><Relationship Id="rId37" Type="http://schemas.openxmlformats.org/officeDocument/2006/relationships/slideLayout" Target="../slideLayouts/slideLayout531.xml"/><Relationship Id="rId40" Type="http://schemas.openxmlformats.org/officeDocument/2006/relationships/slideLayout" Target="../slideLayouts/slideLayout534.xml"/><Relationship Id="rId45" Type="http://schemas.openxmlformats.org/officeDocument/2006/relationships/slideLayout" Target="../slideLayouts/slideLayout539.xml"/><Relationship Id="rId53" Type="http://schemas.openxmlformats.org/officeDocument/2006/relationships/slideLayout" Target="../slideLayouts/slideLayout547.xml"/><Relationship Id="rId58" Type="http://schemas.openxmlformats.org/officeDocument/2006/relationships/slideLayout" Target="../slideLayouts/slideLayout552.xml"/><Relationship Id="rId5" Type="http://schemas.openxmlformats.org/officeDocument/2006/relationships/slideLayout" Target="../slideLayouts/slideLayout499.xml"/><Relationship Id="rId61" Type="http://schemas.openxmlformats.org/officeDocument/2006/relationships/slideLayout" Target="../slideLayouts/slideLayout555.xml"/><Relationship Id="rId19" Type="http://schemas.openxmlformats.org/officeDocument/2006/relationships/slideLayout" Target="../slideLayouts/slideLayout513.xml"/><Relationship Id="rId14" Type="http://schemas.openxmlformats.org/officeDocument/2006/relationships/slideLayout" Target="../slideLayouts/slideLayout508.xml"/><Relationship Id="rId22" Type="http://schemas.openxmlformats.org/officeDocument/2006/relationships/slideLayout" Target="../slideLayouts/slideLayout516.xml"/><Relationship Id="rId27" Type="http://schemas.openxmlformats.org/officeDocument/2006/relationships/slideLayout" Target="../slideLayouts/slideLayout521.xml"/><Relationship Id="rId30" Type="http://schemas.openxmlformats.org/officeDocument/2006/relationships/slideLayout" Target="../slideLayouts/slideLayout524.xml"/><Relationship Id="rId35" Type="http://schemas.openxmlformats.org/officeDocument/2006/relationships/slideLayout" Target="../slideLayouts/slideLayout529.xml"/><Relationship Id="rId43" Type="http://schemas.openxmlformats.org/officeDocument/2006/relationships/slideLayout" Target="../slideLayouts/slideLayout537.xml"/><Relationship Id="rId48" Type="http://schemas.openxmlformats.org/officeDocument/2006/relationships/slideLayout" Target="../slideLayouts/slideLayout542.xml"/><Relationship Id="rId56" Type="http://schemas.openxmlformats.org/officeDocument/2006/relationships/slideLayout" Target="../slideLayouts/slideLayout550.xml"/><Relationship Id="rId64" Type="http://schemas.openxmlformats.org/officeDocument/2006/relationships/slideLayout" Target="../slideLayouts/slideLayout558.xml"/><Relationship Id="rId8" Type="http://schemas.openxmlformats.org/officeDocument/2006/relationships/slideLayout" Target="../slideLayouts/slideLayout502.xml"/><Relationship Id="rId51" Type="http://schemas.openxmlformats.org/officeDocument/2006/relationships/slideLayout" Target="../slideLayouts/slideLayout545.xml"/><Relationship Id="rId3" Type="http://schemas.openxmlformats.org/officeDocument/2006/relationships/slideLayout" Target="../slideLayouts/slideLayout497.xml"/><Relationship Id="rId12" Type="http://schemas.openxmlformats.org/officeDocument/2006/relationships/slideLayout" Target="../slideLayouts/slideLayout506.xml"/><Relationship Id="rId17" Type="http://schemas.openxmlformats.org/officeDocument/2006/relationships/slideLayout" Target="../slideLayouts/slideLayout511.xml"/><Relationship Id="rId25" Type="http://schemas.openxmlformats.org/officeDocument/2006/relationships/slideLayout" Target="../slideLayouts/slideLayout519.xml"/><Relationship Id="rId33" Type="http://schemas.openxmlformats.org/officeDocument/2006/relationships/slideLayout" Target="../slideLayouts/slideLayout527.xml"/><Relationship Id="rId38" Type="http://schemas.openxmlformats.org/officeDocument/2006/relationships/slideLayout" Target="../slideLayouts/slideLayout532.xml"/><Relationship Id="rId46" Type="http://schemas.openxmlformats.org/officeDocument/2006/relationships/slideLayout" Target="../slideLayouts/slideLayout540.xml"/><Relationship Id="rId59" Type="http://schemas.openxmlformats.org/officeDocument/2006/relationships/slideLayout" Target="../slideLayouts/slideLayout553.xml"/><Relationship Id="rId20" Type="http://schemas.openxmlformats.org/officeDocument/2006/relationships/slideLayout" Target="../slideLayouts/slideLayout514.xml"/><Relationship Id="rId41" Type="http://schemas.openxmlformats.org/officeDocument/2006/relationships/slideLayout" Target="../slideLayouts/slideLayout535.xml"/><Relationship Id="rId54" Type="http://schemas.openxmlformats.org/officeDocument/2006/relationships/slideLayout" Target="../slideLayouts/slideLayout548.xml"/><Relationship Id="rId62" Type="http://schemas.openxmlformats.org/officeDocument/2006/relationships/slideLayout" Target="../slideLayouts/slideLayout556.xml"/><Relationship Id="rId1" Type="http://schemas.openxmlformats.org/officeDocument/2006/relationships/slideLayout" Target="../slideLayouts/slideLayout495.xml"/><Relationship Id="rId6" Type="http://schemas.openxmlformats.org/officeDocument/2006/relationships/slideLayout" Target="../slideLayouts/slideLayout500.xml"/><Relationship Id="rId15" Type="http://schemas.openxmlformats.org/officeDocument/2006/relationships/slideLayout" Target="../slideLayouts/slideLayout509.xml"/><Relationship Id="rId23" Type="http://schemas.openxmlformats.org/officeDocument/2006/relationships/slideLayout" Target="../slideLayouts/slideLayout517.xml"/><Relationship Id="rId28" Type="http://schemas.openxmlformats.org/officeDocument/2006/relationships/slideLayout" Target="../slideLayouts/slideLayout522.xml"/><Relationship Id="rId36" Type="http://schemas.openxmlformats.org/officeDocument/2006/relationships/slideLayout" Target="../slideLayouts/slideLayout530.xml"/><Relationship Id="rId49" Type="http://schemas.openxmlformats.org/officeDocument/2006/relationships/slideLayout" Target="../slideLayouts/slideLayout543.xml"/><Relationship Id="rId57" Type="http://schemas.openxmlformats.org/officeDocument/2006/relationships/slideLayout" Target="../slideLayouts/slideLayout551.xml"/><Relationship Id="rId10" Type="http://schemas.openxmlformats.org/officeDocument/2006/relationships/slideLayout" Target="../slideLayouts/slideLayout504.xml"/><Relationship Id="rId31" Type="http://schemas.openxmlformats.org/officeDocument/2006/relationships/slideLayout" Target="../slideLayouts/slideLayout525.xml"/><Relationship Id="rId44" Type="http://schemas.openxmlformats.org/officeDocument/2006/relationships/slideLayout" Target="../slideLayouts/slideLayout538.xml"/><Relationship Id="rId52" Type="http://schemas.openxmlformats.org/officeDocument/2006/relationships/slideLayout" Target="../slideLayouts/slideLayout546.xml"/><Relationship Id="rId60" Type="http://schemas.openxmlformats.org/officeDocument/2006/relationships/slideLayout" Target="../slideLayouts/slideLayout554.xml"/><Relationship Id="rId65" Type="http://schemas.openxmlformats.org/officeDocument/2006/relationships/theme" Target="../theme/theme11.xml"/><Relationship Id="rId4" Type="http://schemas.openxmlformats.org/officeDocument/2006/relationships/slideLayout" Target="../slideLayouts/slideLayout498.xml"/><Relationship Id="rId9" Type="http://schemas.openxmlformats.org/officeDocument/2006/relationships/slideLayout" Target="../slideLayouts/slideLayout503.xml"/><Relationship Id="rId13" Type="http://schemas.openxmlformats.org/officeDocument/2006/relationships/slideLayout" Target="../slideLayouts/slideLayout507.xml"/><Relationship Id="rId18" Type="http://schemas.openxmlformats.org/officeDocument/2006/relationships/slideLayout" Target="../slideLayouts/slideLayout512.xml"/><Relationship Id="rId39" Type="http://schemas.openxmlformats.org/officeDocument/2006/relationships/slideLayout" Target="../slideLayouts/slideLayout53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6.xml"/><Relationship Id="rId3" Type="http://schemas.openxmlformats.org/officeDocument/2006/relationships/slideLayout" Target="../slideLayouts/slideLayout561.xml"/><Relationship Id="rId7" Type="http://schemas.openxmlformats.org/officeDocument/2006/relationships/slideLayout" Target="../slideLayouts/slideLayout565.xml"/><Relationship Id="rId2" Type="http://schemas.openxmlformats.org/officeDocument/2006/relationships/slideLayout" Target="../slideLayouts/slideLayout560.xml"/><Relationship Id="rId1" Type="http://schemas.openxmlformats.org/officeDocument/2006/relationships/slideLayout" Target="../slideLayouts/slideLayout559.xml"/><Relationship Id="rId6" Type="http://schemas.openxmlformats.org/officeDocument/2006/relationships/slideLayout" Target="../slideLayouts/slideLayout564.xml"/><Relationship Id="rId11" Type="http://schemas.openxmlformats.org/officeDocument/2006/relationships/theme" Target="../theme/theme12.xml"/><Relationship Id="rId5" Type="http://schemas.openxmlformats.org/officeDocument/2006/relationships/slideLayout" Target="../slideLayouts/slideLayout563.xml"/><Relationship Id="rId10" Type="http://schemas.openxmlformats.org/officeDocument/2006/relationships/slideLayout" Target="../slideLayouts/slideLayout568.xml"/><Relationship Id="rId4" Type="http://schemas.openxmlformats.org/officeDocument/2006/relationships/slideLayout" Target="../slideLayouts/slideLayout562.xml"/><Relationship Id="rId9" Type="http://schemas.openxmlformats.org/officeDocument/2006/relationships/slideLayout" Target="../slideLayouts/slideLayout5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  <p:sldLayoutId id="2147483712" r:id="rId54"/>
    <p:sldLayoutId id="2147483713" r:id="rId55"/>
    <p:sldLayoutId id="2147483714" r:id="rId56"/>
    <p:sldLayoutId id="2147483715" r:id="rId57"/>
    <p:sldLayoutId id="2147483716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7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3" name="Google Shape;343;p7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344" name="Google Shape;344;p7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345" name="Google Shape;345;p7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346" name="Google Shape;346;p7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  <p:sldLayoutId id="2147483744" r:id="rId28"/>
    <p:sldLayoutId id="2147483745" r:id="rId29"/>
    <p:sldLayoutId id="2147483746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  <p:sldLayoutId id="2147483753" r:id="rId37"/>
    <p:sldLayoutId id="2147483754" r:id="rId38"/>
    <p:sldLayoutId id="2147483755" r:id="rId39"/>
    <p:sldLayoutId id="2147483756" r:id="rId40"/>
    <p:sldLayoutId id="2147483757" r:id="rId41"/>
    <p:sldLayoutId id="2147483758" r:id="rId42"/>
    <p:sldLayoutId id="2147483759" r:id="rId43"/>
    <p:sldLayoutId id="2147483760" r:id="rId44"/>
    <p:sldLayoutId id="2147483761" r:id="rId45"/>
    <p:sldLayoutId id="2147483762" r:id="rId46"/>
    <p:sldLayoutId id="2147483763" r:id="rId47"/>
    <p:sldLayoutId id="2147483764" r:id="rId48"/>
    <p:sldLayoutId id="2147483765" r:id="rId49"/>
    <p:sldLayoutId id="2147483766" r:id="rId50"/>
    <p:sldLayoutId id="2147483767" r:id="rId51"/>
    <p:sldLayoutId id="2147483768" r:id="rId52"/>
    <p:sldLayoutId id="2147483769" r:id="rId53"/>
    <p:sldLayoutId id="2147483770" r:id="rId54"/>
    <p:sldLayoutId id="2147483771" r:id="rId55"/>
    <p:sldLayoutId id="2147483772" r:id="rId56"/>
    <p:sldLayoutId id="2147483773" r:id="rId57"/>
    <p:sldLayoutId id="2147483774" r:id="rId58"/>
    <p:sldLayoutId id="2147483775" r:id="rId59"/>
    <p:sldLayoutId id="2147483776" r:id="rId60"/>
    <p:sldLayoutId id="2147483777" r:id="rId61"/>
    <p:sldLayoutId id="2147483778" r:id="rId62"/>
    <p:sldLayoutId id="2147483779" r:id="rId63"/>
    <p:sldLayoutId id="2147483780" r:id="rId6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13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5" name="Google Shape;655;p13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656" name="Google Shape;656;p13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657" name="Google Shape;657;p13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658" name="Google Shape;658;p13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  <p:sldLayoutId id="2147483800" r:id="rId20"/>
    <p:sldLayoutId id="2147483801" r:id="rId21"/>
    <p:sldLayoutId id="2147483802" r:id="rId22"/>
    <p:sldLayoutId id="2147483803" r:id="rId23"/>
    <p:sldLayoutId id="2147483804" r:id="rId24"/>
    <p:sldLayoutId id="2147483805" r:id="rId25"/>
    <p:sldLayoutId id="2147483806" r:id="rId26"/>
    <p:sldLayoutId id="2147483807" r:id="rId27"/>
    <p:sldLayoutId id="2147483808" r:id="rId28"/>
    <p:sldLayoutId id="2147483809" r:id="rId29"/>
    <p:sldLayoutId id="2147483810" r:id="rId30"/>
    <p:sldLayoutId id="2147483811" r:id="rId31"/>
    <p:sldLayoutId id="2147483812" r:id="rId32"/>
    <p:sldLayoutId id="2147483813" r:id="rId33"/>
    <p:sldLayoutId id="2147483814" r:id="rId34"/>
    <p:sldLayoutId id="2147483815" r:id="rId35"/>
    <p:sldLayoutId id="2147483816" r:id="rId36"/>
    <p:sldLayoutId id="2147483817" r:id="rId37"/>
    <p:sldLayoutId id="2147483818" r:id="rId38"/>
    <p:sldLayoutId id="2147483819" r:id="rId39"/>
    <p:sldLayoutId id="2147483820" r:id="rId40"/>
    <p:sldLayoutId id="2147483821" r:id="rId41"/>
    <p:sldLayoutId id="2147483822" r:id="rId42"/>
    <p:sldLayoutId id="2147483823" r:id="rId43"/>
    <p:sldLayoutId id="2147483824" r:id="rId44"/>
    <p:sldLayoutId id="2147483825" r:id="rId45"/>
    <p:sldLayoutId id="2147483826" r:id="rId46"/>
    <p:sldLayoutId id="2147483827" r:id="rId47"/>
    <p:sldLayoutId id="2147483828" r:id="rId48"/>
    <p:sldLayoutId id="2147483829" r:id="rId49"/>
    <p:sldLayoutId id="2147483830" r:id="rId50"/>
    <p:sldLayoutId id="2147483831" r:id="rId51"/>
    <p:sldLayoutId id="2147483832" r:id="rId52"/>
    <p:sldLayoutId id="2147483833" r:id="rId53"/>
    <p:sldLayoutId id="2147483834" r:id="rId54"/>
    <p:sldLayoutId id="2147483835" r:id="rId55"/>
    <p:sldLayoutId id="2147483836" r:id="rId56"/>
    <p:sldLayoutId id="2147483837" r:id="rId57"/>
    <p:sldLayoutId id="2147483838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9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6" name="Google Shape;946;p19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947" name="Google Shape;947;p19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948" name="Google Shape;948;p19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949" name="Google Shape;949;p19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  <p:sldLayoutId id="2147483855" r:id="rId17"/>
    <p:sldLayoutId id="2147483856" r:id="rId18"/>
    <p:sldLayoutId id="2147483857" r:id="rId19"/>
    <p:sldLayoutId id="2147483858" r:id="rId20"/>
    <p:sldLayoutId id="2147483859" r:id="rId21"/>
    <p:sldLayoutId id="2147483860" r:id="rId22"/>
    <p:sldLayoutId id="2147483861" r:id="rId23"/>
    <p:sldLayoutId id="2147483862" r:id="rId24"/>
    <p:sldLayoutId id="2147483863" r:id="rId25"/>
    <p:sldLayoutId id="2147483864" r:id="rId26"/>
    <p:sldLayoutId id="2147483865" r:id="rId27"/>
    <p:sldLayoutId id="2147483866" r:id="rId28"/>
    <p:sldLayoutId id="2147483867" r:id="rId29"/>
    <p:sldLayoutId id="2147483868" r:id="rId30"/>
    <p:sldLayoutId id="2147483869" r:id="rId31"/>
    <p:sldLayoutId id="2147483870" r:id="rId32"/>
    <p:sldLayoutId id="2147483871" r:id="rId33"/>
    <p:sldLayoutId id="2147483872" r:id="rId34"/>
    <p:sldLayoutId id="2147483873" r:id="rId35"/>
    <p:sldLayoutId id="2147483874" r:id="rId36"/>
    <p:sldLayoutId id="2147483875" r:id="rId37"/>
    <p:sldLayoutId id="2147483876" r:id="rId38"/>
    <p:sldLayoutId id="2147483877" r:id="rId39"/>
    <p:sldLayoutId id="2147483878" r:id="rId40"/>
    <p:sldLayoutId id="2147483879" r:id="rId41"/>
    <p:sldLayoutId id="2147483880" r:id="rId42"/>
    <p:sldLayoutId id="2147483881" r:id="rId43"/>
    <p:sldLayoutId id="2147483882" r:id="rId44"/>
    <p:sldLayoutId id="2147483883" r:id="rId45"/>
    <p:sldLayoutId id="2147483884" r:id="rId46"/>
    <p:sldLayoutId id="2147483885" r:id="rId47"/>
    <p:sldLayoutId id="2147483886" r:id="rId48"/>
    <p:sldLayoutId id="2147483887" r:id="rId49"/>
    <p:sldLayoutId id="2147483888" r:id="rId50"/>
    <p:sldLayoutId id="2147483889" r:id="rId51"/>
    <p:sldLayoutId id="2147483890" r:id="rId52"/>
    <p:sldLayoutId id="2147483891" r:id="rId53"/>
    <p:sldLayoutId id="2147483892" r:id="rId54"/>
    <p:sldLayoutId id="2147483893" r:id="rId55"/>
    <p:sldLayoutId id="2147483894" r:id="rId56"/>
    <p:sldLayoutId id="2147483895" r:id="rId57"/>
    <p:sldLayoutId id="2147483896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" name="Google Shape;1236;p25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37" name="Google Shape;1237;p2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238" name="Google Shape;1238;p25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239" name="Google Shape;1239;p25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240" name="Google Shape;1240;p25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  <p:sldLayoutId id="2147483917" r:id="rId21"/>
    <p:sldLayoutId id="2147483918" r:id="rId22"/>
    <p:sldLayoutId id="2147483919" r:id="rId23"/>
    <p:sldLayoutId id="2147483920" r:id="rId24"/>
    <p:sldLayoutId id="2147483921" r:id="rId25"/>
    <p:sldLayoutId id="2147483922" r:id="rId26"/>
    <p:sldLayoutId id="2147483923" r:id="rId27"/>
    <p:sldLayoutId id="2147483924" r:id="rId28"/>
    <p:sldLayoutId id="2147483925" r:id="rId29"/>
    <p:sldLayoutId id="2147483926" r:id="rId30"/>
    <p:sldLayoutId id="2147483927" r:id="rId31"/>
    <p:sldLayoutId id="2147483928" r:id="rId32"/>
    <p:sldLayoutId id="2147483929" r:id="rId33"/>
    <p:sldLayoutId id="2147483930" r:id="rId34"/>
    <p:sldLayoutId id="2147483931" r:id="rId35"/>
    <p:sldLayoutId id="2147483932" r:id="rId36"/>
    <p:sldLayoutId id="2147483933" r:id="rId37"/>
    <p:sldLayoutId id="2147483934" r:id="rId38"/>
    <p:sldLayoutId id="2147483935" r:id="rId39"/>
    <p:sldLayoutId id="2147483936" r:id="rId40"/>
    <p:sldLayoutId id="2147483937" r:id="rId41"/>
    <p:sldLayoutId id="2147483938" r:id="rId4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29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4" name="Google Shape;1434;p29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435" name="Google Shape;1435;p29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436" name="Google Shape;1436;p29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437" name="Google Shape;1437;p29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  <p:sldLayoutId id="2147483950" r:id="rId12"/>
    <p:sldLayoutId id="2147483951" r:id="rId13"/>
    <p:sldLayoutId id="2147483952" r:id="rId14"/>
    <p:sldLayoutId id="2147483953" r:id="rId15"/>
    <p:sldLayoutId id="2147483954" r:id="rId16"/>
    <p:sldLayoutId id="2147483955" r:id="rId17"/>
    <p:sldLayoutId id="2147483956" r:id="rId18"/>
    <p:sldLayoutId id="2147483957" r:id="rId19"/>
    <p:sldLayoutId id="2147483958" r:id="rId20"/>
    <p:sldLayoutId id="2147483959" r:id="rId21"/>
    <p:sldLayoutId id="2147483960" r:id="rId22"/>
    <p:sldLayoutId id="2147483961" r:id="rId23"/>
    <p:sldLayoutId id="2147483962" r:id="rId24"/>
    <p:sldLayoutId id="2147483963" r:id="rId25"/>
    <p:sldLayoutId id="2147483964" r:id="rId26"/>
    <p:sldLayoutId id="2147483965" r:id="rId27"/>
    <p:sldLayoutId id="2147483966" r:id="rId28"/>
    <p:sldLayoutId id="2147483967" r:id="rId29"/>
    <p:sldLayoutId id="2147483968" r:id="rId30"/>
    <p:sldLayoutId id="2147483969" r:id="rId31"/>
    <p:sldLayoutId id="2147483970" r:id="rId32"/>
    <p:sldLayoutId id="2147483971" r:id="rId33"/>
    <p:sldLayoutId id="2147483972" r:id="rId34"/>
    <p:sldLayoutId id="2147483973" r:id="rId35"/>
    <p:sldLayoutId id="2147483974" r:id="rId36"/>
    <p:sldLayoutId id="2147483975" r:id="rId37"/>
    <p:sldLayoutId id="2147483976" r:id="rId38"/>
    <p:sldLayoutId id="2147483977" r:id="rId39"/>
    <p:sldLayoutId id="2147483978" r:id="rId40"/>
    <p:sldLayoutId id="2147483979" r:id="rId41"/>
    <p:sldLayoutId id="2147483980" r:id="rId42"/>
    <p:sldLayoutId id="2147483981" r:id="rId43"/>
    <p:sldLayoutId id="2147483982" r:id="rId44"/>
    <p:sldLayoutId id="2147483983" r:id="rId45"/>
    <p:sldLayoutId id="2147483984" r:id="rId46"/>
    <p:sldLayoutId id="2147483985" r:id="rId47"/>
    <p:sldLayoutId id="2147483986" r:id="rId48"/>
    <p:sldLayoutId id="2147483987" r:id="rId49"/>
    <p:sldLayoutId id="2147483988" r:id="rId50"/>
    <p:sldLayoutId id="2147483989" r:id="rId51"/>
    <p:sldLayoutId id="2147483990" r:id="rId52"/>
    <p:sldLayoutId id="2147483991" r:id="rId53"/>
    <p:sldLayoutId id="2147483992" r:id="rId54"/>
    <p:sldLayoutId id="2147483993" r:id="rId55"/>
    <p:sldLayoutId id="2147483994" r:id="rId56"/>
    <p:sldLayoutId id="2147483995" r:id="rId57"/>
    <p:sldLayoutId id="2147483996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Google Shape;1724;p35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25" name="Google Shape;1725;p35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26" name="Google Shape;1726;p3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  <p:sldLayoutId id="2147484009" r:id="rId13"/>
    <p:sldLayoutId id="2147484010" r:id="rId14"/>
    <p:sldLayoutId id="2147484011" r:id="rId15"/>
    <p:sldLayoutId id="2147484012" r:id="rId16"/>
    <p:sldLayoutId id="2147484013" r:id="rId17"/>
    <p:sldLayoutId id="2147484014" r:id="rId18"/>
    <p:sldLayoutId id="2147484015" r:id="rId19"/>
    <p:sldLayoutId id="2147484016" r:id="rId20"/>
    <p:sldLayoutId id="2147484017" r:id="rId21"/>
    <p:sldLayoutId id="2147484018" r:id="rId22"/>
    <p:sldLayoutId id="2147484019" r:id="rId23"/>
    <p:sldLayoutId id="2147484020" r:id="rId24"/>
    <p:sldLayoutId id="2147484021" r:id="rId25"/>
    <p:sldLayoutId id="2147484022" r:id="rId26"/>
    <p:sldLayoutId id="2147484023" r:id="rId27"/>
    <p:sldLayoutId id="2147484024" r:id="rId28"/>
    <p:sldLayoutId id="2147484227" r:id="rId2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38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56" name="Google Shape;1856;p38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857" name="Google Shape;1857;p38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858" name="Google Shape;1858;p38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1859" name="Google Shape;1859;p38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025" r:id="rId1"/>
    <p:sldLayoutId id="2147484026" r:id="rId2"/>
    <p:sldLayoutId id="2147484027" r:id="rId3"/>
    <p:sldLayoutId id="2147484028" r:id="rId4"/>
    <p:sldLayoutId id="2147484029" r:id="rId5"/>
    <p:sldLayoutId id="2147484030" r:id="rId6"/>
    <p:sldLayoutId id="2147484031" r:id="rId7"/>
    <p:sldLayoutId id="2147484032" r:id="rId8"/>
    <p:sldLayoutId id="2147484033" r:id="rId9"/>
    <p:sldLayoutId id="2147484034" r:id="rId10"/>
    <p:sldLayoutId id="2147484035" r:id="rId11"/>
    <p:sldLayoutId id="2147484036" r:id="rId12"/>
    <p:sldLayoutId id="2147484037" r:id="rId13"/>
    <p:sldLayoutId id="2147484038" r:id="rId14"/>
    <p:sldLayoutId id="2147484039" r:id="rId15"/>
    <p:sldLayoutId id="2147484040" r:id="rId16"/>
    <p:sldLayoutId id="2147484041" r:id="rId17"/>
    <p:sldLayoutId id="2147484042" r:id="rId18"/>
    <p:sldLayoutId id="2147484043" r:id="rId19"/>
    <p:sldLayoutId id="2147484044" r:id="rId20"/>
    <p:sldLayoutId id="2147484045" r:id="rId21"/>
    <p:sldLayoutId id="2147484046" r:id="rId22"/>
    <p:sldLayoutId id="2147484047" r:id="rId23"/>
    <p:sldLayoutId id="2147484048" r:id="rId24"/>
    <p:sldLayoutId id="2147484049" r:id="rId25"/>
    <p:sldLayoutId id="2147484050" r:id="rId26"/>
    <p:sldLayoutId id="2147484051" r:id="rId27"/>
    <p:sldLayoutId id="2147484052" r:id="rId28"/>
    <p:sldLayoutId id="2147484053" r:id="rId29"/>
    <p:sldLayoutId id="2147484054" r:id="rId30"/>
    <p:sldLayoutId id="2147484055" r:id="rId31"/>
    <p:sldLayoutId id="2147484056" r:id="rId32"/>
    <p:sldLayoutId id="2147484057" r:id="rId33"/>
    <p:sldLayoutId id="2147484058" r:id="rId34"/>
    <p:sldLayoutId id="2147484059" r:id="rId35"/>
    <p:sldLayoutId id="2147484060" r:id="rId36"/>
    <p:sldLayoutId id="2147484061" r:id="rId37"/>
    <p:sldLayoutId id="2147484062" r:id="rId38"/>
    <p:sldLayoutId id="2147484063" r:id="rId39"/>
    <p:sldLayoutId id="2147484064" r:id="rId40"/>
    <p:sldLayoutId id="2147484065" r:id="rId41"/>
    <p:sldLayoutId id="2147484066" r:id="rId42"/>
    <p:sldLayoutId id="2147484067" r:id="rId43"/>
    <p:sldLayoutId id="2147484068" r:id="rId44"/>
    <p:sldLayoutId id="2147484069" r:id="rId45"/>
    <p:sldLayoutId id="2147484070" r:id="rId46"/>
    <p:sldLayoutId id="2147484071" r:id="rId47"/>
    <p:sldLayoutId id="2147484072" r:id="rId48"/>
    <p:sldLayoutId id="2147484073" r:id="rId49"/>
    <p:sldLayoutId id="2147484074" r:id="rId50"/>
    <p:sldLayoutId id="2147484075" r:id="rId51"/>
    <p:sldLayoutId id="2147484076" r:id="rId52"/>
    <p:sldLayoutId id="2147484077" r:id="rId53"/>
    <p:sldLayoutId id="2147484078" r:id="rId54"/>
    <p:sldLayoutId id="2147484079" r:id="rId55"/>
    <p:sldLayoutId id="2147484080" r:id="rId56"/>
    <p:sldLayoutId id="2147484081" r:id="rId57"/>
    <p:sldLayoutId id="2147484082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p44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47" name="Google Shape;2147;p44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148" name="Google Shape;2148;p44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149" name="Google Shape;2149;p44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150" name="Google Shape;2150;p44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  <p:sldLayoutId id="2147484099" r:id="rId17"/>
    <p:sldLayoutId id="2147484100" r:id="rId18"/>
    <p:sldLayoutId id="2147484101" r:id="rId19"/>
    <p:sldLayoutId id="2147484102" r:id="rId20"/>
    <p:sldLayoutId id="2147484103" r:id="rId21"/>
    <p:sldLayoutId id="2147484104" r:id="rId22"/>
    <p:sldLayoutId id="2147484105" r:id="rId23"/>
    <p:sldLayoutId id="2147484106" r:id="rId24"/>
    <p:sldLayoutId id="2147484107" r:id="rId25"/>
    <p:sldLayoutId id="2147484108" r:id="rId26"/>
    <p:sldLayoutId id="2147484109" r:id="rId27"/>
    <p:sldLayoutId id="2147484110" r:id="rId28"/>
    <p:sldLayoutId id="2147484111" r:id="rId29"/>
    <p:sldLayoutId id="2147484112" r:id="rId30"/>
    <p:sldLayoutId id="2147484113" r:id="rId31"/>
    <p:sldLayoutId id="2147484114" r:id="rId32"/>
    <p:sldLayoutId id="2147484115" r:id="rId33"/>
    <p:sldLayoutId id="2147484116" r:id="rId34"/>
    <p:sldLayoutId id="2147484117" r:id="rId35"/>
    <p:sldLayoutId id="2147484118" r:id="rId36"/>
    <p:sldLayoutId id="2147484119" r:id="rId37"/>
    <p:sldLayoutId id="2147484120" r:id="rId38"/>
    <p:sldLayoutId id="2147484121" r:id="rId39"/>
    <p:sldLayoutId id="2147484122" r:id="rId40"/>
    <p:sldLayoutId id="2147484123" r:id="rId41"/>
    <p:sldLayoutId id="2147484124" r:id="rId42"/>
    <p:sldLayoutId id="2147484125" r:id="rId43"/>
    <p:sldLayoutId id="2147484126" r:id="rId44"/>
    <p:sldLayoutId id="2147484127" r:id="rId45"/>
    <p:sldLayoutId id="2147484128" r:id="rId46"/>
    <p:sldLayoutId id="2147484129" r:id="rId47"/>
    <p:sldLayoutId id="2147484130" r:id="rId48"/>
    <p:sldLayoutId id="2147484131" r:id="rId49"/>
    <p:sldLayoutId id="2147484132" r:id="rId50"/>
    <p:sldLayoutId id="2147484133" r:id="rId51"/>
    <p:sldLayoutId id="2147484134" r:id="rId52"/>
    <p:sldLayoutId id="2147484135" r:id="rId53"/>
    <p:sldLayoutId id="2147484136" r:id="rId54"/>
    <p:sldLayoutId id="2147484137" r:id="rId55"/>
    <p:sldLayoutId id="2147484138" r:id="rId56"/>
    <p:sldLayoutId id="2147484139" r:id="rId57"/>
    <p:sldLayoutId id="2147484140" r:id="rId5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" name="Google Shape;2437;p50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venir"/>
              <a:buNone/>
              <a:defRPr sz="33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8" name="Google Shape;2438;p50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439" name="Google Shape;2439;p50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440" name="Google Shape;2440;p50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AEC9"/>
              </a:buClr>
              <a:buSzPts val="1100"/>
              <a:buFont typeface="Avenir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None/>
              <a:defRPr sz="14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endParaRPr/>
          </a:p>
        </p:txBody>
      </p:sp>
      <p:sp>
        <p:nvSpPr>
          <p:cNvPr id="2441" name="Google Shape;2441;p50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AEC9"/>
                </a:solidFill>
                <a:latin typeface="Avenir"/>
                <a:ea typeface="Avenir"/>
                <a:cs typeface="Avenir"/>
                <a:sym typeface="Aveni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  <p:sldLayoutId id="2147484152" r:id="rId12"/>
    <p:sldLayoutId id="2147484153" r:id="rId13"/>
    <p:sldLayoutId id="2147484154" r:id="rId14"/>
    <p:sldLayoutId id="2147484155" r:id="rId15"/>
    <p:sldLayoutId id="2147484156" r:id="rId16"/>
    <p:sldLayoutId id="2147484157" r:id="rId17"/>
    <p:sldLayoutId id="2147484158" r:id="rId18"/>
    <p:sldLayoutId id="2147484159" r:id="rId19"/>
    <p:sldLayoutId id="2147484160" r:id="rId20"/>
    <p:sldLayoutId id="2147484161" r:id="rId21"/>
    <p:sldLayoutId id="2147484162" r:id="rId22"/>
    <p:sldLayoutId id="2147484163" r:id="rId23"/>
    <p:sldLayoutId id="2147484164" r:id="rId24"/>
    <p:sldLayoutId id="2147484165" r:id="rId25"/>
    <p:sldLayoutId id="2147484166" r:id="rId26"/>
    <p:sldLayoutId id="2147484167" r:id="rId27"/>
    <p:sldLayoutId id="2147484168" r:id="rId28"/>
    <p:sldLayoutId id="2147484169" r:id="rId29"/>
    <p:sldLayoutId id="2147484170" r:id="rId30"/>
    <p:sldLayoutId id="2147484171" r:id="rId31"/>
    <p:sldLayoutId id="2147484172" r:id="rId32"/>
    <p:sldLayoutId id="2147484173" r:id="rId33"/>
    <p:sldLayoutId id="2147484174" r:id="rId34"/>
    <p:sldLayoutId id="2147484175" r:id="rId35"/>
    <p:sldLayoutId id="2147484176" r:id="rId36"/>
    <p:sldLayoutId id="2147484177" r:id="rId37"/>
    <p:sldLayoutId id="2147484178" r:id="rId38"/>
    <p:sldLayoutId id="2147484179" r:id="rId39"/>
    <p:sldLayoutId id="2147484180" r:id="rId40"/>
    <p:sldLayoutId id="2147484181" r:id="rId41"/>
    <p:sldLayoutId id="2147484182" r:id="rId42"/>
    <p:sldLayoutId id="2147484183" r:id="rId43"/>
    <p:sldLayoutId id="2147484184" r:id="rId44"/>
    <p:sldLayoutId id="2147484185" r:id="rId45"/>
    <p:sldLayoutId id="2147484186" r:id="rId46"/>
    <p:sldLayoutId id="2147484187" r:id="rId47"/>
    <p:sldLayoutId id="2147484188" r:id="rId48"/>
    <p:sldLayoutId id="2147484189" r:id="rId49"/>
    <p:sldLayoutId id="2147484190" r:id="rId50"/>
    <p:sldLayoutId id="2147484191" r:id="rId51"/>
    <p:sldLayoutId id="2147484192" r:id="rId52"/>
    <p:sldLayoutId id="2147484193" r:id="rId53"/>
    <p:sldLayoutId id="2147484194" r:id="rId54"/>
    <p:sldLayoutId id="2147484195" r:id="rId55"/>
    <p:sldLayoutId id="2147484196" r:id="rId56"/>
    <p:sldLayoutId id="2147484197" r:id="rId57"/>
    <p:sldLayoutId id="2147484198" r:id="rId58"/>
    <p:sldLayoutId id="2147484199" r:id="rId59"/>
    <p:sldLayoutId id="2147484200" r:id="rId60"/>
    <p:sldLayoutId id="2147484201" r:id="rId61"/>
    <p:sldLayoutId id="2147484202" r:id="rId62"/>
    <p:sldLayoutId id="2147484203" r:id="rId63"/>
    <p:sldLayoutId id="2147484204" r:id="rId6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9.xml"/><Relationship Id="rId6" Type="http://schemas.openxmlformats.org/officeDocument/2006/relationships/image" Target="../media/image42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69.jp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9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66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65.png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0.png"/><Relationship Id="rId21" Type="http://schemas.openxmlformats.org/officeDocument/2006/relationships/image" Target="../media/image95.png"/><Relationship Id="rId42" Type="http://schemas.openxmlformats.org/officeDocument/2006/relationships/image" Target="../media/image116.jpg"/><Relationship Id="rId47" Type="http://schemas.openxmlformats.org/officeDocument/2006/relationships/image" Target="../media/image121.png"/><Relationship Id="rId63" Type="http://schemas.openxmlformats.org/officeDocument/2006/relationships/image" Target="../media/image137.png"/><Relationship Id="rId68" Type="http://schemas.openxmlformats.org/officeDocument/2006/relationships/image" Target="../media/image142.png"/><Relationship Id="rId84" Type="http://schemas.openxmlformats.org/officeDocument/2006/relationships/image" Target="../media/image158.png"/><Relationship Id="rId89" Type="http://schemas.openxmlformats.org/officeDocument/2006/relationships/image" Target="../media/image163.png"/><Relationship Id="rId16" Type="http://schemas.openxmlformats.org/officeDocument/2006/relationships/image" Target="../media/image90.png"/><Relationship Id="rId11" Type="http://schemas.openxmlformats.org/officeDocument/2006/relationships/image" Target="../media/image88.png"/><Relationship Id="rId32" Type="http://schemas.openxmlformats.org/officeDocument/2006/relationships/image" Target="../media/image106.png"/><Relationship Id="rId37" Type="http://schemas.openxmlformats.org/officeDocument/2006/relationships/image" Target="../media/image111.png"/><Relationship Id="rId53" Type="http://schemas.openxmlformats.org/officeDocument/2006/relationships/image" Target="../media/image127.png"/><Relationship Id="rId58" Type="http://schemas.openxmlformats.org/officeDocument/2006/relationships/image" Target="../media/image132.png"/><Relationship Id="rId74" Type="http://schemas.openxmlformats.org/officeDocument/2006/relationships/image" Target="../media/image148.png"/><Relationship Id="rId79" Type="http://schemas.openxmlformats.org/officeDocument/2006/relationships/image" Target="../media/image153.png"/><Relationship Id="rId5" Type="http://schemas.openxmlformats.org/officeDocument/2006/relationships/image" Target="../media/image82.png"/><Relationship Id="rId90" Type="http://schemas.openxmlformats.org/officeDocument/2006/relationships/image" Target="../media/image164.pn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43" Type="http://schemas.openxmlformats.org/officeDocument/2006/relationships/image" Target="../media/image117.png"/><Relationship Id="rId48" Type="http://schemas.openxmlformats.org/officeDocument/2006/relationships/image" Target="../media/image122.png"/><Relationship Id="rId64" Type="http://schemas.openxmlformats.org/officeDocument/2006/relationships/image" Target="../media/image138.png"/><Relationship Id="rId69" Type="http://schemas.openxmlformats.org/officeDocument/2006/relationships/image" Target="../media/image143.png"/><Relationship Id="rId8" Type="http://schemas.openxmlformats.org/officeDocument/2006/relationships/image" Target="../media/image85.png"/><Relationship Id="rId51" Type="http://schemas.openxmlformats.org/officeDocument/2006/relationships/image" Target="../media/image125.png"/><Relationship Id="rId72" Type="http://schemas.openxmlformats.org/officeDocument/2006/relationships/image" Target="../media/image146.png"/><Relationship Id="rId80" Type="http://schemas.openxmlformats.org/officeDocument/2006/relationships/image" Target="../media/image154.png"/><Relationship Id="rId85" Type="http://schemas.openxmlformats.org/officeDocument/2006/relationships/image" Target="../media/image159.png"/><Relationship Id="rId93" Type="http://schemas.openxmlformats.org/officeDocument/2006/relationships/image" Target="../media/image167.png"/><Relationship Id="rId3" Type="http://schemas.openxmlformats.org/officeDocument/2006/relationships/image" Target="../media/image80.png"/><Relationship Id="rId12" Type="http://schemas.openxmlformats.org/officeDocument/2006/relationships/image" Target="../media/image69.jpg"/><Relationship Id="rId17" Type="http://schemas.openxmlformats.org/officeDocument/2006/relationships/image" Target="../media/image91.png"/><Relationship Id="rId25" Type="http://schemas.openxmlformats.org/officeDocument/2006/relationships/image" Target="../media/image99.png"/><Relationship Id="rId33" Type="http://schemas.openxmlformats.org/officeDocument/2006/relationships/image" Target="../media/image107.png"/><Relationship Id="rId38" Type="http://schemas.openxmlformats.org/officeDocument/2006/relationships/image" Target="../media/image112.png"/><Relationship Id="rId46" Type="http://schemas.openxmlformats.org/officeDocument/2006/relationships/image" Target="../media/image120.jpg"/><Relationship Id="rId59" Type="http://schemas.openxmlformats.org/officeDocument/2006/relationships/image" Target="../media/image133.jpg"/><Relationship Id="rId67" Type="http://schemas.openxmlformats.org/officeDocument/2006/relationships/image" Target="../media/image141.png"/><Relationship Id="rId20" Type="http://schemas.openxmlformats.org/officeDocument/2006/relationships/image" Target="../media/image94.png"/><Relationship Id="rId41" Type="http://schemas.openxmlformats.org/officeDocument/2006/relationships/image" Target="../media/image115.png"/><Relationship Id="rId54" Type="http://schemas.openxmlformats.org/officeDocument/2006/relationships/image" Target="../media/image128.jpg"/><Relationship Id="rId62" Type="http://schemas.openxmlformats.org/officeDocument/2006/relationships/image" Target="../media/image136.png"/><Relationship Id="rId70" Type="http://schemas.openxmlformats.org/officeDocument/2006/relationships/image" Target="../media/image144.png"/><Relationship Id="rId75" Type="http://schemas.openxmlformats.org/officeDocument/2006/relationships/image" Target="../media/image149.png"/><Relationship Id="rId83" Type="http://schemas.openxmlformats.org/officeDocument/2006/relationships/image" Target="../media/image157.png"/><Relationship Id="rId88" Type="http://schemas.openxmlformats.org/officeDocument/2006/relationships/image" Target="../media/image162.png"/><Relationship Id="rId91" Type="http://schemas.openxmlformats.org/officeDocument/2006/relationships/image" Target="../media/image165.png"/><Relationship Id="rId1" Type="http://schemas.openxmlformats.org/officeDocument/2006/relationships/slideLayout" Target="../slideLayouts/slideLayout495.xml"/><Relationship Id="rId6" Type="http://schemas.openxmlformats.org/officeDocument/2006/relationships/image" Target="../media/image83.png"/><Relationship Id="rId15" Type="http://schemas.openxmlformats.org/officeDocument/2006/relationships/image" Target="../media/image89.png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36" Type="http://schemas.openxmlformats.org/officeDocument/2006/relationships/image" Target="../media/image110.png"/><Relationship Id="rId49" Type="http://schemas.openxmlformats.org/officeDocument/2006/relationships/image" Target="../media/image123.png"/><Relationship Id="rId57" Type="http://schemas.openxmlformats.org/officeDocument/2006/relationships/image" Target="../media/image131.png"/><Relationship Id="rId10" Type="http://schemas.openxmlformats.org/officeDocument/2006/relationships/image" Target="../media/image87.png"/><Relationship Id="rId31" Type="http://schemas.openxmlformats.org/officeDocument/2006/relationships/image" Target="../media/image105.jpg"/><Relationship Id="rId44" Type="http://schemas.openxmlformats.org/officeDocument/2006/relationships/image" Target="../media/image118.png"/><Relationship Id="rId52" Type="http://schemas.openxmlformats.org/officeDocument/2006/relationships/image" Target="../media/image126.png"/><Relationship Id="rId60" Type="http://schemas.openxmlformats.org/officeDocument/2006/relationships/image" Target="../media/image134.jpg"/><Relationship Id="rId65" Type="http://schemas.openxmlformats.org/officeDocument/2006/relationships/image" Target="../media/image139.png"/><Relationship Id="rId73" Type="http://schemas.openxmlformats.org/officeDocument/2006/relationships/image" Target="../media/image147.png"/><Relationship Id="rId78" Type="http://schemas.openxmlformats.org/officeDocument/2006/relationships/image" Target="../media/image152.png"/><Relationship Id="rId81" Type="http://schemas.openxmlformats.org/officeDocument/2006/relationships/image" Target="../media/image155.png"/><Relationship Id="rId86" Type="http://schemas.openxmlformats.org/officeDocument/2006/relationships/image" Target="../media/image160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3" Type="http://schemas.openxmlformats.org/officeDocument/2006/relationships/image" Target="../media/image65.png"/><Relationship Id="rId18" Type="http://schemas.openxmlformats.org/officeDocument/2006/relationships/image" Target="../media/image92.png"/><Relationship Id="rId39" Type="http://schemas.openxmlformats.org/officeDocument/2006/relationships/image" Target="../media/image113.png"/><Relationship Id="rId34" Type="http://schemas.openxmlformats.org/officeDocument/2006/relationships/image" Target="../media/image108.png"/><Relationship Id="rId50" Type="http://schemas.openxmlformats.org/officeDocument/2006/relationships/image" Target="../media/image124.png"/><Relationship Id="rId55" Type="http://schemas.openxmlformats.org/officeDocument/2006/relationships/image" Target="../media/image129.png"/><Relationship Id="rId76" Type="http://schemas.openxmlformats.org/officeDocument/2006/relationships/image" Target="../media/image150.png"/><Relationship Id="rId7" Type="http://schemas.openxmlformats.org/officeDocument/2006/relationships/image" Target="../media/image84.png"/><Relationship Id="rId71" Type="http://schemas.openxmlformats.org/officeDocument/2006/relationships/image" Target="../media/image145.png"/><Relationship Id="rId92" Type="http://schemas.openxmlformats.org/officeDocument/2006/relationships/image" Target="../media/image166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103.png"/><Relationship Id="rId24" Type="http://schemas.openxmlformats.org/officeDocument/2006/relationships/image" Target="../media/image98.png"/><Relationship Id="rId40" Type="http://schemas.openxmlformats.org/officeDocument/2006/relationships/image" Target="../media/image114.png"/><Relationship Id="rId45" Type="http://schemas.openxmlformats.org/officeDocument/2006/relationships/image" Target="../media/image119.jpg"/><Relationship Id="rId66" Type="http://schemas.openxmlformats.org/officeDocument/2006/relationships/image" Target="../media/image140.png"/><Relationship Id="rId87" Type="http://schemas.openxmlformats.org/officeDocument/2006/relationships/image" Target="../media/image161.png"/><Relationship Id="rId61" Type="http://schemas.openxmlformats.org/officeDocument/2006/relationships/image" Target="../media/image135.png"/><Relationship Id="rId82" Type="http://schemas.openxmlformats.org/officeDocument/2006/relationships/image" Target="../media/image156.png"/><Relationship Id="rId19" Type="http://schemas.openxmlformats.org/officeDocument/2006/relationships/image" Target="../media/image93.png"/><Relationship Id="rId14" Type="http://schemas.openxmlformats.org/officeDocument/2006/relationships/image" Target="../media/image66.png"/><Relationship Id="rId30" Type="http://schemas.openxmlformats.org/officeDocument/2006/relationships/image" Target="../media/image104.png"/><Relationship Id="rId35" Type="http://schemas.openxmlformats.org/officeDocument/2006/relationships/image" Target="../media/image109.png"/><Relationship Id="rId56" Type="http://schemas.openxmlformats.org/officeDocument/2006/relationships/image" Target="../media/image130.png"/><Relationship Id="rId77" Type="http://schemas.openxmlformats.org/officeDocument/2006/relationships/image" Target="../media/image1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68.jp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0.xml"/><Relationship Id="rId6" Type="http://schemas.openxmlformats.org/officeDocument/2006/relationships/image" Target="../media/image171.png"/><Relationship Id="rId5" Type="http://schemas.openxmlformats.org/officeDocument/2006/relationships/image" Target="../media/image170.png"/><Relationship Id="rId4" Type="http://schemas.openxmlformats.org/officeDocument/2006/relationships/image" Target="../media/image169.png"/><Relationship Id="rId9" Type="http://schemas.openxmlformats.org/officeDocument/2006/relationships/image" Target="../media/image6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3" Type="http://schemas.openxmlformats.org/officeDocument/2006/relationships/image" Target="../media/image172.png"/><Relationship Id="rId7" Type="http://schemas.openxmlformats.org/officeDocument/2006/relationships/image" Target="../media/image69.jpg"/><Relationship Id="rId12" Type="http://schemas.openxmlformats.org/officeDocument/2006/relationships/image" Target="../media/image177.png"/><Relationship Id="rId17" Type="http://schemas.openxmlformats.org/officeDocument/2006/relationships/image" Target="../media/image18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1.png"/><Relationship Id="rId1" Type="http://schemas.openxmlformats.org/officeDocument/2006/relationships/slideLayout" Target="../slideLayouts/slideLayout134.xml"/><Relationship Id="rId6" Type="http://schemas.openxmlformats.org/officeDocument/2006/relationships/image" Target="../media/image42.png"/><Relationship Id="rId11" Type="http://schemas.openxmlformats.org/officeDocument/2006/relationships/image" Target="../media/image176.png"/><Relationship Id="rId5" Type="http://schemas.openxmlformats.org/officeDocument/2006/relationships/image" Target="../media/image174.png"/><Relationship Id="rId15" Type="http://schemas.openxmlformats.org/officeDocument/2006/relationships/image" Target="../media/image180.png"/><Relationship Id="rId10" Type="http://schemas.openxmlformats.org/officeDocument/2006/relationships/image" Target="../media/image175.png"/><Relationship Id="rId19" Type="http://schemas.openxmlformats.org/officeDocument/2006/relationships/image" Target="../media/image184.png"/><Relationship Id="rId4" Type="http://schemas.openxmlformats.org/officeDocument/2006/relationships/image" Target="../media/image173.jpg"/><Relationship Id="rId9" Type="http://schemas.openxmlformats.org/officeDocument/2006/relationships/image" Target="../media/image66.png"/><Relationship Id="rId14" Type="http://schemas.openxmlformats.org/officeDocument/2006/relationships/image" Target="../media/image179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26" Type="http://schemas.openxmlformats.org/officeDocument/2006/relationships/image" Target="../media/image207.png"/><Relationship Id="rId39" Type="http://schemas.openxmlformats.org/officeDocument/2006/relationships/image" Target="../media/image220.png"/><Relationship Id="rId21" Type="http://schemas.openxmlformats.org/officeDocument/2006/relationships/image" Target="../media/image202.png"/><Relationship Id="rId34" Type="http://schemas.openxmlformats.org/officeDocument/2006/relationships/image" Target="../media/image215.png"/><Relationship Id="rId42" Type="http://schemas.openxmlformats.org/officeDocument/2006/relationships/image" Target="../media/image223.png"/><Relationship Id="rId47" Type="http://schemas.openxmlformats.org/officeDocument/2006/relationships/image" Target="../media/image65.png"/><Relationship Id="rId7" Type="http://schemas.openxmlformats.org/officeDocument/2006/relationships/image" Target="../media/image18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97.png"/><Relationship Id="rId29" Type="http://schemas.openxmlformats.org/officeDocument/2006/relationships/image" Target="../media/image210.png"/><Relationship Id="rId1" Type="http://schemas.openxmlformats.org/officeDocument/2006/relationships/slideLayout" Target="../slideLayouts/slideLayout415.xml"/><Relationship Id="rId6" Type="http://schemas.openxmlformats.org/officeDocument/2006/relationships/image" Target="../media/image187.png"/><Relationship Id="rId11" Type="http://schemas.openxmlformats.org/officeDocument/2006/relationships/image" Target="../media/image192.png"/><Relationship Id="rId24" Type="http://schemas.openxmlformats.org/officeDocument/2006/relationships/image" Target="../media/image205.png"/><Relationship Id="rId32" Type="http://schemas.openxmlformats.org/officeDocument/2006/relationships/image" Target="../media/image213.png"/><Relationship Id="rId37" Type="http://schemas.openxmlformats.org/officeDocument/2006/relationships/image" Target="../media/image218.png"/><Relationship Id="rId40" Type="http://schemas.openxmlformats.org/officeDocument/2006/relationships/image" Target="../media/image221.png"/><Relationship Id="rId45" Type="http://schemas.openxmlformats.org/officeDocument/2006/relationships/image" Target="../media/image226.png"/><Relationship Id="rId5" Type="http://schemas.openxmlformats.org/officeDocument/2006/relationships/image" Target="../media/image186.png"/><Relationship Id="rId15" Type="http://schemas.openxmlformats.org/officeDocument/2006/relationships/image" Target="../media/image196.png"/><Relationship Id="rId23" Type="http://schemas.openxmlformats.org/officeDocument/2006/relationships/image" Target="../media/image204.png"/><Relationship Id="rId28" Type="http://schemas.openxmlformats.org/officeDocument/2006/relationships/image" Target="../media/image209.png"/><Relationship Id="rId36" Type="http://schemas.openxmlformats.org/officeDocument/2006/relationships/image" Target="../media/image217.png"/><Relationship Id="rId10" Type="http://schemas.openxmlformats.org/officeDocument/2006/relationships/image" Target="../media/image191.png"/><Relationship Id="rId19" Type="http://schemas.openxmlformats.org/officeDocument/2006/relationships/image" Target="../media/image200.png"/><Relationship Id="rId31" Type="http://schemas.openxmlformats.org/officeDocument/2006/relationships/image" Target="../media/image212.png"/><Relationship Id="rId44" Type="http://schemas.openxmlformats.org/officeDocument/2006/relationships/image" Target="../media/image225.png"/><Relationship Id="rId4" Type="http://schemas.openxmlformats.org/officeDocument/2006/relationships/image" Target="../media/image185.png"/><Relationship Id="rId9" Type="http://schemas.openxmlformats.org/officeDocument/2006/relationships/image" Target="../media/image190.png"/><Relationship Id="rId14" Type="http://schemas.openxmlformats.org/officeDocument/2006/relationships/image" Target="../media/image195.png"/><Relationship Id="rId22" Type="http://schemas.openxmlformats.org/officeDocument/2006/relationships/image" Target="../media/image203.png"/><Relationship Id="rId27" Type="http://schemas.openxmlformats.org/officeDocument/2006/relationships/image" Target="../media/image208.png"/><Relationship Id="rId30" Type="http://schemas.openxmlformats.org/officeDocument/2006/relationships/image" Target="../media/image211.png"/><Relationship Id="rId35" Type="http://schemas.openxmlformats.org/officeDocument/2006/relationships/image" Target="../media/image216.png"/><Relationship Id="rId43" Type="http://schemas.openxmlformats.org/officeDocument/2006/relationships/image" Target="../media/image224.png"/><Relationship Id="rId48" Type="http://schemas.openxmlformats.org/officeDocument/2006/relationships/image" Target="../media/image66.png"/><Relationship Id="rId8" Type="http://schemas.openxmlformats.org/officeDocument/2006/relationships/image" Target="../media/image189.png"/><Relationship Id="rId3" Type="http://schemas.openxmlformats.org/officeDocument/2006/relationships/image" Target="../media/image68.png"/><Relationship Id="rId12" Type="http://schemas.openxmlformats.org/officeDocument/2006/relationships/image" Target="../media/image193.png"/><Relationship Id="rId17" Type="http://schemas.openxmlformats.org/officeDocument/2006/relationships/image" Target="../media/image198.png"/><Relationship Id="rId25" Type="http://schemas.openxmlformats.org/officeDocument/2006/relationships/image" Target="../media/image206.png"/><Relationship Id="rId33" Type="http://schemas.openxmlformats.org/officeDocument/2006/relationships/image" Target="../media/image214.png"/><Relationship Id="rId38" Type="http://schemas.openxmlformats.org/officeDocument/2006/relationships/image" Target="../media/image219.png"/><Relationship Id="rId46" Type="http://schemas.openxmlformats.org/officeDocument/2006/relationships/image" Target="../media/image69.jpg"/><Relationship Id="rId20" Type="http://schemas.openxmlformats.org/officeDocument/2006/relationships/image" Target="../media/image201.jpg"/><Relationship Id="rId41" Type="http://schemas.openxmlformats.org/officeDocument/2006/relationships/image" Target="../media/image2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68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2.xml"/><Relationship Id="rId6" Type="http://schemas.openxmlformats.org/officeDocument/2006/relationships/image" Target="../media/image65.png"/><Relationship Id="rId5" Type="http://schemas.openxmlformats.org/officeDocument/2006/relationships/image" Target="../media/image69.jpg"/><Relationship Id="rId4" Type="http://schemas.openxmlformats.org/officeDocument/2006/relationships/image" Target="../media/image227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20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230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20.xml"/><Relationship Id="rId6" Type="http://schemas.openxmlformats.org/officeDocument/2006/relationships/image" Target="../media/image69.jpg"/><Relationship Id="rId5" Type="http://schemas.openxmlformats.org/officeDocument/2006/relationships/image" Target="../media/image232.png"/><Relationship Id="rId4" Type="http://schemas.openxmlformats.org/officeDocument/2006/relationships/image" Target="../media/image2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3" Type="http://schemas.openxmlformats.org/officeDocument/2006/relationships/image" Target="../media/image233.jpg"/><Relationship Id="rId7" Type="http://schemas.openxmlformats.org/officeDocument/2006/relationships/image" Target="../media/image237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36.png"/><Relationship Id="rId11" Type="http://schemas.openxmlformats.org/officeDocument/2006/relationships/image" Target="../media/image65.png"/><Relationship Id="rId5" Type="http://schemas.openxmlformats.org/officeDocument/2006/relationships/image" Target="../media/image235.jpg"/><Relationship Id="rId10" Type="http://schemas.openxmlformats.org/officeDocument/2006/relationships/image" Target="../media/image69.jpg"/><Relationship Id="rId4" Type="http://schemas.openxmlformats.org/officeDocument/2006/relationships/image" Target="../media/image234.png"/><Relationship Id="rId9" Type="http://schemas.openxmlformats.org/officeDocument/2006/relationships/image" Target="../media/image2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png"/><Relationship Id="rId3" Type="http://schemas.openxmlformats.org/officeDocument/2006/relationships/image" Target="../media/image69.jpg"/><Relationship Id="rId7" Type="http://schemas.openxmlformats.org/officeDocument/2006/relationships/image" Target="../media/image2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67.xml"/><Relationship Id="rId6" Type="http://schemas.openxmlformats.org/officeDocument/2006/relationships/image" Target="../media/image241.png"/><Relationship Id="rId5" Type="http://schemas.openxmlformats.org/officeDocument/2006/relationships/image" Target="../media/image66.png"/><Relationship Id="rId10" Type="http://schemas.openxmlformats.org/officeDocument/2006/relationships/image" Target="../media/image245.png"/><Relationship Id="rId4" Type="http://schemas.openxmlformats.org/officeDocument/2006/relationships/image" Target="../media/image65.png"/><Relationship Id="rId9" Type="http://schemas.openxmlformats.org/officeDocument/2006/relationships/image" Target="../media/image2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253.png"/><Relationship Id="rId3" Type="http://schemas.openxmlformats.org/officeDocument/2006/relationships/image" Target="../media/image69.jpg"/><Relationship Id="rId7" Type="http://schemas.openxmlformats.org/officeDocument/2006/relationships/image" Target="../media/image247.png"/><Relationship Id="rId12" Type="http://schemas.openxmlformats.org/officeDocument/2006/relationships/image" Target="../media/image25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246.png"/><Relationship Id="rId11" Type="http://schemas.openxmlformats.org/officeDocument/2006/relationships/image" Target="../media/image251.png"/><Relationship Id="rId5" Type="http://schemas.openxmlformats.org/officeDocument/2006/relationships/image" Target="../media/image66.png"/><Relationship Id="rId15" Type="http://schemas.openxmlformats.org/officeDocument/2006/relationships/image" Target="../media/image255.png"/><Relationship Id="rId10" Type="http://schemas.openxmlformats.org/officeDocument/2006/relationships/image" Target="../media/image250.png"/><Relationship Id="rId4" Type="http://schemas.openxmlformats.org/officeDocument/2006/relationships/image" Target="../media/image65.png"/><Relationship Id="rId9" Type="http://schemas.openxmlformats.org/officeDocument/2006/relationships/image" Target="../media/image249.png"/><Relationship Id="rId14" Type="http://schemas.openxmlformats.org/officeDocument/2006/relationships/image" Target="../media/image25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13" Type="http://schemas.openxmlformats.org/officeDocument/2006/relationships/image" Target="../media/image65.png"/><Relationship Id="rId3" Type="http://schemas.openxmlformats.org/officeDocument/2006/relationships/image" Target="../media/image256.png"/><Relationship Id="rId7" Type="http://schemas.openxmlformats.org/officeDocument/2006/relationships/image" Target="../media/image260.png"/><Relationship Id="rId12" Type="http://schemas.openxmlformats.org/officeDocument/2006/relationships/image" Target="../media/image6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259.png"/><Relationship Id="rId11" Type="http://schemas.openxmlformats.org/officeDocument/2006/relationships/image" Target="../media/image246.png"/><Relationship Id="rId5" Type="http://schemas.openxmlformats.org/officeDocument/2006/relationships/image" Target="../media/image258.png"/><Relationship Id="rId10" Type="http://schemas.openxmlformats.org/officeDocument/2006/relationships/image" Target="../media/image234.png"/><Relationship Id="rId4" Type="http://schemas.openxmlformats.org/officeDocument/2006/relationships/image" Target="../media/image257.png"/><Relationship Id="rId9" Type="http://schemas.openxmlformats.org/officeDocument/2006/relationships/image" Target="../media/image262.png"/><Relationship Id="rId14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3" Type="http://schemas.openxmlformats.org/officeDocument/2006/relationships/image" Target="../media/image263.png"/><Relationship Id="rId7" Type="http://schemas.openxmlformats.org/officeDocument/2006/relationships/image" Target="../media/image264.png"/><Relationship Id="rId12" Type="http://schemas.openxmlformats.org/officeDocument/2006/relationships/comments" Target="../comments/commen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6.png"/><Relationship Id="rId11" Type="http://schemas.openxmlformats.org/officeDocument/2006/relationships/image" Target="../media/image245.png"/><Relationship Id="rId5" Type="http://schemas.openxmlformats.org/officeDocument/2006/relationships/image" Target="../media/image65.png"/><Relationship Id="rId10" Type="http://schemas.openxmlformats.org/officeDocument/2006/relationships/image" Target="../media/image267.png"/><Relationship Id="rId4" Type="http://schemas.openxmlformats.org/officeDocument/2006/relationships/image" Target="../media/image69.jpg"/><Relationship Id="rId9" Type="http://schemas.openxmlformats.org/officeDocument/2006/relationships/image" Target="../media/image26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5.png"/><Relationship Id="rId13" Type="http://schemas.openxmlformats.org/officeDocument/2006/relationships/image" Target="../media/image269.emf"/><Relationship Id="rId18" Type="http://schemas.openxmlformats.org/officeDocument/2006/relationships/image" Target="../media/image274.emf"/><Relationship Id="rId3" Type="http://schemas.openxmlformats.org/officeDocument/2006/relationships/image" Target="../media/image263.png"/><Relationship Id="rId7" Type="http://schemas.openxmlformats.org/officeDocument/2006/relationships/image" Target="../media/image264.png"/><Relationship Id="rId12" Type="http://schemas.openxmlformats.org/officeDocument/2006/relationships/image" Target="../media/image268.emf"/><Relationship Id="rId17" Type="http://schemas.openxmlformats.org/officeDocument/2006/relationships/image" Target="../media/image273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72.emf"/><Relationship Id="rId1" Type="http://schemas.openxmlformats.org/officeDocument/2006/relationships/slideLayout" Target="../slideLayouts/slideLayout47.xml"/><Relationship Id="rId6" Type="http://schemas.openxmlformats.org/officeDocument/2006/relationships/image" Target="../media/image66.png"/><Relationship Id="rId11" Type="http://schemas.openxmlformats.org/officeDocument/2006/relationships/image" Target="../media/image245.png"/><Relationship Id="rId5" Type="http://schemas.openxmlformats.org/officeDocument/2006/relationships/image" Target="../media/image65.png"/><Relationship Id="rId15" Type="http://schemas.openxmlformats.org/officeDocument/2006/relationships/image" Target="../media/image271.emf"/><Relationship Id="rId10" Type="http://schemas.openxmlformats.org/officeDocument/2006/relationships/image" Target="../media/image267.png"/><Relationship Id="rId19" Type="http://schemas.openxmlformats.org/officeDocument/2006/relationships/image" Target="../media/image275.emf"/><Relationship Id="rId4" Type="http://schemas.openxmlformats.org/officeDocument/2006/relationships/image" Target="../media/image69.jpg"/><Relationship Id="rId9" Type="http://schemas.openxmlformats.org/officeDocument/2006/relationships/image" Target="../media/image266.png"/><Relationship Id="rId14" Type="http://schemas.openxmlformats.org/officeDocument/2006/relationships/image" Target="../media/image27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64.png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6.png"/><Relationship Id="rId5" Type="http://schemas.openxmlformats.org/officeDocument/2006/relationships/image" Target="../media/image266.png"/><Relationship Id="rId10" Type="http://schemas.openxmlformats.org/officeDocument/2006/relationships/comments" Target="../comments/comment2.xml"/><Relationship Id="rId4" Type="http://schemas.openxmlformats.org/officeDocument/2006/relationships/image" Target="../media/image265.png"/><Relationship Id="rId9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2.png"/><Relationship Id="rId3" Type="http://schemas.openxmlformats.org/officeDocument/2006/relationships/image" Target="../media/image277.png"/><Relationship Id="rId7" Type="http://schemas.openxmlformats.org/officeDocument/2006/relationships/image" Target="../media/image28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3.xml"/><Relationship Id="rId6" Type="http://schemas.openxmlformats.org/officeDocument/2006/relationships/image" Target="../media/image280.png"/><Relationship Id="rId11" Type="http://schemas.openxmlformats.org/officeDocument/2006/relationships/image" Target="../media/image65.png"/><Relationship Id="rId5" Type="http://schemas.openxmlformats.org/officeDocument/2006/relationships/image" Target="../media/image279.png"/><Relationship Id="rId10" Type="http://schemas.openxmlformats.org/officeDocument/2006/relationships/image" Target="../media/image69.jpg"/><Relationship Id="rId4" Type="http://schemas.openxmlformats.org/officeDocument/2006/relationships/image" Target="../media/image278.png"/><Relationship Id="rId9" Type="http://schemas.openxmlformats.org/officeDocument/2006/relationships/image" Target="../media/image28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9.png"/><Relationship Id="rId13" Type="http://schemas.openxmlformats.org/officeDocument/2006/relationships/image" Target="../media/image293.png"/><Relationship Id="rId3" Type="http://schemas.openxmlformats.org/officeDocument/2006/relationships/image" Target="../media/image284.jpg"/><Relationship Id="rId7" Type="http://schemas.openxmlformats.org/officeDocument/2006/relationships/image" Target="../media/image288.png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8.xml"/><Relationship Id="rId6" Type="http://schemas.openxmlformats.org/officeDocument/2006/relationships/image" Target="../media/image287.png"/><Relationship Id="rId11" Type="http://schemas.openxmlformats.org/officeDocument/2006/relationships/image" Target="../media/image292.png"/><Relationship Id="rId5" Type="http://schemas.openxmlformats.org/officeDocument/2006/relationships/image" Target="../media/image286.png"/><Relationship Id="rId10" Type="http://schemas.openxmlformats.org/officeDocument/2006/relationships/image" Target="../media/image291.png"/><Relationship Id="rId4" Type="http://schemas.openxmlformats.org/officeDocument/2006/relationships/image" Target="../media/image285.png"/><Relationship Id="rId9" Type="http://schemas.openxmlformats.org/officeDocument/2006/relationships/image" Target="../media/image29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92.xml"/><Relationship Id="rId6" Type="http://schemas.openxmlformats.org/officeDocument/2006/relationships/image" Target="../media/image65.png"/><Relationship Id="rId5" Type="http://schemas.openxmlformats.org/officeDocument/2006/relationships/image" Target="../media/image69.jpg"/><Relationship Id="rId4" Type="http://schemas.openxmlformats.org/officeDocument/2006/relationships/image" Target="../media/image294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connect-bogota/posts/?feedView=all" TargetMode="External"/><Relationship Id="rId13" Type="http://schemas.openxmlformats.org/officeDocument/2006/relationships/image" Target="../media/image301.png"/><Relationship Id="rId3" Type="http://schemas.openxmlformats.org/officeDocument/2006/relationships/image" Target="../media/image295.png"/><Relationship Id="rId7" Type="http://schemas.openxmlformats.org/officeDocument/2006/relationships/image" Target="../media/image298.png"/><Relationship Id="rId12" Type="http://schemas.openxmlformats.org/officeDocument/2006/relationships/hyperlink" Target="https://www.connectbogota.org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2.xml"/><Relationship Id="rId6" Type="http://schemas.openxmlformats.org/officeDocument/2006/relationships/hyperlink" Target="https://www.instagram.com/connect_bogota_region/" TargetMode="External"/><Relationship Id="rId11" Type="http://schemas.openxmlformats.org/officeDocument/2006/relationships/image" Target="../media/image300.png"/><Relationship Id="rId5" Type="http://schemas.openxmlformats.org/officeDocument/2006/relationships/image" Target="../media/image297.png"/><Relationship Id="rId10" Type="http://schemas.openxmlformats.org/officeDocument/2006/relationships/hyperlink" Target="https://www.youtube.com/@ConnectBogotaRegion" TargetMode="External"/><Relationship Id="rId4" Type="http://schemas.openxmlformats.org/officeDocument/2006/relationships/image" Target="../media/image296.png"/><Relationship Id="rId9" Type="http://schemas.openxmlformats.org/officeDocument/2006/relationships/image" Target="../media/image299.png"/><Relationship Id="rId14" Type="http://schemas.openxmlformats.org/officeDocument/2006/relationships/image" Target="../media/image3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3" name="Google Shape;2763;p580"/>
          <p:cNvPicPr preferRelativeResize="0"/>
          <p:nvPr/>
        </p:nvPicPr>
        <p:blipFill rotWithShape="1">
          <a:blip r:embed="rId3">
            <a:alphaModFix/>
          </a:blip>
          <a:srcRect t="7798" b="7806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64" name="Google Shape;2764;p580"/>
          <p:cNvGrpSpPr/>
          <p:nvPr/>
        </p:nvGrpSpPr>
        <p:grpSpPr>
          <a:xfrm>
            <a:off x="0" y="-51151"/>
            <a:ext cx="9143882" cy="5194759"/>
            <a:chOff x="0" y="-19050"/>
            <a:chExt cx="6812100" cy="3850822"/>
          </a:xfrm>
        </p:grpSpPr>
        <p:sp>
          <p:nvSpPr>
            <p:cNvPr id="2765" name="Google Shape;2765;p580"/>
            <p:cNvSpPr/>
            <p:nvPr/>
          </p:nvSpPr>
          <p:spPr>
            <a:xfrm>
              <a:off x="0" y="0"/>
              <a:ext cx="6812038" cy="3831772"/>
            </a:xfrm>
            <a:custGeom>
              <a:avLst/>
              <a:gdLst/>
              <a:ahLst/>
              <a:cxnLst/>
              <a:rect l="l" t="t" r="r" b="b"/>
              <a:pathLst>
                <a:path w="6812038" h="3831772" extrusionOk="0">
                  <a:moveTo>
                    <a:pt x="0" y="0"/>
                  </a:moveTo>
                  <a:lnTo>
                    <a:pt x="6812038" y="0"/>
                  </a:lnTo>
                  <a:lnTo>
                    <a:pt x="6812038" y="3831772"/>
                  </a:lnTo>
                  <a:lnTo>
                    <a:pt x="0" y="3831772"/>
                  </a:lnTo>
                  <a:close/>
                </a:path>
              </a:pathLst>
            </a:custGeom>
            <a:gradFill>
              <a:gsLst>
                <a:gs pos="0">
                  <a:srgbClr val="0E2F56"/>
                </a:gs>
                <a:gs pos="100000">
                  <a:srgbClr val="0E2F56">
                    <a:alpha val="59215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6" name="Google Shape;2766;p580"/>
            <p:cNvSpPr txBox="1"/>
            <p:nvPr/>
          </p:nvSpPr>
          <p:spPr>
            <a:xfrm>
              <a:off x="0" y="-19050"/>
              <a:ext cx="6812100" cy="385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425" tIns="24425" rIns="24425" bIns="24425" anchor="ctr" anchorCtr="0">
              <a:noAutofit/>
            </a:bodyPr>
            <a:lstStyle/>
            <a:p>
              <a:pPr marL="0" marR="0" lvl="0" indent="0" algn="ctr" rtl="0">
                <a:lnSpc>
                  <a:spcPct val="82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8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67" name="Google Shape;2767;p580"/>
          <p:cNvGrpSpPr/>
          <p:nvPr/>
        </p:nvGrpSpPr>
        <p:grpSpPr>
          <a:xfrm>
            <a:off x="514337" y="488762"/>
            <a:ext cx="8115300" cy="571500"/>
            <a:chOff x="0" y="0"/>
            <a:chExt cx="21640800" cy="1524000"/>
          </a:xfrm>
        </p:grpSpPr>
        <p:sp>
          <p:nvSpPr>
            <p:cNvPr id="2768" name="Google Shape;2768;p580"/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9" name="Google Shape;2769;p580"/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00" tIns="22850" rIns="45700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99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0" name="Google Shape;2770;p580"/>
          <p:cNvGrpSpPr/>
          <p:nvPr/>
        </p:nvGrpSpPr>
        <p:grpSpPr>
          <a:xfrm>
            <a:off x="1477195" y="1763138"/>
            <a:ext cx="6189600" cy="1782000"/>
            <a:chOff x="2114826" y="2355450"/>
            <a:chExt cx="8252799" cy="2376000"/>
          </a:xfrm>
        </p:grpSpPr>
        <p:sp>
          <p:nvSpPr>
            <p:cNvPr id="2771" name="Google Shape;2771;p580"/>
            <p:cNvSpPr/>
            <p:nvPr/>
          </p:nvSpPr>
          <p:spPr>
            <a:xfrm>
              <a:off x="4322025" y="3884550"/>
              <a:ext cx="6045600" cy="8469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2" name="Google Shape;2772;p580"/>
            <p:cNvSpPr/>
            <p:nvPr/>
          </p:nvSpPr>
          <p:spPr>
            <a:xfrm>
              <a:off x="2114826" y="2883588"/>
              <a:ext cx="1852800" cy="596100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 w="190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3" name="Google Shape;2773;p580"/>
            <p:cNvSpPr txBox="1"/>
            <p:nvPr/>
          </p:nvSpPr>
          <p:spPr>
            <a:xfrm>
              <a:off x="2247136" y="2950639"/>
              <a:ext cx="1588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s-419" sz="2000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 are</a:t>
              </a:r>
              <a:endParaRPr sz="20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74" name="Google Shape;2774;p580"/>
            <p:cNvSpPr/>
            <p:nvPr/>
          </p:nvSpPr>
          <p:spPr>
            <a:xfrm>
              <a:off x="3688950" y="2355450"/>
              <a:ext cx="1763100" cy="1698000"/>
            </a:xfrm>
            <a:prstGeom prst="ellipse">
              <a:avLst/>
            </a:prstGeom>
            <a:solidFill>
              <a:srgbClr val="FFFFFF"/>
            </a:solidFill>
            <a:ln w="5715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5" name="Google Shape;2775;p580" descr="Imagen que contiene Icono&#10;&#10;Descripción generada automáticament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022938" y="2779984"/>
              <a:ext cx="1115494" cy="8469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76" name="Google Shape;2776;p580"/>
            <p:cNvSpPr txBox="1"/>
            <p:nvPr/>
          </p:nvSpPr>
          <p:spPr>
            <a:xfrm>
              <a:off x="5031117" y="3169605"/>
              <a:ext cx="4638900" cy="64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s-419" sz="2700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Innovation that</a:t>
              </a:r>
              <a:endParaRPr sz="27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777" name="Google Shape;2777;p580"/>
            <p:cNvSpPr txBox="1"/>
            <p:nvPr/>
          </p:nvSpPr>
          <p:spPr>
            <a:xfrm>
              <a:off x="4947633" y="3739192"/>
              <a:ext cx="5251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s-419" sz="2400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</a:t>
              </a:r>
              <a:r>
                <a:rPr lang="es-419" sz="2400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celerates</a:t>
              </a:r>
              <a:r>
                <a:rPr lang="es-419" sz="2400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2400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dreams</a:t>
              </a:r>
              <a:r>
                <a:rPr lang="es-419" sz="2400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!</a:t>
              </a:r>
              <a:endParaRPr sz="2400" b="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2778" name="Google Shape;2778;p5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5500" y="4389150"/>
            <a:ext cx="5873000" cy="42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3" name="Google Shape;2783;p581"/>
          <p:cNvPicPr preferRelativeResize="0"/>
          <p:nvPr/>
        </p:nvPicPr>
        <p:blipFill rotWithShape="1">
          <a:blip r:embed="rId3">
            <a:alphaModFix amt="65000"/>
          </a:blip>
          <a:srcRect l="13595" t="2444" r="16969" b="2444"/>
          <a:stretch/>
        </p:blipFill>
        <p:spPr>
          <a:xfrm>
            <a:off x="2469025" y="0"/>
            <a:ext cx="6674975" cy="5142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84" name="Google Shape;2784;p581"/>
          <p:cNvSpPr/>
          <p:nvPr/>
        </p:nvSpPr>
        <p:spPr>
          <a:xfrm>
            <a:off x="3631300" y="2075175"/>
            <a:ext cx="4613400" cy="213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B3838"/>
              </a:buClr>
              <a:buSzPts val="1100"/>
              <a:buFont typeface="Arial"/>
              <a:buNone/>
            </a:pPr>
            <a:r>
              <a:rPr lang="es-419" sz="2500" b="1" i="0" u="none" strike="noStrike" cap="none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region and Colombia into the most</a:t>
            </a:r>
            <a:r>
              <a:rPr lang="es-419" sz="3700" b="1" i="0" u="none" strike="noStrike" cap="none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419" sz="3100" b="1" i="0" u="none" strike="noStrike" cap="none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innovative, competitive and  sustainable </a:t>
            </a:r>
            <a:r>
              <a:rPr lang="es-419" sz="2500" b="1" i="0" u="none" strike="noStrike" cap="none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country in Latin América. </a:t>
            </a:r>
            <a:endParaRPr sz="2500" b="1" i="0" u="none" strike="noStrike" cap="none">
              <a:solidFill>
                <a:srgbClr val="3A3838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85" name="Google Shape;2785;p581"/>
          <p:cNvSpPr/>
          <p:nvPr/>
        </p:nvSpPr>
        <p:spPr>
          <a:xfrm>
            <a:off x="5165475" y="1108170"/>
            <a:ext cx="3079200" cy="10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3100"/>
              <a:buFont typeface="Arial"/>
              <a:buNone/>
            </a:pPr>
            <a:r>
              <a:rPr lang="es-419" sz="2500" b="1" i="0" u="none" strike="noStrike" cap="none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</a:t>
            </a:r>
            <a:r>
              <a:rPr lang="es-419" sz="4100" b="1" i="0" u="none" strike="noStrike" cap="none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dream</a:t>
            </a:r>
            <a:r>
              <a:rPr lang="es-419" sz="2500" b="1" i="0" u="none" strike="noStrike" cap="none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is to</a:t>
            </a:r>
            <a:r>
              <a:rPr lang="es-419" sz="1500"/>
              <a:t> </a:t>
            </a:r>
            <a:r>
              <a:rPr lang="es-419" sz="3100" b="1" i="0" u="none" strike="noStrike" cap="none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transform</a:t>
            </a:r>
            <a:endParaRPr sz="3100" b="1" i="0" u="none" strike="noStrike" cap="none">
              <a:solidFill>
                <a:srgbClr val="6E358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786" name="Google Shape;2786;p581"/>
          <p:cNvGrpSpPr/>
          <p:nvPr/>
        </p:nvGrpSpPr>
        <p:grpSpPr>
          <a:xfrm>
            <a:off x="352" y="0"/>
            <a:ext cx="2773479" cy="5142849"/>
            <a:chOff x="352" y="0"/>
            <a:chExt cx="2773479" cy="5142849"/>
          </a:xfrm>
        </p:grpSpPr>
        <p:sp>
          <p:nvSpPr>
            <p:cNvPr id="2787" name="Google Shape;2787;p581"/>
            <p:cNvSpPr/>
            <p:nvPr/>
          </p:nvSpPr>
          <p:spPr>
            <a:xfrm>
              <a:off x="428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8" name="Google Shape;2788;p581"/>
            <p:cNvSpPr/>
            <p:nvPr/>
          </p:nvSpPr>
          <p:spPr>
            <a:xfrm rot="5400000">
              <a:off x="-11843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9" name="Google Shape;2789;p581"/>
            <p:cNvSpPr/>
            <p:nvPr/>
          </p:nvSpPr>
          <p:spPr>
            <a:xfrm>
              <a:off x="70665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0" name="Google Shape;2790;p581"/>
            <p:cNvSpPr/>
            <p:nvPr/>
          </p:nvSpPr>
          <p:spPr>
            <a:xfrm>
              <a:off x="70665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" name="Google Shape;2795;p582"/>
          <p:cNvSpPr/>
          <p:nvPr/>
        </p:nvSpPr>
        <p:spPr>
          <a:xfrm>
            <a:off x="1382400" y="1527664"/>
            <a:ext cx="6379200" cy="355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47450" tIns="47450" rIns="47450" bIns="474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1"/>
              <a:buFont typeface="Arial"/>
              <a:buNone/>
            </a:pPr>
            <a:endParaRPr sz="761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96" name="Google Shape;2796;p582"/>
          <p:cNvPicPr preferRelativeResize="0"/>
          <p:nvPr/>
        </p:nvPicPr>
        <p:blipFill rotWithShape="1">
          <a:blip r:embed="rId3">
            <a:alphaModFix amt="35000"/>
          </a:blip>
          <a:srcRect/>
          <a:stretch/>
        </p:blipFill>
        <p:spPr>
          <a:xfrm rot="-5010873">
            <a:off x="1471695" y="-2865714"/>
            <a:ext cx="6200608" cy="11023298"/>
          </a:xfrm>
          <a:prstGeom prst="rect">
            <a:avLst/>
          </a:prstGeom>
          <a:noFill/>
          <a:ln>
            <a:noFill/>
          </a:ln>
        </p:spPr>
      </p:pic>
      <p:sp>
        <p:nvSpPr>
          <p:cNvPr id="2797" name="Google Shape;2797;p582"/>
          <p:cNvSpPr txBox="1"/>
          <p:nvPr/>
        </p:nvSpPr>
        <p:spPr>
          <a:xfrm>
            <a:off x="1678520" y="1527664"/>
            <a:ext cx="3501900" cy="4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250" tIns="63250" rIns="63250" bIns="632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0"/>
              <a:buFont typeface="Arial"/>
              <a:buNone/>
            </a:pPr>
            <a:r>
              <a:rPr lang="es-419" sz="1452" b="1" i="0" u="none" strike="noStrike" cap="none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beginning of a </a:t>
            </a:r>
            <a:r>
              <a:rPr lang="es-419" sz="1729" b="1" i="0" u="none" strike="noStrike" cap="none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419" sz="2352" b="1" i="0" u="none" strike="noStrike" cap="non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dream…</a:t>
            </a:r>
            <a:endParaRPr sz="2352" b="1" i="0" u="none" strike="noStrike" cap="none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2798" name="Google Shape;2798;p582"/>
          <p:cNvGrpSpPr/>
          <p:nvPr/>
        </p:nvGrpSpPr>
        <p:grpSpPr>
          <a:xfrm>
            <a:off x="1749320" y="2957529"/>
            <a:ext cx="1679668" cy="1588592"/>
            <a:chOff x="353325" y="2756100"/>
            <a:chExt cx="3237601" cy="3062050"/>
          </a:xfrm>
        </p:grpSpPr>
        <p:pic>
          <p:nvPicPr>
            <p:cNvPr id="2799" name="Google Shape;2799;p58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3325" y="3819975"/>
              <a:ext cx="3237601" cy="19981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00" name="Google Shape;2800;p582"/>
            <p:cNvGrpSpPr/>
            <p:nvPr/>
          </p:nvGrpSpPr>
          <p:grpSpPr>
            <a:xfrm>
              <a:off x="720313" y="2756100"/>
              <a:ext cx="2395099" cy="1014476"/>
              <a:chOff x="938288" y="2933625"/>
              <a:chExt cx="2395099" cy="1014476"/>
            </a:xfrm>
          </p:grpSpPr>
          <p:sp>
            <p:nvSpPr>
              <p:cNvPr id="2801" name="Google Shape;2801;p582"/>
              <p:cNvSpPr txBox="1"/>
              <p:nvPr/>
            </p:nvSpPr>
            <p:spPr>
              <a:xfrm>
                <a:off x="2028987" y="3436750"/>
                <a:ext cx="1304400" cy="438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18975" rIns="0" bIns="0" anchor="t" anchorCtr="0">
                <a:spAutoFit/>
              </a:bodyPr>
              <a:lstStyle/>
              <a:p>
                <a:pPr marL="0" marR="0" lvl="0" indent="0" algn="l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3"/>
                  <a:buFont typeface="Arial"/>
                  <a:buNone/>
                </a:pPr>
                <a:r>
                  <a:rPr lang="es-419" sz="622" b="1" i="0" u="none" strike="noStrike" cap="none">
                    <a:solidFill>
                      <a:schemeClr val="accent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TRAVELTO  </a:t>
                </a:r>
                <a:r>
                  <a:rPr lang="es-419" sz="968" b="1" i="0" u="none" strike="noStrike" cap="none">
                    <a:solidFill>
                      <a:schemeClr val="accent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EEUU</a:t>
                </a:r>
                <a:endParaRPr sz="968" b="1" i="0" u="none" strike="noStrike" cap="none">
                  <a:solidFill>
                    <a:schemeClr val="accent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grpSp>
            <p:nvGrpSpPr>
              <p:cNvPr id="2802" name="Google Shape;2802;p582"/>
              <p:cNvGrpSpPr/>
              <p:nvPr/>
            </p:nvGrpSpPr>
            <p:grpSpPr>
              <a:xfrm>
                <a:off x="938288" y="2933625"/>
                <a:ext cx="1014476" cy="1014476"/>
                <a:chOff x="560075" y="3421863"/>
                <a:chExt cx="1058400" cy="1058400"/>
              </a:xfrm>
            </p:grpSpPr>
            <p:sp>
              <p:nvSpPr>
                <p:cNvPr id="2803" name="Google Shape;2803;p582"/>
                <p:cNvSpPr/>
                <p:nvPr/>
              </p:nvSpPr>
              <p:spPr>
                <a:xfrm>
                  <a:off x="560075" y="3421863"/>
                  <a:ext cx="1058400" cy="1058400"/>
                </a:xfrm>
                <a:prstGeom prst="ellipse">
                  <a:avLst/>
                </a:prstGeom>
                <a:solidFill>
                  <a:schemeClr val="lt1"/>
                </a:solidFill>
                <a:ln w="14825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7450" tIns="47450" rIns="47450" bIns="474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761"/>
                    <a:buFont typeface="Arial"/>
                    <a:buNone/>
                  </a:pPr>
                  <a:endParaRPr sz="761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04" name="Google Shape;2804;p582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9213" y="3461154"/>
                  <a:ext cx="979861" cy="97986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805" name="Google Shape;2805;p582"/>
                <p:cNvSpPr/>
                <p:nvPr/>
              </p:nvSpPr>
              <p:spPr>
                <a:xfrm>
                  <a:off x="710251" y="3572182"/>
                  <a:ext cx="758100" cy="75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28775" tIns="28775" rIns="28775" bIns="287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15"/>
                    <a:buFont typeface="Arial"/>
                    <a:buNone/>
                  </a:pPr>
                  <a:endParaRPr sz="415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06" name="Google Shape;2806;p58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862670" y="3738305"/>
                  <a:ext cx="453064" cy="53937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2807" name="Google Shape;2807;p582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028971" y="3002454"/>
                <a:ext cx="1121769" cy="4425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2808" name="Google Shape;2808;p582"/>
          <p:cNvSpPr/>
          <p:nvPr/>
        </p:nvSpPr>
        <p:spPr>
          <a:xfrm rot="-10309891" flipH="1">
            <a:off x="5688099" y="-961577"/>
            <a:ext cx="1346115" cy="357637"/>
          </a:xfrm>
          <a:custGeom>
            <a:avLst/>
            <a:gdLst/>
            <a:ahLst/>
            <a:cxnLst/>
            <a:rect l="l" t="t" r="r" b="b"/>
            <a:pathLst>
              <a:path w="2550159" h="680720" extrusionOk="0">
                <a:moveTo>
                  <a:pt x="2112353" y="324535"/>
                </a:moveTo>
                <a:lnTo>
                  <a:pt x="2111629" y="323011"/>
                </a:lnTo>
                <a:lnTo>
                  <a:pt x="2110638" y="322110"/>
                </a:lnTo>
                <a:lnTo>
                  <a:pt x="2109825" y="321106"/>
                </a:lnTo>
                <a:lnTo>
                  <a:pt x="2108441" y="323303"/>
                </a:lnTo>
                <a:lnTo>
                  <a:pt x="2110956" y="326148"/>
                </a:lnTo>
                <a:lnTo>
                  <a:pt x="2111400" y="325462"/>
                </a:lnTo>
                <a:lnTo>
                  <a:pt x="2112353" y="324535"/>
                </a:lnTo>
                <a:close/>
              </a:path>
              <a:path w="2550159" h="680720" extrusionOk="0">
                <a:moveTo>
                  <a:pt x="2223427" y="242570"/>
                </a:moveTo>
                <a:lnTo>
                  <a:pt x="2221928" y="243840"/>
                </a:lnTo>
                <a:lnTo>
                  <a:pt x="2222119" y="244157"/>
                </a:lnTo>
                <a:lnTo>
                  <a:pt x="2223046" y="243840"/>
                </a:lnTo>
                <a:lnTo>
                  <a:pt x="2223427" y="242570"/>
                </a:lnTo>
                <a:close/>
              </a:path>
              <a:path w="2550159" h="680720" extrusionOk="0">
                <a:moveTo>
                  <a:pt x="2232698" y="331470"/>
                </a:moveTo>
                <a:lnTo>
                  <a:pt x="2114664" y="331470"/>
                </a:lnTo>
                <a:lnTo>
                  <a:pt x="2101697" y="331470"/>
                </a:lnTo>
                <a:lnTo>
                  <a:pt x="2095855" y="331470"/>
                </a:lnTo>
                <a:lnTo>
                  <a:pt x="2089988" y="337820"/>
                </a:lnTo>
                <a:lnTo>
                  <a:pt x="2083003" y="341630"/>
                </a:lnTo>
                <a:lnTo>
                  <a:pt x="2075243" y="345440"/>
                </a:lnTo>
                <a:lnTo>
                  <a:pt x="2067102" y="347980"/>
                </a:lnTo>
                <a:lnTo>
                  <a:pt x="2067534" y="355600"/>
                </a:lnTo>
                <a:lnTo>
                  <a:pt x="2055177" y="351790"/>
                </a:lnTo>
                <a:lnTo>
                  <a:pt x="2059000" y="367030"/>
                </a:lnTo>
                <a:lnTo>
                  <a:pt x="2055279" y="364490"/>
                </a:lnTo>
                <a:lnTo>
                  <a:pt x="2048179" y="361950"/>
                </a:lnTo>
                <a:lnTo>
                  <a:pt x="2041334" y="361950"/>
                </a:lnTo>
                <a:lnTo>
                  <a:pt x="2040242" y="364490"/>
                </a:lnTo>
                <a:lnTo>
                  <a:pt x="2033689" y="372110"/>
                </a:lnTo>
                <a:lnTo>
                  <a:pt x="2025383" y="377190"/>
                </a:lnTo>
                <a:lnTo>
                  <a:pt x="2016531" y="381000"/>
                </a:lnTo>
                <a:lnTo>
                  <a:pt x="2008365" y="386080"/>
                </a:lnTo>
                <a:lnTo>
                  <a:pt x="2001266" y="391160"/>
                </a:lnTo>
                <a:lnTo>
                  <a:pt x="1993633" y="396240"/>
                </a:lnTo>
                <a:lnTo>
                  <a:pt x="1977669" y="403860"/>
                </a:lnTo>
                <a:lnTo>
                  <a:pt x="1971903" y="407670"/>
                </a:lnTo>
                <a:lnTo>
                  <a:pt x="1965629" y="407670"/>
                </a:lnTo>
                <a:lnTo>
                  <a:pt x="1956028" y="417830"/>
                </a:lnTo>
                <a:lnTo>
                  <a:pt x="1947405" y="417830"/>
                </a:lnTo>
                <a:lnTo>
                  <a:pt x="1914486" y="438150"/>
                </a:lnTo>
                <a:lnTo>
                  <a:pt x="1890014" y="447040"/>
                </a:lnTo>
                <a:lnTo>
                  <a:pt x="1876132" y="455930"/>
                </a:lnTo>
                <a:lnTo>
                  <a:pt x="1861908" y="462280"/>
                </a:lnTo>
                <a:lnTo>
                  <a:pt x="1845995" y="466090"/>
                </a:lnTo>
                <a:lnTo>
                  <a:pt x="1840941" y="472440"/>
                </a:lnTo>
                <a:lnTo>
                  <a:pt x="1826501" y="474980"/>
                </a:lnTo>
                <a:lnTo>
                  <a:pt x="1820240" y="478790"/>
                </a:lnTo>
                <a:lnTo>
                  <a:pt x="1813928" y="483870"/>
                </a:lnTo>
                <a:lnTo>
                  <a:pt x="1799247" y="486410"/>
                </a:lnTo>
                <a:lnTo>
                  <a:pt x="1795907" y="487578"/>
                </a:lnTo>
                <a:lnTo>
                  <a:pt x="1795907" y="565150"/>
                </a:lnTo>
                <a:lnTo>
                  <a:pt x="1794649" y="566420"/>
                </a:lnTo>
                <a:lnTo>
                  <a:pt x="1793367" y="567690"/>
                </a:lnTo>
                <a:lnTo>
                  <a:pt x="1790420" y="567690"/>
                </a:lnTo>
                <a:lnTo>
                  <a:pt x="1787067" y="565150"/>
                </a:lnTo>
                <a:lnTo>
                  <a:pt x="1793062" y="561340"/>
                </a:lnTo>
                <a:lnTo>
                  <a:pt x="1795907" y="565150"/>
                </a:lnTo>
                <a:lnTo>
                  <a:pt x="1795907" y="487578"/>
                </a:lnTo>
                <a:lnTo>
                  <a:pt x="1791970" y="488950"/>
                </a:lnTo>
                <a:lnTo>
                  <a:pt x="1788820" y="490220"/>
                </a:lnTo>
                <a:lnTo>
                  <a:pt x="1785061" y="490220"/>
                </a:lnTo>
                <a:lnTo>
                  <a:pt x="1775764" y="495300"/>
                </a:lnTo>
                <a:lnTo>
                  <a:pt x="1769656" y="500380"/>
                </a:lnTo>
                <a:lnTo>
                  <a:pt x="1763382" y="504190"/>
                </a:lnTo>
                <a:lnTo>
                  <a:pt x="1756105" y="501650"/>
                </a:lnTo>
                <a:lnTo>
                  <a:pt x="1750326" y="502920"/>
                </a:lnTo>
                <a:lnTo>
                  <a:pt x="1745157" y="508000"/>
                </a:lnTo>
                <a:lnTo>
                  <a:pt x="1739696" y="511810"/>
                </a:lnTo>
                <a:lnTo>
                  <a:pt x="1724672" y="515620"/>
                </a:lnTo>
                <a:lnTo>
                  <a:pt x="1709712" y="520700"/>
                </a:lnTo>
                <a:lnTo>
                  <a:pt x="1694802" y="524510"/>
                </a:lnTo>
                <a:lnTo>
                  <a:pt x="1675434" y="530860"/>
                </a:lnTo>
                <a:lnTo>
                  <a:pt x="1671294" y="534670"/>
                </a:lnTo>
                <a:lnTo>
                  <a:pt x="1667205" y="537210"/>
                </a:lnTo>
                <a:lnTo>
                  <a:pt x="1659851" y="539750"/>
                </a:lnTo>
                <a:lnTo>
                  <a:pt x="1652003" y="541020"/>
                </a:lnTo>
                <a:lnTo>
                  <a:pt x="1644573" y="543560"/>
                </a:lnTo>
                <a:lnTo>
                  <a:pt x="1638477" y="549910"/>
                </a:lnTo>
                <a:lnTo>
                  <a:pt x="1628305" y="547370"/>
                </a:lnTo>
                <a:lnTo>
                  <a:pt x="1618449" y="548640"/>
                </a:lnTo>
                <a:lnTo>
                  <a:pt x="1599222" y="553720"/>
                </a:lnTo>
                <a:lnTo>
                  <a:pt x="1591233" y="556260"/>
                </a:lnTo>
                <a:lnTo>
                  <a:pt x="1583550" y="560070"/>
                </a:lnTo>
                <a:lnTo>
                  <a:pt x="1575676" y="563880"/>
                </a:lnTo>
                <a:lnTo>
                  <a:pt x="1567129" y="566420"/>
                </a:lnTo>
                <a:lnTo>
                  <a:pt x="1543545" y="570230"/>
                </a:lnTo>
                <a:lnTo>
                  <a:pt x="1496542" y="580390"/>
                </a:lnTo>
                <a:lnTo>
                  <a:pt x="1472387" y="582930"/>
                </a:lnTo>
                <a:lnTo>
                  <a:pt x="1447533" y="586740"/>
                </a:lnTo>
                <a:lnTo>
                  <a:pt x="1398016" y="596900"/>
                </a:lnTo>
                <a:lnTo>
                  <a:pt x="1372527" y="599440"/>
                </a:lnTo>
                <a:lnTo>
                  <a:pt x="1350721" y="601980"/>
                </a:lnTo>
                <a:lnTo>
                  <a:pt x="1339646" y="604520"/>
                </a:lnTo>
                <a:lnTo>
                  <a:pt x="1312684" y="604520"/>
                </a:lnTo>
                <a:lnTo>
                  <a:pt x="1266139" y="612140"/>
                </a:lnTo>
                <a:lnTo>
                  <a:pt x="1262748" y="613410"/>
                </a:lnTo>
                <a:lnTo>
                  <a:pt x="1259116" y="614680"/>
                </a:lnTo>
                <a:lnTo>
                  <a:pt x="1256106" y="614680"/>
                </a:lnTo>
                <a:lnTo>
                  <a:pt x="1238516" y="612140"/>
                </a:lnTo>
                <a:lnTo>
                  <a:pt x="1203413" y="614680"/>
                </a:lnTo>
                <a:lnTo>
                  <a:pt x="1180299" y="614680"/>
                </a:lnTo>
                <a:lnTo>
                  <a:pt x="1174432" y="612140"/>
                </a:lnTo>
                <a:lnTo>
                  <a:pt x="1169250" y="613410"/>
                </a:lnTo>
                <a:lnTo>
                  <a:pt x="1154061" y="614680"/>
                </a:lnTo>
                <a:lnTo>
                  <a:pt x="1123784" y="612140"/>
                </a:lnTo>
                <a:lnTo>
                  <a:pt x="1108570" y="613410"/>
                </a:lnTo>
                <a:lnTo>
                  <a:pt x="1095400" y="614680"/>
                </a:lnTo>
                <a:lnTo>
                  <a:pt x="1068832" y="612140"/>
                </a:lnTo>
                <a:lnTo>
                  <a:pt x="1055560" y="610870"/>
                </a:lnTo>
                <a:lnTo>
                  <a:pt x="1044841" y="612140"/>
                </a:lnTo>
                <a:lnTo>
                  <a:pt x="1033970" y="610870"/>
                </a:lnTo>
                <a:lnTo>
                  <a:pt x="1023188" y="610870"/>
                </a:lnTo>
                <a:lnTo>
                  <a:pt x="1012723" y="608330"/>
                </a:lnTo>
                <a:lnTo>
                  <a:pt x="975118" y="604520"/>
                </a:lnTo>
                <a:lnTo>
                  <a:pt x="963053" y="601980"/>
                </a:lnTo>
                <a:lnTo>
                  <a:pt x="933221" y="599440"/>
                </a:lnTo>
                <a:lnTo>
                  <a:pt x="874407" y="589280"/>
                </a:lnTo>
                <a:lnTo>
                  <a:pt x="844842" y="585470"/>
                </a:lnTo>
                <a:lnTo>
                  <a:pt x="812469" y="581660"/>
                </a:lnTo>
                <a:lnTo>
                  <a:pt x="794308" y="575310"/>
                </a:lnTo>
                <a:lnTo>
                  <a:pt x="777786" y="572770"/>
                </a:lnTo>
                <a:lnTo>
                  <a:pt x="762076" y="567690"/>
                </a:lnTo>
                <a:lnTo>
                  <a:pt x="754164" y="563880"/>
                </a:lnTo>
                <a:lnTo>
                  <a:pt x="746074" y="562610"/>
                </a:lnTo>
                <a:lnTo>
                  <a:pt x="737717" y="560070"/>
                </a:lnTo>
                <a:lnTo>
                  <a:pt x="727557" y="558800"/>
                </a:lnTo>
                <a:lnTo>
                  <a:pt x="707923" y="553720"/>
                </a:lnTo>
                <a:lnTo>
                  <a:pt x="698588" y="548640"/>
                </a:lnTo>
                <a:lnTo>
                  <a:pt x="697103" y="547370"/>
                </a:lnTo>
                <a:lnTo>
                  <a:pt x="695655" y="546100"/>
                </a:lnTo>
                <a:lnTo>
                  <a:pt x="694232" y="546100"/>
                </a:lnTo>
                <a:lnTo>
                  <a:pt x="676160" y="544830"/>
                </a:lnTo>
                <a:lnTo>
                  <a:pt x="642175" y="532130"/>
                </a:lnTo>
                <a:lnTo>
                  <a:pt x="624992" y="527050"/>
                </a:lnTo>
                <a:lnTo>
                  <a:pt x="609422" y="523240"/>
                </a:lnTo>
                <a:lnTo>
                  <a:pt x="593839" y="518160"/>
                </a:lnTo>
                <a:lnTo>
                  <a:pt x="578370" y="511810"/>
                </a:lnTo>
                <a:lnTo>
                  <a:pt x="563118" y="506730"/>
                </a:lnTo>
                <a:lnTo>
                  <a:pt x="547903" y="500380"/>
                </a:lnTo>
                <a:lnTo>
                  <a:pt x="532739" y="492760"/>
                </a:lnTo>
                <a:lnTo>
                  <a:pt x="517486" y="486410"/>
                </a:lnTo>
                <a:lnTo>
                  <a:pt x="502018" y="481330"/>
                </a:lnTo>
                <a:lnTo>
                  <a:pt x="493229" y="477520"/>
                </a:lnTo>
                <a:lnTo>
                  <a:pt x="485013" y="472440"/>
                </a:lnTo>
                <a:lnTo>
                  <a:pt x="476923" y="467360"/>
                </a:lnTo>
                <a:lnTo>
                  <a:pt x="472757" y="466090"/>
                </a:lnTo>
                <a:lnTo>
                  <a:pt x="468591" y="464820"/>
                </a:lnTo>
                <a:lnTo>
                  <a:pt x="458876" y="462280"/>
                </a:lnTo>
                <a:lnTo>
                  <a:pt x="450075" y="458470"/>
                </a:lnTo>
                <a:lnTo>
                  <a:pt x="441617" y="453390"/>
                </a:lnTo>
                <a:lnTo>
                  <a:pt x="432943" y="449580"/>
                </a:lnTo>
                <a:lnTo>
                  <a:pt x="426643" y="447040"/>
                </a:lnTo>
                <a:lnTo>
                  <a:pt x="421436" y="441960"/>
                </a:lnTo>
                <a:lnTo>
                  <a:pt x="408838" y="435610"/>
                </a:lnTo>
                <a:lnTo>
                  <a:pt x="401751" y="433070"/>
                </a:lnTo>
                <a:lnTo>
                  <a:pt x="389064" y="427990"/>
                </a:lnTo>
                <a:lnTo>
                  <a:pt x="387832" y="426720"/>
                </a:lnTo>
                <a:lnTo>
                  <a:pt x="381698" y="420370"/>
                </a:lnTo>
                <a:lnTo>
                  <a:pt x="366014" y="426720"/>
                </a:lnTo>
                <a:lnTo>
                  <a:pt x="369125" y="414020"/>
                </a:lnTo>
                <a:lnTo>
                  <a:pt x="369430" y="412750"/>
                </a:lnTo>
                <a:lnTo>
                  <a:pt x="356768" y="414020"/>
                </a:lnTo>
                <a:lnTo>
                  <a:pt x="351574" y="406400"/>
                </a:lnTo>
                <a:lnTo>
                  <a:pt x="337426" y="398780"/>
                </a:lnTo>
                <a:lnTo>
                  <a:pt x="331012" y="394970"/>
                </a:lnTo>
                <a:lnTo>
                  <a:pt x="318312" y="386080"/>
                </a:lnTo>
                <a:lnTo>
                  <a:pt x="309968" y="384810"/>
                </a:lnTo>
                <a:lnTo>
                  <a:pt x="305727" y="378460"/>
                </a:lnTo>
                <a:lnTo>
                  <a:pt x="304025" y="375920"/>
                </a:lnTo>
                <a:lnTo>
                  <a:pt x="301485" y="372110"/>
                </a:lnTo>
                <a:lnTo>
                  <a:pt x="300634" y="370840"/>
                </a:lnTo>
                <a:lnTo>
                  <a:pt x="291350" y="372110"/>
                </a:lnTo>
                <a:lnTo>
                  <a:pt x="278777" y="363220"/>
                </a:lnTo>
                <a:lnTo>
                  <a:pt x="273253" y="356870"/>
                </a:lnTo>
                <a:lnTo>
                  <a:pt x="266801" y="353060"/>
                </a:lnTo>
                <a:lnTo>
                  <a:pt x="261277" y="350520"/>
                </a:lnTo>
                <a:lnTo>
                  <a:pt x="255790" y="346697"/>
                </a:lnTo>
                <a:lnTo>
                  <a:pt x="255790" y="377190"/>
                </a:lnTo>
                <a:lnTo>
                  <a:pt x="255346" y="377190"/>
                </a:lnTo>
                <a:lnTo>
                  <a:pt x="254927" y="378460"/>
                </a:lnTo>
                <a:lnTo>
                  <a:pt x="250748" y="378460"/>
                </a:lnTo>
                <a:lnTo>
                  <a:pt x="252133" y="375920"/>
                </a:lnTo>
                <a:lnTo>
                  <a:pt x="255790" y="377190"/>
                </a:lnTo>
                <a:lnTo>
                  <a:pt x="255790" y="346697"/>
                </a:lnTo>
                <a:lnTo>
                  <a:pt x="250342" y="342900"/>
                </a:lnTo>
                <a:lnTo>
                  <a:pt x="244983" y="340360"/>
                </a:lnTo>
                <a:lnTo>
                  <a:pt x="170383" y="288290"/>
                </a:lnTo>
                <a:lnTo>
                  <a:pt x="168719" y="287020"/>
                </a:lnTo>
                <a:lnTo>
                  <a:pt x="167462" y="287020"/>
                </a:lnTo>
                <a:lnTo>
                  <a:pt x="152323" y="271780"/>
                </a:lnTo>
                <a:lnTo>
                  <a:pt x="119126" y="246380"/>
                </a:lnTo>
                <a:lnTo>
                  <a:pt x="107480" y="238760"/>
                </a:lnTo>
                <a:lnTo>
                  <a:pt x="100139" y="234950"/>
                </a:lnTo>
                <a:lnTo>
                  <a:pt x="93141" y="232410"/>
                </a:lnTo>
                <a:lnTo>
                  <a:pt x="86969" y="224790"/>
                </a:lnTo>
                <a:lnTo>
                  <a:pt x="74815" y="223520"/>
                </a:lnTo>
                <a:lnTo>
                  <a:pt x="69227" y="232410"/>
                </a:lnTo>
                <a:lnTo>
                  <a:pt x="62306" y="237490"/>
                </a:lnTo>
                <a:lnTo>
                  <a:pt x="60248" y="238760"/>
                </a:lnTo>
                <a:lnTo>
                  <a:pt x="52870" y="236220"/>
                </a:lnTo>
                <a:lnTo>
                  <a:pt x="46494" y="232410"/>
                </a:lnTo>
                <a:lnTo>
                  <a:pt x="42964" y="241300"/>
                </a:lnTo>
                <a:lnTo>
                  <a:pt x="36957" y="240030"/>
                </a:lnTo>
                <a:lnTo>
                  <a:pt x="30213" y="238760"/>
                </a:lnTo>
                <a:lnTo>
                  <a:pt x="16751" y="229870"/>
                </a:lnTo>
                <a:lnTo>
                  <a:pt x="12738" y="232410"/>
                </a:lnTo>
                <a:lnTo>
                  <a:pt x="7340" y="245110"/>
                </a:lnTo>
                <a:lnTo>
                  <a:pt x="6083" y="251460"/>
                </a:lnTo>
                <a:lnTo>
                  <a:pt x="0" y="264160"/>
                </a:lnTo>
                <a:lnTo>
                  <a:pt x="2336" y="269240"/>
                </a:lnTo>
                <a:lnTo>
                  <a:pt x="9271" y="273050"/>
                </a:lnTo>
                <a:lnTo>
                  <a:pt x="24714" y="281940"/>
                </a:lnTo>
                <a:lnTo>
                  <a:pt x="39433" y="293370"/>
                </a:lnTo>
                <a:lnTo>
                  <a:pt x="53352" y="304800"/>
                </a:lnTo>
                <a:lnTo>
                  <a:pt x="66382" y="317500"/>
                </a:lnTo>
                <a:lnTo>
                  <a:pt x="72377" y="322580"/>
                </a:lnTo>
                <a:lnTo>
                  <a:pt x="79095" y="327660"/>
                </a:lnTo>
                <a:lnTo>
                  <a:pt x="86144" y="331470"/>
                </a:lnTo>
                <a:lnTo>
                  <a:pt x="93129" y="336550"/>
                </a:lnTo>
                <a:lnTo>
                  <a:pt x="111607" y="347980"/>
                </a:lnTo>
                <a:lnTo>
                  <a:pt x="117716" y="353060"/>
                </a:lnTo>
                <a:lnTo>
                  <a:pt x="124129" y="356870"/>
                </a:lnTo>
                <a:lnTo>
                  <a:pt x="130479" y="361950"/>
                </a:lnTo>
                <a:lnTo>
                  <a:pt x="136829" y="365760"/>
                </a:lnTo>
                <a:lnTo>
                  <a:pt x="143281" y="370840"/>
                </a:lnTo>
                <a:lnTo>
                  <a:pt x="159321" y="382270"/>
                </a:lnTo>
                <a:lnTo>
                  <a:pt x="167551" y="386080"/>
                </a:lnTo>
                <a:lnTo>
                  <a:pt x="176187" y="391160"/>
                </a:lnTo>
                <a:lnTo>
                  <a:pt x="184937" y="394970"/>
                </a:lnTo>
                <a:lnTo>
                  <a:pt x="192646" y="401320"/>
                </a:lnTo>
                <a:lnTo>
                  <a:pt x="200113" y="406400"/>
                </a:lnTo>
                <a:lnTo>
                  <a:pt x="208140" y="411480"/>
                </a:lnTo>
                <a:lnTo>
                  <a:pt x="231508" y="425450"/>
                </a:lnTo>
                <a:lnTo>
                  <a:pt x="254647" y="438150"/>
                </a:lnTo>
                <a:lnTo>
                  <a:pt x="277647" y="452120"/>
                </a:lnTo>
                <a:lnTo>
                  <a:pt x="306336" y="469900"/>
                </a:lnTo>
                <a:lnTo>
                  <a:pt x="316014" y="466090"/>
                </a:lnTo>
                <a:lnTo>
                  <a:pt x="317754" y="476250"/>
                </a:lnTo>
                <a:lnTo>
                  <a:pt x="328447" y="478790"/>
                </a:lnTo>
                <a:lnTo>
                  <a:pt x="337515" y="483870"/>
                </a:lnTo>
                <a:lnTo>
                  <a:pt x="346189" y="490220"/>
                </a:lnTo>
                <a:lnTo>
                  <a:pt x="355676" y="495300"/>
                </a:lnTo>
                <a:lnTo>
                  <a:pt x="375031" y="502920"/>
                </a:lnTo>
                <a:lnTo>
                  <a:pt x="393966" y="511810"/>
                </a:lnTo>
                <a:lnTo>
                  <a:pt x="449948" y="534670"/>
                </a:lnTo>
                <a:lnTo>
                  <a:pt x="468553" y="543560"/>
                </a:lnTo>
                <a:lnTo>
                  <a:pt x="492099" y="552450"/>
                </a:lnTo>
                <a:lnTo>
                  <a:pt x="516140" y="560070"/>
                </a:lnTo>
                <a:lnTo>
                  <a:pt x="540258" y="568960"/>
                </a:lnTo>
                <a:lnTo>
                  <a:pt x="564032" y="576580"/>
                </a:lnTo>
                <a:lnTo>
                  <a:pt x="603275" y="590550"/>
                </a:lnTo>
                <a:lnTo>
                  <a:pt x="643013" y="603250"/>
                </a:lnTo>
                <a:lnTo>
                  <a:pt x="682993" y="613410"/>
                </a:lnTo>
                <a:lnTo>
                  <a:pt x="735838" y="628650"/>
                </a:lnTo>
                <a:lnTo>
                  <a:pt x="748830" y="629920"/>
                </a:lnTo>
                <a:lnTo>
                  <a:pt x="761733" y="632460"/>
                </a:lnTo>
                <a:lnTo>
                  <a:pt x="774344" y="636270"/>
                </a:lnTo>
                <a:lnTo>
                  <a:pt x="789863" y="640080"/>
                </a:lnTo>
                <a:lnTo>
                  <a:pt x="805586" y="645160"/>
                </a:lnTo>
                <a:lnTo>
                  <a:pt x="837234" y="650240"/>
                </a:lnTo>
                <a:lnTo>
                  <a:pt x="854278" y="652780"/>
                </a:lnTo>
                <a:lnTo>
                  <a:pt x="871347" y="656590"/>
                </a:lnTo>
                <a:lnTo>
                  <a:pt x="906081" y="659130"/>
                </a:lnTo>
                <a:lnTo>
                  <a:pt x="916520" y="660400"/>
                </a:lnTo>
                <a:lnTo>
                  <a:pt x="937526" y="665480"/>
                </a:lnTo>
                <a:lnTo>
                  <a:pt x="993495" y="671830"/>
                </a:lnTo>
                <a:lnTo>
                  <a:pt x="1017320" y="673100"/>
                </a:lnTo>
                <a:lnTo>
                  <a:pt x="1041146" y="675640"/>
                </a:lnTo>
                <a:lnTo>
                  <a:pt x="1064996" y="676910"/>
                </a:lnTo>
                <a:lnTo>
                  <a:pt x="1088898" y="679450"/>
                </a:lnTo>
                <a:lnTo>
                  <a:pt x="1141463" y="679450"/>
                </a:lnTo>
                <a:lnTo>
                  <a:pt x="1158887" y="680720"/>
                </a:lnTo>
                <a:lnTo>
                  <a:pt x="1260690" y="680720"/>
                </a:lnTo>
                <a:lnTo>
                  <a:pt x="1268006" y="679450"/>
                </a:lnTo>
                <a:lnTo>
                  <a:pt x="1275168" y="679450"/>
                </a:lnTo>
                <a:lnTo>
                  <a:pt x="1286332" y="678180"/>
                </a:lnTo>
                <a:lnTo>
                  <a:pt x="1308747" y="678180"/>
                </a:lnTo>
                <a:lnTo>
                  <a:pt x="1319606" y="674370"/>
                </a:lnTo>
                <a:lnTo>
                  <a:pt x="1326375" y="676910"/>
                </a:lnTo>
                <a:lnTo>
                  <a:pt x="1333055" y="676910"/>
                </a:lnTo>
                <a:lnTo>
                  <a:pt x="1346390" y="674370"/>
                </a:lnTo>
                <a:lnTo>
                  <a:pt x="1353058" y="673100"/>
                </a:lnTo>
                <a:lnTo>
                  <a:pt x="1373124" y="673100"/>
                </a:lnTo>
                <a:lnTo>
                  <a:pt x="1382801" y="671830"/>
                </a:lnTo>
                <a:lnTo>
                  <a:pt x="1392402" y="669290"/>
                </a:lnTo>
                <a:lnTo>
                  <a:pt x="1402232" y="668020"/>
                </a:lnTo>
                <a:lnTo>
                  <a:pt x="1421739" y="668020"/>
                </a:lnTo>
                <a:lnTo>
                  <a:pt x="1431150" y="666750"/>
                </a:lnTo>
                <a:lnTo>
                  <a:pt x="1440713" y="662940"/>
                </a:lnTo>
                <a:lnTo>
                  <a:pt x="1468628" y="659130"/>
                </a:lnTo>
                <a:lnTo>
                  <a:pt x="1477860" y="659130"/>
                </a:lnTo>
                <a:lnTo>
                  <a:pt x="1487093" y="657860"/>
                </a:lnTo>
                <a:lnTo>
                  <a:pt x="1494231" y="656590"/>
                </a:lnTo>
                <a:lnTo>
                  <a:pt x="1500949" y="654050"/>
                </a:lnTo>
                <a:lnTo>
                  <a:pt x="1507883" y="651510"/>
                </a:lnTo>
                <a:lnTo>
                  <a:pt x="1515719" y="650240"/>
                </a:lnTo>
                <a:lnTo>
                  <a:pt x="1524406" y="650240"/>
                </a:lnTo>
                <a:lnTo>
                  <a:pt x="1533220" y="648970"/>
                </a:lnTo>
                <a:lnTo>
                  <a:pt x="1550898" y="643890"/>
                </a:lnTo>
                <a:lnTo>
                  <a:pt x="1557997" y="642620"/>
                </a:lnTo>
                <a:lnTo>
                  <a:pt x="1565046" y="640080"/>
                </a:lnTo>
                <a:lnTo>
                  <a:pt x="1571726" y="637540"/>
                </a:lnTo>
                <a:lnTo>
                  <a:pt x="1577695" y="633730"/>
                </a:lnTo>
                <a:lnTo>
                  <a:pt x="1596898" y="633730"/>
                </a:lnTo>
                <a:lnTo>
                  <a:pt x="1615516" y="629920"/>
                </a:lnTo>
                <a:lnTo>
                  <a:pt x="1633918" y="624840"/>
                </a:lnTo>
                <a:lnTo>
                  <a:pt x="1652524" y="621030"/>
                </a:lnTo>
                <a:lnTo>
                  <a:pt x="1657032" y="619760"/>
                </a:lnTo>
                <a:lnTo>
                  <a:pt x="1660131" y="618490"/>
                </a:lnTo>
                <a:lnTo>
                  <a:pt x="1659686" y="614680"/>
                </a:lnTo>
                <a:lnTo>
                  <a:pt x="1658810" y="607060"/>
                </a:lnTo>
                <a:lnTo>
                  <a:pt x="1668018" y="608330"/>
                </a:lnTo>
                <a:lnTo>
                  <a:pt x="1681441" y="609600"/>
                </a:lnTo>
                <a:lnTo>
                  <a:pt x="1694484" y="607060"/>
                </a:lnTo>
                <a:lnTo>
                  <a:pt x="1706918" y="603250"/>
                </a:lnTo>
                <a:lnTo>
                  <a:pt x="1718513" y="598170"/>
                </a:lnTo>
                <a:lnTo>
                  <a:pt x="1724520" y="594360"/>
                </a:lnTo>
                <a:lnTo>
                  <a:pt x="1730387" y="591820"/>
                </a:lnTo>
                <a:lnTo>
                  <a:pt x="1736445" y="590550"/>
                </a:lnTo>
                <a:lnTo>
                  <a:pt x="1743049" y="589280"/>
                </a:lnTo>
                <a:lnTo>
                  <a:pt x="1760054" y="586740"/>
                </a:lnTo>
                <a:lnTo>
                  <a:pt x="1767992" y="582930"/>
                </a:lnTo>
                <a:lnTo>
                  <a:pt x="1775129" y="576580"/>
                </a:lnTo>
                <a:lnTo>
                  <a:pt x="1782254" y="579120"/>
                </a:lnTo>
                <a:lnTo>
                  <a:pt x="1788401" y="576580"/>
                </a:lnTo>
                <a:lnTo>
                  <a:pt x="1794421" y="572770"/>
                </a:lnTo>
                <a:lnTo>
                  <a:pt x="1801190" y="570230"/>
                </a:lnTo>
                <a:lnTo>
                  <a:pt x="1808734" y="570230"/>
                </a:lnTo>
                <a:lnTo>
                  <a:pt x="1811235" y="567690"/>
                </a:lnTo>
                <a:lnTo>
                  <a:pt x="1816252" y="562610"/>
                </a:lnTo>
                <a:lnTo>
                  <a:pt x="1831644" y="561340"/>
                </a:lnTo>
                <a:lnTo>
                  <a:pt x="1831784" y="549910"/>
                </a:lnTo>
                <a:lnTo>
                  <a:pt x="1831809" y="548640"/>
                </a:lnTo>
                <a:lnTo>
                  <a:pt x="1849120" y="558800"/>
                </a:lnTo>
                <a:lnTo>
                  <a:pt x="1851596" y="548640"/>
                </a:lnTo>
                <a:lnTo>
                  <a:pt x="1851901" y="547370"/>
                </a:lnTo>
                <a:lnTo>
                  <a:pt x="1859305" y="547370"/>
                </a:lnTo>
                <a:lnTo>
                  <a:pt x="1879854" y="542290"/>
                </a:lnTo>
                <a:lnTo>
                  <a:pt x="1889569" y="537210"/>
                </a:lnTo>
                <a:lnTo>
                  <a:pt x="1915261" y="521970"/>
                </a:lnTo>
                <a:lnTo>
                  <a:pt x="1933498" y="513080"/>
                </a:lnTo>
                <a:lnTo>
                  <a:pt x="1951901" y="506730"/>
                </a:lnTo>
                <a:lnTo>
                  <a:pt x="1956308" y="504190"/>
                </a:lnTo>
                <a:lnTo>
                  <a:pt x="1984997" y="487680"/>
                </a:lnTo>
                <a:lnTo>
                  <a:pt x="2001037" y="478790"/>
                </a:lnTo>
                <a:lnTo>
                  <a:pt x="2033295" y="463550"/>
                </a:lnTo>
                <a:lnTo>
                  <a:pt x="2039886" y="458470"/>
                </a:lnTo>
                <a:lnTo>
                  <a:pt x="2046236" y="454660"/>
                </a:lnTo>
                <a:lnTo>
                  <a:pt x="2052497" y="449580"/>
                </a:lnTo>
                <a:lnTo>
                  <a:pt x="2058784" y="445770"/>
                </a:lnTo>
                <a:lnTo>
                  <a:pt x="2065515" y="441960"/>
                </a:lnTo>
                <a:lnTo>
                  <a:pt x="2072144" y="436880"/>
                </a:lnTo>
                <a:lnTo>
                  <a:pt x="2085505" y="429260"/>
                </a:lnTo>
                <a:lnTo>
                  <a:pt x="2126894" y="405130"/>
                </a:lnTo>
                <a:lnTo>
                  <a:pt x="2182799" y="367030"/>
                </a:lnTo>
                <a:lnTo>
                  <a:pt x="2198992" y="355600"/>
                </a:lnTo>
                <a:lnTo>
                  <a:pt x="2232698" y="331470"/>
                </a:lnTo>
                <a:close/>
              </a:path>
              <a:path w="2550159" h="680720" extrusionOk="0">
                <a:moveTo>
                  <a:pt x="2345575" y="372567"/>
                </a:moveTo>
                <a:lnTo>
                  <a:pt x="2344851" y="371055"/>
                </a:lnTo>
                <a:lnTo>
                  <a:pt x="2343848" y="370154"/>
                </a:lnTo>
                <a:lnTo>
                  <a:pt x="2343048" y="369163"/>
                </a:lnTo>
                <a:lnTo>
                  <a:pt x="2342604" y="369836"/>
                </a:lnTo>
                <a:lnTo>
                  <a:pt x="2341651" y="370776"/>
                </a:lnTo>
                <a:lnTo>
                  <a:pt x="2342375" y="372300"/>
                </a:lnTo>
                <a:lnTo>
                  <a:pt x="2343366" y="373202"/>
                </a:lnTo>
                <a:lnTo>
                  <a:pt x="2344178" y="374192"/>
                </a:lnTo>
                <a:lnTo>
                  <a:pt x="2344610" y="373507"/>
                </a:lnTo>
                <a:lnTo>
                  <a:pt x="2345575" y="372567"/>
                </a:lnTo>
                <a:close/>
              </a:path>
              <a:path w="2550159" h="680720" extrusionOk="0">
                <a:moveTo>
                  <a:pt x="2348839" y="359625"/>
                </a:moveTo>
                <a:lnTo>
                  <a:pt x="2346998" y="358470"/>
                </a:lnTo>
                <a:lnTo>
                  <a:pt x="2346083" y="357873"/>
                </a:lnTo>
                <a:lnTo>
                  <a:pt x="2345537" y="359054"/>
                </a:lnTo>
                <a:lnTo>
                  <a:pt x="2344877" y="360197"/>
                </a:lnTo>
                <a:lnTo>
                  <a:pt x="2344521" y="361416"/>
                </a:lnTo>
                <a:lnTo>
                  <a:pt x="2344470" y="361632"/>
                </a:lnTo>
                <a:lnTo>
                  <a:pt x="2345728" y="362216"/>
                </a:lnTo>
                <a:lnTo>
                  <a:pt x="2346439" y="362661"/>
                </a:lnTo>
                <a:lnTo>
                  <a:pt x="2348839" y="359625"/>
                </a:lnTo>
                <a:close/>
              </a:path>
              <a:path w="2550159" h="680720" extrusionOk="0">
                <a:moveTo>
                  <a:pt x="2353360" y="356247"/>
                </a:moveTo>
                <a:lnTo>
                  <a:pt x="2352510" y="354965"/>
                </a:lnTo>
                <a:lnTo>
                  <a:pt x="2350770" y="352437"/>
                </a:lnTo>
                <a:lnTo>
                  <a:pt x="2348331" y="357378"/>
                </a:lnTo>
                <a:lnTo>
                  <a:pt x="2353360" y="356247"/>
                </a:lnTo>
                <a:close/>
              </a:path>
              <a:path w="2550159" h="680720" extrusionOk="0">
                <a:moveTo>
                  <a:pt x="2355634" y="342785"/>
                </a:moveTo>
                <a:lnTo>
                  <a:pt x="2354465" y="342226"/>
                </a:lnTo>
                <a:lnTo>
                  <a:pt x="2353322" y="341566"/>
                </a:lnTo>
                <a:lnTo>
                  <a:pt x="2352090" y="341223"/>
                </a:lnTo>
                <a:lnTo>
                  <a:pt x="2351887" y="341172"/>
                </a:lnTo>
                <a:lnTo>
                  <a:pt x="2351303" y="342430"/>
                </a:lnTo>
                <a:lnTo>
                  <a:pt x="2350846" y="343141"/>
                </a:lnTo>
                <a:lnTo>
                  <a:pt x="2353894" y="345541"/>
                </a:lnTo>
                <a:lnTo>
                  <a:pt x="2355050" y="343687"/>
                </a:lnTo>
                <a:lnTo>
                  <a:pt x="2355634" y="342785"/>
                </a:lnTo>
                <a:close/>
              </a:path>
              <a:path w="2550159" h="680720" extrusionOk="0">
                <a:moveTo>
                  <a:pt x="2362301" y="325399"/>
                </a:moveTo>
                <a:lnTo>
                  <a:pt x="2361133" y="324840"/>
                </a:lnTo>
                <a:lnTo>
                  <a:pt x="2359990" y="324180"/>
                </a:lnTo>
                <a:lnTo>
                  <a:pt x="2358771" y="323837"/>
                </a:lnTo>
                <a:lnTo>
                  <a:pt x="2358555" y="323786"/>
                </a:lnTo>
                <a:lnTo>
                  <a:pt x="2357971" y="325043"/>
                </a:lnTo>
                <a:lnTo>
                  <a:pt x="2357513" y="325755"/>
                </a:lnTo>
                <a:lnTo>
                  <a:pt x="2360561" y="328142"/>
                </a:lnTo>
                <a:lnTo>
                  <a:pt x="2361717" y="326301"/>
                </a:lnTo>
                <a:lnTo>
                  <a:pt x="2362301" y="325399"/>
                </a:lnTo>
                <a:close/>
              </a:path>
              <a:path w="2550159" h="680720" extrusionOk="0">
                <a:moveTo>
                  <a:pt x="2365070" y="314185"/>
                </a:moveTo>
                <a:lnTo>
                  <a:pt x="2363901" y="313626"/>
                </a:lnTo>
                <a:lnTo>
                  <a:pt x="2362758" y="312966"/>
                </a:lnTo>
                <a:lnTo>
                  <a:pt x="2361539" y="312623"/>
                </a:lnTo>
                <a:lnTo>
                  <a:pt x="2361323" y="312572"/>
                </a:lnTo>
                <a:lnTo>
                  <a:pt x="2360739" y="313829"/>
                </a:lnTo>
                <a:lnTo>
                  <a:pt x="2360282" y="314540"/>
                </a:lnTo>
                <a:lnTo>
                  <a:pt x="2363330" y="316928"/>
                </a:lnTo>
                <a:lnTo>
                  <a:pt x="2364486" y="315087"/>
                </a:lnTo>
                <a:lnTo>
                  <a:pt x="2365070" y="314185"/>
                </a:lnTo>
                <a:close/>
              </a:path>
              <a:path w="2550159" h="680720" extrusionOk="0">
                <a:moveTo>
                  <a:pt x="2367724" y="302425"/>
                </a:moveTo>
                <a:lnTo>
                  <a:pt x="2365870" y="301256"/>
                </a:lnTo>
                <a:lnTo>
                  <a:pt x="2364968" y="300672"/>
                </a:lnTo>
                <a:lnTo>
                  <a:pt x="2364409" y="301840"/>
                </a:lnTo>
                <a:lnTo>
                  <a:pt x="2363749" y="302983"/>
                </a:lnTo>
                <a:lnTo>
                  <a:pt x="2363406" y="304215"/>
                </a:lnTo>
                <a:lnTo>
                  <a:pt x="2363355" y="304419"/>
                </a:lnTo>
                <a:lnTo>
                  <a:pt x="2364613" y="305003"/>
                </a:lnTo>
                <a:lnTo>
                  <a:pt x="2365324" y="305460"/>
                </a:lnTo>
                <a:lnTo>
                  <a:pt x="2367724" y="302425"/>
                </a:lnTo>
                <a:close/>
              </a:path>
              <a:path w="2550159" h="680720" extrusionOk="0">
                <a:moveTo>
                  <a:pt x="2372245" y="299034"/>
                </a:moveTo>
                <a:lnTo>
                  <a:pt x="2369972" y="288963"/>
                </a:lnTo>
                <a:lnTo>
                  <a:pt x="2362530" y="291084"/>
                </a:lnTo>
                <a:lnTo>
                  <a:pt x="2367102" y="296176"/>
                </a:lnTo>
                <a:lnTo>
                  <a:pt x="2367216" y="300164"/>
                </a:lnTo>
                <a:lnTo>
                  <a:pt x="2372245" y="299034"/>
                </a:lnTo>
                <a:close/>
              </a:path>
              <a:path w="2550159" h="680720" extrusionOk="0">
                <a:moveTo>
                  <a:pt x="2378913" y="281647"/>
                </a:moveTo>
                <a:lnTo>
                  <a:pt x="2376640" y="271564"/>
                </a:lnTo>
                <a:lnTo>
                  <a:pt x="2369210" y="273697"/>
                </a:lnTo>
                <a:lnTo>
                  <a:pt x="2373769" y="278790"/>
                </a:lnTo>
                <a:lnTo>
                  <a:pt x="2373884" y="282778"/>
                </a:lnTo>
                <a:lnTo>
                  <a:pt x="2378913" y="281647"/>
                </a:lnTo>
                <a:close/>
              </a:path>
              <a:path w="2550159" h="680720" extrusionOk="0">
                <a:moveTo>
                  <a:pt x="2381681" y="270433"/>
                </a:moveTo>
                <a:lnTo>
                  <a:pt x="2379091" y="266623"/>
                </a:lnTo>
                <a:lnTo>
                  <a:pt x="2376652" y="271564"/>
                </a:lnTo>
                <a:lnTo>
                  <a:pt x="2381681" y="270433"/>
                </a:lnTo>
                <a:close/>
              </a:path>
              <a:path w="2550159" h="680720" extrusionOk="0">
                <a:moveTo>
                  <a:pt x="2383879" y="256705"/>
                </a:moveTo>
                <a:lnTo>
                  <a:pt x="2383205" y="256273"/>
                </a:lnTo>
                <a:lnTo>
                  <a:pt x="2382266" y="255308"/>
                </a:lnTo>
                <a:lnTo>
                  <a:pt x="2380754" y="256032"/>
                </a:lnTo>
                <a:lnTo>
                  <a:pt x="2379840" y="257022"/>
                </a:lnTo>
                <a:lnTo>
                  <a:pt x="2378849" y="257835"/>
                </a:lnTo>
                <a:lnTo>
                  <a:pt x="2381046" y="259219"/>
                </a:lnTo>
                <a:lnTo>
                  <a:pt x="2383879" y="256705"/>
                </a:lnTo>
                <a:close/>
              </a:path>
              <a:path w="2550159" h="680720" extrusionOk="0">
                <a:moveTo>
                  <a:pt x="2386088" y="246951"/>
                </a:moveTo>
                <a:lnTo>
                  <a:pt x="2385364" y="245440"/>
                </a:lnTo>
                <a:lnTo>
                  <a:pt x="2384374" y="244525"/>
                </a:lnTo>
                <a:lnTo>
                  <a:pt x="2383574" y="243535"/>
                </a:lnTo>
                <a:lnTo>
                  <a:pt x="2382177" y="245732"/>
                </a:lnTo>
                <a:lnTo>
                  <a:pt x="2384704" y="248564"/>
                </a:lnTo>
                <a:lnTo>
                  <a:pt x="2385123" y="247891"/>
                </a:lnTo>
                <a:lnTo>
                  <a:pt x="2386088" y="246951"/>
                </a:lnTo>
                <a:close/>
              </a:path>
              <a:path w="2550159" h="680720" extrusionOk="0">
                <a:moveTo>
                  <a:pt x="2393391" y="228371"/>
                </a:moveTo>
                <a:lnTo>
                  <a:pt x="2392210" y="227825"/>
                </a:lnTo>
                <a:lnTo>
                  <a:pt x="2391079" y="227164"/>
                </a:lnTo>
                <a:lnTo>
                  <a:pt x="2389848" y="226809"/>
                </a:lnTo>
                <a:lnTo>
                  <a:pt x="2389644" y="226758"/>
                </a:lnTo>
                <a:lnTo>
                  <a:pt x="2389060" y="228015"/>
                </a:lnTo>
                <a:lnTo>
                  <a:pt x="2388603" y="228727"/>
                </a:lnTo>
                <a:lnTo>
                  <a:pt x="2391651" y="231127"/>
                </a:lnTo>
                <a:lnTo>
                  <a:pt x="2392807" y="229285"/>
                </a:lnTo>
                <a:lnTo>
                  <a:pt x="2393391" y="228371"/>
                </a:lnTo>
                <a:close/>
              </a:path>
              <a:path w="2550159" h="680720" extrusionOk="0">
                <a:moveTo>
                  <a:pt x="2396083" y="216890"/>
                </a:moveTo>
                <a:lnTo>
                  <a:pt x="2395410" y="216446"/>
                </a:lnTo>
                <a:lnTo>
                  <a:pt x="2394483" y="215493"/>
                </a:lnTo>
                <a:lnTo>
                  <a:pt x="2392959" y="216204"/>
                </a:lnTo>
                <a:lnTo>
                  <a:pt x="2392045" y="217208"/>
                </a:lnTo>
                <a:lnTo>
                  <a:pt x="2391054" y="218020"/>
                </a:lnTo>
                <a:lnTo>
                  <a:pt x="2391740" y="218452"/>
                </a:lnTo>
                <a:lnTo>
                  <a:pt x="2392680" y="219417"/>
                </a:lnTo>
                <a:lnTo>
                  <a:pt x="2394191" y="218694"/>
                </a:lnTo>
                <a:lnTo>
                  <a:pt x="2395093" y="217690"/>
                </a:lnTo>
                <a:lnTo>
                  <a:pt x="2396083" y="216890"/>
                </a:lnTo>
                <a:close/>
              </a:path>
              <a:path w="2550159" h="680720" extrusionOk="0">
                <a:moveTo>
                  <a:pt x="2398865" y="205663"/>
                </a:moveTo>
                <a:lnTo>
                  <a:pt x="2395207" y="204609"/>
                </a:lnTo>
                <a:lnTo>
                  <a:pt x="2393810" y="206806"/>
                </a:lnTo>
                <a:lnTo>
                  <a:pt x="2395067" y="207111"/>
                </a:lnTo>
                <a:lnTo>
                  <a:pt x="2396312" y="207632"/>
                </a:lnTo>
                <a:lnTo>
                  <a:pt x="2397988" y="207619"/>
                </a:lnTo>
                <a:lnTo>
                  <a:pt x="2398420" y="206362"/>
                </a:lnTo>
                <a:lnTo>
                  <a:pt x="2398865" y="205663"/>
                </a:lnTo>
                <a:close/>
              </a:path>
              <a:path w="2550159" h="680720" extrusionOk="0">
                <a:moveTo>
                  <a:pt x="2524963" y="13398"/>
                </a:moveTo>
                <a:lnTo>
                  <a:pt x="2523794" y="12839"/>
                </a:lnTo>
                <a:lnTo>
                  <a:pt x="2522651" y="12179"/>
                </a:lnTo>
                <a:lnTo>
                  <a:pt x="2521432" y="11836"/>
                </a:lnTo>
                <a:lnTo>
                  <a:pt x="2521216" y="11785"/>
                </a:lnTo>
                <a:lnTo>
                  <a:pt x="2520632" y="13042"/>
                </a:lnTo>
                <a:lnTo>
                  <a:pt x="2520188" y="13754"/>
                </a:lnTo>
                <a:lnTo>
                  <a:pt x="2523223" y="16154"/>
                </a:lnTo>
                <a:lnTo>
                  <a:pt x="2524379" y="14312"/>
                </a:lnTo>
                <a:lnTo>
                  <a:pt x="2524963" y="13398"/>
                </a:lnTo>
                <a:close/>
              </a:path>
              <a:path w="2550159" h="680720" extrusionOk="0">
                <a:moveTo>
                  <a:pt x="2549715" y="35560"/>
                </a:moveTo>
                <a:lnTo>
                  <a:pt x="2547543" y="26670"/>
                </a:lnTo>
                <a:lnTo>
                  <a:pt x="2543962" y="24130"/>
                </a:lnTo>
                <a:lnTo>
                  <a:pt x="2540381" y="21590"/>
                </a:lnTo>
                <a:lnTo>
                  <a:pt x="2525471" y="16510"/>
                </a:lnTo>
                <a:lnTo>
                  <a:pt x="2527173" y="24130"/>
                </a:lnTo>
                <a:lnTo>
                  <a:pt x="2520759" y="24130"/>
                </a:lnTo>
                <a:lnTo>
                  <a:pt x="2518943" y="21590"/>
                </a:lnTo>
                <a:lnTo>
                  <a:pt x="2517114" y="19050"/>
                </a:lnTo>
                <a:lnTo>
                  <a:pt x="2516428" y="17780"/>
                </a:lnTo>
                <a:lnTo>
                  <a:pt x="2515057" y="15240"/>
                </a:lnTo>
                <a:lnTo>
                  <a:pt x="2511514" y="3810"/>
                </a:lnTo>
                <a:lnTo>
                  <a:pt x="2506713" y="0"/>
                </a:lnTo>
                <a:lnTo>
                  <a:pt x="2500642" y="1270"/>
                </a:lnTo>
                <a:lnTo>
                  <a:pt x="2499715" y="1371"/>
                </a:lnTo>
                <a:lnTo>
                  <a:pt x="2499715" y="19050"/>
                </a:lnTo>
                <a:lnTo>
                  <a:pt x="2496870" y="21590"/>
                </a:lnTo>
                <a:lnTo>
                  <a:pt x="2494661" y="20320"/>
                </a:lnTo>
                <a:lnTo>
                  <a:pt x="2495664" y="20320"/>
                </a:lnTo>
                <a:lnTo>
                  <a:pt x="2496566" y="19050"/>
                </a:lnTo>
                <a:lnTo>
                  <a:pt x="2498090" y="17780"/>
                </a:lnTo>
                <a:lnTo>
                  <a:pt x="2499017" y="19050"/>
                </a:lnTo>
                <a:lnTo>
                  <a:pt x="2499715" y="19050"/>
                </a:lnTo>
                <a:lnTo>
                  <a:pt x="2499715" y="1371"/>
                </a:lnTo>
                <a:lnTo>
                  <a:pt x="2484234" y="2882"/>
                </a:lnTo>
                <a:lnTo>
                  <a:pt x="2484234" y="91440"/>
                </a:lnTo>
                <a:lnTo>
                  <a:pt x="2482850" y="93980"/>
                </a:lnTo>
                <a:lnTo>
                  <a:pt x="2479205" y="92710"/>
                </a:lnTo>
                <a:lnTo>
                  <a:pt x="2479624" y="92710"/>
                </a:lnTo>
                <a:lnTo>
                  <a:pt x="2480068" y="91440"/>
                </a:lnTo>
                <a:lnTo>
                  <a:pt x="2484234" y="91440"/>
                </a:lnTo>
                <a:lnTo>
                  <a:pt x="2484234" y="2882"/>
                </a:lnTo>
                <a:lnTo>
                  <a:pt x="2475369" y="3746"/>
                </a:lnTo>
                <a:lnTo>
                  <a:pt x="2475369" y="127000"/>
                </a:lnTo>
                <a:lnTo>
                  <a:pt x="2474417" y="128270"/>
                </a:lnTo>
                <a:lnTo>
                  <a:pt x="2473985" y="128270"/>
                </a:lnTo>
                <a:lnTo>
                  <a:pt x="2471458" y="125730"/>
                </a:lnTo>
                <a:lnTo>
                  <a:pt x="2472842" y="123190"/>
                </a:lnTo>
                <a:lnTo>
                  <a:pt x="2473655" y="124460"/>
                </a:lnTo>
                <a:lnTo>
                  <a:pt x="2474658" y="125730"/>
                </a:lnTo>
                <a:lnTo>
                  <a:pt x="2475369" y="127000"/>
                </a:lnTo>
                <a:lnTo>
                  <a:pt x="2475369" y="3746"/>
                </a:lnTo>
                <a:lnTo>
                  <a:pt x="2474671" y="3810"/>
                </a:lnTo>
                <a:lnTo>
                  <a:pt x="2461590" y="3810"/>
                </a:lnTo>
                <a:lnTo>
                  <a:pt x="2458123" y="4495"/>
                </a:lnTo>
                <a:lnTo>
                  <a:pt x="2458123" y="187960"/>
                </a:lnTo>
                <a:lnTo>
                  <a:pt x="2456789" y="189230"/>
                </a:lnTo>
                <a:lnTo>
                  <a:pt x="2456243" y="190500"/>
                </a:lnTo>
                <a:lnTo>
                  <a:pt x="2455189" y="189230"/>
                </a:lnTo>
                <a:lnTo>
                  <a:pt x="2452052" y="185420"/>
                </a:lnTo>
                <a:lnTo>
                  <a:pt x="2453970" y="180340"/>
                </a:lnTo>
                <a:lnTo>
                  <a:pt x="2455278" y="182880"/>
                </a:lnTo>
                <a:lnTo>
                  <a:pt x="2457018" y="184150"/>
                </a:lnTo>
                <a:lnTo>
                  <a:pt x="2458123" y="187960"/>
                </a:lnTo>
                <a:lnTo>
                  <a:pt x="2458123" y="4495"/>
                </a:lnTo>
                <a:lnTo>
                  <a:pt x="2448547" y="6350"/>
                </a:lnTo>
                <a:lnTo>
                  <a:pt x="2443226" y="7797"/>
                </a:lnTo>
                <a:lnTo>
                  <a:pt x="2443226" y="238760"/>
                </a:lnTo>
                <a:lnTo>
                  <a:pt x="2442781" y="238760"/>
                </a:lnTo>
                <a:lnTo>
                  <a:pt x="2442349" y="240030"/>
                </a:lnTo>
                <a:lnTo>
                  <a:pt x="2438171" y="240030"/>
                </a:lnTo>
                <a:lnTo>
                  <a:pt x="2438870" y="238760"/>
                </a:lnTo>
                <a:lnTo>
                  <a:pt x="2439568" y="237490"/>
                </a:lnTo>
                <a:lnTo>
                  <a:pt x="2443226" y="238760"/>
                </a:lnTo>
                <a:lnTo>
                  <a:pt x="2443226" y="7797"/>
                </a:lnTo>
                <a:lnTo>
                  <a:pt x="2433993" y="10299"/>
                </a:lnTo>
                <a:lnTo>
                  <a:pt x="2433993" y="151130"/>
                </a:lnTo>
                <a:lnTo>
                  <a:pt x="2432989" y="151130"/>
                </a:lnTo>
                <a:lnTo>
                  <a:pt x="2432088" y="152400"/>
                </a:lnTo>
                <a:lnTo>
                  <a:pt x="2430576" y="153670"/>
                </a:lnTo>
                <a:lnTo>
                  <a:pt x="2430335" y="153352"/>
                </a:lnTo>
                <a:lnTo>
                  <a:pt x="2430335" y="161290"/>
                </a:lnTo>
                <a:lnTo>
                  <a:pt x="2429281" y="165100"/>
                </a:lnTo>
                <a:lnTo>
                  <a:pt x="2428583" y="165100"/>
                </a:lnTo>
                <a:lnTo>
                  <a:pt x="2427719" y="164236"/>
                </a:lnTo>
                <a:lnTo>
                  <a:pt x="2427719" y="173990"/>
                </a:lnTo>
                <a:lnTo>
                  <a:pt x="2426589" y="175260"/>
                </a:lnTo>
                <a:lnTo>
                  <a:pt x="2425179" y="176530"/>
                </a:lnTo>
                <a:lnTo>
                  <a:pt x="2424188" y="176530"/>
                </a:lnTo>
                <a:lnTo>
                  <a:pt x="2424252" y="177482"/>
                </a:lnTo>
                <a:lnTo>
                  <a:pt x="2424976" y="180340"/>
                </a:lnTo>
                <a:lnTo>
                  <a:pt x="2424950" y="182880"/>
                </a:lnTo>
                <a:lnTo>
                  <a:pt x="2424379" y="185420"/>
                </a:lnTo>
                <a:lnTo>
                  <a:pt x="2423668" y="189230"/>
                </a:lnTo>
                <a:lnTo>
                  <a:pt x="2423820" y="185420"/>
                </a:lnTo>
                <a:lnTo>
                  <a:pt x="2424163" y="177165"/>
                </a:lnTo>
                <a:lnTo>
                  <a:pt x="2424188" y="176530"/>
                </a:lnTo>
                <a:lnTo>
                  <a:pt x="2424290" y="173990"/>
                </a:lnTo>
                <a:lnTo>
                  <a:pt x="2425928" y="171450"/>
                </a:lnTo>
                <a:lnTo>
                  <a:pt x="2426487" y="172720"/>
                </a:lnTo>
                <a:lnTo>
                  <a:pt x="2427719" y="173990"/>
                </a:lnTo>
                <a:lnTo>
                  <a:pt x="2427719" y="164236"/>
                </a:lnTo>
                <a:lnTo>
                  <a:pt x="2427325" y="163830"/>
                </a:lnTo>
                <a:lnTo>
                  <a:pt x="2427313" y="162560"/>
                </a:lnTo>
                <a:lnTo>
                  <a:pt x="2427833" y="161290"/>
                </a:lnTo>
                <a:lnTo>
                  <a:pt x="2428138" y="160020"/>
                </a:lnTo>
                <a:lnTo>
                  <a:pt x="2430335" y="161290"/>
                </a:lnTo>
                <a:lnTo>
                  <a:pt x="2430335" y="153352"/>
                </a:lnTo>
                <a:lnTo>
                  <a:pt x="2429637" y="152400"/>
                </a:lnTo>
                <a:lnTo>
                  <a:pt x="2428951" y="152400"/>
                </a:lnTo>
                <a:lnTo>
                  <a:pt x="2431783" y="149860"/>
                </a:lnTo>
                <a:lnTo>
                  <a:pt x="2433993" y="151130"/>
                </a:lnTo>
                <a:lnTo>
                  <a:pt x="2433993" y="10299"/>
                </a:lnTo>
                <a:lnTo>
                  <a:pt x="2422918" y="13309"/>
                </a:lnTo>
                <a:lnTo>
                  <a:pt x="2422918" y="177482"/>
                </a:lnTo>
                <a:lnTo>
                  <a:pt x="2422918" y="195580"/>
                </a:lnTo>
                <a:lnTo>
                  <a:pt x="2421928" y="196850"/>
                </a:lnTo>
                <a:lnTo>
                  <a:pt x="2421013" y="196850"/>
                </a:lnTo>
                <a:lnTo>
                  <a:pt x="2419489" y="198120"/>
                </a:lnTo>
                <a:lnTo>
                  <a:pt x="2419058" y="197535"/>
                </a:lnTo>
                <a:lnTo>
                  <a:pt x="2419058" y="219710"/>
                </a:lnTo>
                <a:lnTo>
                  <a:pt x="2417076" y="229870"/>
                </a:lnTo>
                <a:lnTo>
                  <a:pt x="2412022" y="232410"/>
                </a:lnTo>
                <a:lnTo>
                  <a:pt x="2410650" y="231267"/>
                </a:lnTo>
                <a:lnTo>
                  <a:pt x="2410650" y="234950"/>
                </a:lnTo>
                <a:lnTo>
                  <a:pt x="2408263" y="238760"/>
                </a:lnTo>
                <a:lnTo>
                  <a:pt x="2408390" y="237490"/>
                </a:lnTo>
                <a:lnTo>
                  <a:pt x="2408758" y="234073"/>
                </a:lnTo>
                <a:lnTo>
                  <a:pt x="2410650" y="234950"/>
                </a:lnTo>
                <a:lnTo>
                  <a:pt x="2410650" y="231267"/>
                </a:lnTo>
                <a:lnTo>
                  <a:pt x="2410498" y="231140"/>
                </a:lnTo>
                <a:lnTo>
                  <a:pt x="2409177" y="230085"/>
                </a:lnTo>
                <a:lnTo>
                  <a:pt x="2409202" y="229870"/>
                </a:lnTo>
                <a:lnTo>
                  <a:pt x="2409736" y="224790"/>
                </a:lnTo>
                <a:lnTo>
                  <a:pt x="2410447" y="219710"/>
                </a:lnTo>
                <a:lnTo>
                  <a:pt x="2411679" y="213360"/>
                </a:lnTo>
                <a:lnTo>
                  <a:pt x="2413546" y="212090"/>
                </a:lnTo>
                <a:lnTo>
                  <a:pt x="2415121" y="212090"/>
                </a:lnTo>
                <a:lnTo>
                  <a:pt x="2416060" y="213360"/>
                </a:lnTo>
                <a:lnTo>
                  <a:pt x="2419058" y="219710"/>
                </a:lnTo>
                <a:lnTo>
                  <a:pt x="2419058" y="197535"/>
                </a:lnTo>
                <a:lnTo>
                  <a:pt x="2418562" y="196850"/>
                </a:lnTo>
                <a:lnTo>
                  <a:pt x="2417876" y="196850"/>
                </a:lnTo>
                <a:lnTo>
                  <a:pt x="2418880" y="195580"/>
                </a:lnTo>
                <a:lnTo>
                  <a:pt x="2419781" y="194310"/>
                </a:lnTo>
                <a:lnTo>
                  <a:pt x="2421305" y="194310"/>
                </a:lnTo>
                <a:lnTo>
                  <a:pt x="2422233" y="195580"/>
                </a:lnTo>
                <a:lnTo>
                  <a:pt x="2422918" y="195580"/>
                </a:lnTo>
                <a:lnTo>
                  <a:pt x="2422918" y="177482"/>
                </a:lnTo>
                <a:lnTo>
                  <a:pt x="2421636" y="185420"/>
                </a:lnTo>
                <a:lnTo>
                  <a:pt x="2419807" y="182880"/>
                </a:lnTo>
                <a:lnTo>
                  <a:pt x="2420150" y="180340"/>
                </a:lnTo>
                <a:lnTo>
                  <a:pt x="2422563" y="177800"/>
                </a:lnTo>
                <a:lnTo>
                  <a:pt x="2422918" y="177482"/>
                </a:lnTo>
                <a:lnTo>
                  <a:pt x="2422918" y="13309"/>
                </a:lnTo>
                <a:lnTo>
                  <a:pt x="2411069" y="16510"/>
                </a:lnTo>
                <a:lnTo>
                  <a:pt x="2366797" y="25400"/>
                </a:lnTo>
                <a:lnTo>
                  <a:pt x="2360803" y="29210"/>
                </a:lnTo>
                <a:lnTo>
                  <a:pt x="2354376" y="30480"/>
                </a:lnTo>
                <a:lnTo>
                  <a:pt x="2317242" y="35560"/>
                </a:lnTo>
                <a:lnTo>
                  <a:pt x="2299131" y="40640"/>
                </a:lnTo>
                <a:lnTo>
                  <a:pt x="2281974" y="49530"/>
                </a:lnTo>
                <a:lnTo>
                  <a:pt x="2281263" y="49530"/>
                </a:lnTo>
                <a:lnTo>
                  <a:pt x="2279307" y="48260"/>
                </a:lnTo>
                <a:lnTo>
                  <a:pt x="2277199" y="46990"/>
                </a:lnTo>
                <a:lnTo>
                  <a:pt x="2275776" y="46990"/>
                </a:lnTo>
                <a:lnTo>
                  <a:pt x="2264575" y="45720"/>
                </a:lnTo>
                <a:lnTo>
                  <a:pt x="2242439" y="48260"/>
                </a:lnTo>
                <a:lnTo>
                  <a:pt x="2220772" y="53340"/>
                </a:lnTo>
                <a:lnTo>
                  <a:pt x="2209952" y="57150"/>
                </a:lnTo>
                <a:lnTo>
                  <a:pt x="2199259" y="59690"/>
                </a:lnTo>
                <a:lnTo>
                  <a:pt x="2188921" y="59690"/>
                </a:lnTo>
                <a:lnTo>
                  <a:pt x="2181009" y="58420"/>
                </a:lnTo>
                <a:lnTo>
                  <a:pt x="2159482" y="62230"/>
                </a:lnTo>
                <a:lnTo>
                  <a:pt x="2143569" y="62230"/>
                </a:lnTo>
                <a:lnTo>
                  <a:pt x="2135632" y="63500"/>
                </a:lnTo>
                <a:lnTo>
                  <a:pt x="2127732" y="63500"/>
                </a:lnTo>
                <a:lnTo>
                  <a:pt x="2116086" y="64770"/>
                </a:lnTo>
                <a:lnTo>
                  <a:pt x="2104491" y="67310"/>
                </a:lnTo>
                <a:lnTo>
                  <a:pt x="2080920" y="69850"/>
                </a:lnTo>
                <a:lnTo>
                  <a:pt x="2041766" y="76200"/>
                </a:lnTo>
                <a:lnTo>
                  <a:pt x="2002878" y="86360"/>
                </a:lnTo>
                <a:lnTo>
                  <a:pt x="1990826" y="107950"/>
                </a:lnTo>
                <a:lnTo>
                  <a:pt x="1992045" y="115570"/>
                </a:lnTo>
                <a:lnTo>
                  <a:pt x="1992769" y="116840"/>
                </a:lnTo>
                <a:lnTo>
                  <a:pt x="1993988" y="119380"/>
                </a:lnTo>
                <a:lnTo>
                  <a:pt x="1995220" y="119380"/>
                </a:lnTo>
                <a:lnTo>
                  <a:pt x="2007260" y="123190"/>
                </a:lnTo>
                <a:lnTo>
                  <a:pt x="2018715" y="129540"/>
                </a:lnTo>
                <a:lnTo>
                  <a:pt x="2030437" y="133350"/>
                </a:lnTo>
                <a:lnTo>
                  <a:pt x="2043252" y="135890"/>
                </a:lnTo>
                <a:lnTo>
                  <a:pt x="2050427" y="135890"/>
                </a:lnTo>
                <a:lnTo>
                  <a:pt x="2057425" y="138430"/>
                </a:lnTo>
                <a:lnTo>
                  <a:pt x="2071052" y="134620"/>
                </a:lnTo>
                <a:lnTo>
                  <a:pt x="2077821" y="137160"/>
                </a:lnTo>
                <a:lnTo>
                  <a:pt x="2091740" y="135890"/>
                </a:lnTo>
                <a:lnTo>
                  <a:pt x="2093798" y="134620"/>
                </a:lnTo>
                <a:lnTo>
                  <a:pt x="2099970" y="130810"/>
                </a:lnTo>
                <a:lnTo>
                  <a:pt x="2106650" y="132080"/>
                </a:lnTo>
                <a:lnTo>
                  <a:pt x="2123440" y="133350"/>
                </a:lnTo>
                <a:lnTo>
                  <a:pt x="2139759" y="130810"/>
                </a:lnTo>
                <a:lnTo>
                  <a:pt x="2156091" y="127000"/>
                </a:lnTo>
                <a:lnTo>
                  <a:pt x="2184222" y="127000"/>
                </a:lnTo>
                <a:lnTo>
                  <a:pt x="2195842" y="124460"/>
                </a:lnTo>
                <a:lnTo>
                  <a:pt x="2219629" y="121920"/>
                </a:lnTo>
                <a:lnTo>
                  <a:pt x="2238146" y="119380"/>
                </a:lnTo>
                <a:lnTo>
                  <a:pt x="2256574" y="114300"/>
                </a:lnTo>
                <a:lnTo>
                  <a:pt x="2275167" y="111760"/>
                </a:lnTo>
                <a:lnTo>
                  <a:pt x="2294242" y="110490"/>
                </a:lnTo>
                <a:lnTo>
                  <a:pt x="2301659" y="110490"/>
                </a:lnTo>
                <a:lnTo>
                  <a:pt x="2309317" y="107950"/>
                </a:lnTo>
                <a:lnTo>
                  <a:pt x="2324417" y="104140"/>
                </a:lnTo>
                <a:lnTo>
                  <a:pt x="2332863" y="104140"/>
                </a:lnTo>
                <a:lnTo>
                  <a:pt x="2339276" y="100330"/>
                </a:lnTo>
                <a:lnTo>
                  <a:pt x="2344483" y="99060"/>
                </a:lnTo>
                <a:lnTo>
                  <a:pt x="2349589" y="100330"/>
                </a:lnTo>
                <a:lnTo>
                  <a:pt x="2354580" y="100330"/>
                </a:lnTo>
                <a:lnTo>
                  <a:pt x="2357005" y="99060"/>
                </a:lnTo>
                <a:lnTo>
                  <a:pt x="2359418" y="97790"/>
                </a:lnTo>
                <a:lnTo>
                  <a:pt x="2360638" y="97790"/>
                </a:lnTo>
                <a:lnTo>
                  <a:pt x="2365375" y="99060"/>
                </a:lnTo>
                <a:lnTo>
                  <a:pt x="2367940" y="101600"/>
                </a:lnTo>
                <a:lnTo>
                  <a:pt x="2367534" y="105410"/>
                </a:lnTo>
                <a:lnTo>
                  <a:pt x="2366137" y="106680"/>
                </a:lnTo>
                <a:lnTo>
                  <a:pt x="2358275" y="114300"/>
                </a:lnTo>
                <a:lnTo>
                  <a:pt x="2350033" y="121920"/>
                </a:lnTo>
                <a:lnTo>
                  <a:pt x="2341854" y="128270"/>
                </a:lnTo>
                <a:lnTo>
                  <a:pt x="2334247" y="137160"/>
                </a:lnTo>
                <a:lnTo>
                  <a:pt x="2332571" y="138899"/>
                </a:lnTo>
                <a:lnTo>
                  <a:pt x="2332571" y="151130"/>
                </a:lnTo>
                <a:lnTo>
                  <a:pt x="2332571" y="152400"/>
                </a:lnTo>
                <a:lnTo>
                  <a:pt x="2332063" y="153670"/>
                </a:lnTo>
                <a:lnTo>
                  <a:pt x="2331758" y="154940"/>
                </a:lnTo>
                <a:lnTo>
                  <a:pt x="2329561" y="153670"/>
                </a:lnTo>
                <a:lnTo>
                  <a:pt x="2330615" y="149860"/>
                </a:lnTo>
                <a:lnTo>
                  <a:pt x="2331313" y="151130"/>
                </a:lnTo>
                <a:lnTo>
                  <a:pt x="2332571" y="151130"/>
                </a:lnTo>
                <a:lnTo>
                  <a:pt x="2332571" y="138899"/>
                </a:lnTo>
                <a:lnTo>
                  <a:pt x="2317013" y="154940"/>
                </a:lnTo>
                <a:lnTo>
                  <a:pt x="2311920" y="159461"/>
                </a:lnTo>
                <a:lnTo>
                  <a:pt x="2311920" y="172720"/>
                </a:lnTo>
                <a:lnTo>
                  <a:pt x="2311044" y="175260"/>
                </a:lnTo>
                <a:lnTo>
                  <a:pt x="2309368" y="175260"/>
                </a:lnTo>
                <a:lnTo>
                  <a:pt x="2308123" y="173990"/>
                </a:lnTo>
                <a:lnTo>
                  <a:pt x="2306878" y="173990"/>
                </a:lnTo>
                <a:lnTo>
                  <a:pt x="2308263" y="171450"/>
                </a:lnTo>
                <a:lnTo>
                  <a:pt x="2311920" y="172720"/>
                </a:lnTo>
                <a:lnTo>
                  <a:pt x="2311920" y="159461"/>
                </a:lnTo>
                <a:lnTo>
                  <a:pt x="2298408" y="171450"/>
                </a:lnTo>
                <a:lnTo>
                  <a:pt x="2280234" y="187960"/>
                </a:lnTo>
                <a:lnTo>
                  <a:pt x="2264346" y="207010"/>
                </a:lnTo>
                <a:lnTo>
                  <a:pt x="2263610" y="208280"/>
                </a:lnTo>
                <a:lnTo>
                  <a:pt x="2259723" y="208280"/>
                </a:lnTo>
                <a:lnTo>
                  <a:pt x="2249894" y="215061"/>
                </a:lnTo>
                <a:lnTo>
                  <a:pt x="2249894" y="231140"/>
                </a:lnTo>
                <a:lnTo>
                  <a:pt x="2248928" y="231140"/>
                </a:lnTo>
                <a:lnTo>
                  <a:pt x="2248509" y="232410"/>
                </a:lnTo>
                <a:lnTo>
                  <a:pt x="2247684" y="231140"/>
                </a:lnTo>
                <a:lnTo>
                  <a:pt x="2246693" y="229870"/>
                </a:lnTo>
                <a:lnTo>
                  <a:pt x="2245982" y="228600"/>
                </a:lnTo>
                <a:lnTo>
                  <a:pt x="2246934" y="227330"/>
                </a:lnTo>
                <a:lnTo>
                  <a:pt x="2247379" y="227330"/>
                </a:lnTo>
                <a:lnTo>
                  <a:pt x="2248179" y="228600"/>
                </a:lnTo>
                <a:lnTo>
                  <a:pt x="2249170" y="228600"/>
                </a:lnTo>
                <a:lnTo>
                  <a:pt x="2249894" y="231140"/>
                </a:lnTo>
                <a:lnTo>
                  <a:pt x="2249894" y="215061"/>
                </a:lnTo>
                <a:lnTo>
                  <a:pt x="2248662" y="215900"/>
                </a:lnTo>
                <a:lnTo>
                  <a:pt x="2238819" y="223520"/>
                </a:lnTo>
                <a:lnTo>
                  <a:pt x="2230272" y="232410"/>
                </a:lnTo>
                <a:lnTo>
                  <a:pt x="2223046" y="243840"/>
                </a:lnTo>
                <a:lnTo>
                  <a:pt x="2225179" y="243840"/>
                </a:lnTo>
                <a:lnTo>
                  <a:pt x="2227173" y="245110"/>
                </a:lnTo>
                <a:lnTo>
                  <a:pt x="2226183" y="246380"/>
                </a:lnTo>
                <a:lnTo>
                  <a:pt x="2224621" y="247650"/>
                </a:lnTo>
                <a:lnTo>
                  <a:pt x="2223274" y="246380"/>
                </a:lnTo>
                <a:lnTo>
                  <a:pt x="2222690" y="245110"/>
                </a:lnTo>
                <a:lnTo>
                  <a:pt x="2222119" y="244157"/>
                </a:lnTo>
                <a:lnTo>
                  <a:pt x="2211755" y="247650"/>
                </a:lnTo>
                <a:lnTo>
                  <a:pt x="2202370" y="251460"/>
                </a:lnTo>
                <a:lnTo>
                  <a:pt x="2196757" y="260350"/>
                </a:lnTo>
                <a:lnTo>
                  <a:pt x="2196769" y="273050"/>
                </a:lnTo>
                <a:lnTo>
                  <a:pt x="2195080" y="273050"/>
                </a:lnTo>
                <a:lnTo>
                  <a:pt x="2191905" y="274320"/>
                </a:lnTo>
                <a:lnTo>
                  <a:pt x="2188768" y="267970"/>
                </a:lnTo>
                <a:lnTo>
                  <a:pt x="2184654" y="266700"/>
                </a:lnTo>
                <a:lnTo>
                  <a:pt x="2180374" y="267970"/>
                </a:lnTo>
                <a:lnTo>
                  <a:pt x="2176754" y="271780"/>
                </a:lnTo>
                <a:lnTo>
                  <a:pt x="2164956" y="281940"/>
                </a:lnTo>
                <a:lnTo>
                  <a:pt x="2152485" y="290830"/>
                </a:lnTo>
                <a:lnTo>
                  <a:pt x="2139810" y="299720"/>
                </a:lnTo>
                <a:lnTo>
                  <a:pt x="2127377" y="308610"/>
                </a:lnTo>
                <a:lnTo>
                  <a:pt x="2123071" y="311150"/>
                </a:lnTo>
                <a:lnTo>
                  <a:pt x="2117852" y="314960"/>
                </a:lnTo>
                <a:lnTo>
                  <a:pt x="2116277" y="318770"/>
                </a:lnTo>
                <a:lnTo>
                  <a:pt x="2122970" y="325120"/>
                </a:lnTo>
                <a:lnTo>
                  <a:pt x="2121814" y="327660"/>
                </a:lnTo>
                <a:lnTo>
                  <a:pt x="2120862" y="330200"/>
                </a:lnTo>
                <a:lnTo>
                  <a:pt x="2234463" y="330200"/>
                </a:lnTo>
                <a:lnTo>
                  <a:pt x="2236228" y="328930"/>
                </a:lnTo>
                <a:lnTo>
                  <a:pt x="2278824" y="295910"/>
                </a:lnTo>
                <a:lnTo>
                  <a:pt x="2298065" y="279400"/>
                </a:lnTo>
                <a:lnTo>
                  <a:pt x="2303843" y="274320"/>
                </a:lnTo>
                <a:lnTo>
                  <a:pt x="2316848" y="262890"/>
                </a:lnTo>
                <a:lnTo>
                  <a:pt x="2332647" y="247650"/>
                </a:lnTo>
                <a:lnTo>
                  <a:pt x="2335276" y="245110"/>
                </a:lnTo>
                <a:lnTo>
                  <a:pt x="2340445" y="240030"/>
                </a:lnTo>
                <a:lnTo>
                  <a:pt x="2347430" y="237490"/>
                </a:lnTo>
                <a:lnTo>
                  <a:pt x="2352014" y="232410"/>
                </a:lnTo>
                <a:lnTo>
                  <a:pt x="2356764" y="227330"/>
                </a:lnTo>
                <a:lnTo>
                  <a:pt x="2365044" y="218440"/>
                </a:lnTo>
                <a:lnTo>
                  <a:pt x="2378760" y="204470"/>
                </a:lnTo>
                <a:lnTo>
                  <a:pt x="2393251" y="191770"/>
                </a:lnTo>
                <a:lnTo>
                  <a:pt x="2408618" y="179070"/>
                </a:lnTo>
                <a:lnTo>
                  <a:pt x="2409177" y="176530"/>
                </a:lnTo>
                <a:lnTo>
                  <a:pt x="2410828" y="175260"/>
                </a:lnTo>
                <a:lnTo>
                  <a:pt x="2411374" y="176530"/>
                </a:lnTo>
                <a:lnTo>
                  <a:pt x="2412606" y="177800"/>
                </a:lnTo>
                <a:lnTo>
                  <a:pt x="2411476" y="179070"/>
                </a:lnTo>
                <a:lnTo>
                  <a:pt x="2410066" y="179070"/>
                </a:lnTo>
                <a:lnTo>
                  <a:pt x="2408872" y="180340"/>
                </a:lnTo>
                <a:lnTo>
                  <a:pt x="2408605" y="179362"/>
                </a:lnTo>
                <a:lnTo>
                  <a:pt x="2408415" y="190500"/>
                </a:lnTo>
                <a:lnTo>
                  <a:pt x="2408199" y="191554"/>
                </a:lnTo>
                <a:lnTo>
                  <a:pt x="2408199" y="233819"/>
                </a:lnTo>
                <a:lnTo>
                  <a:pt x="2407539" y="237490"/>
                </a:lnTo>
                <a:lnTo>
                  <a:pt x="2406281" y="237490"/>
                </a:lnTo>
                <a:lnTo>
                  <a:pt x="2406688" y="236220"/>
                </a:lnTo>
                <a:lnTo>
                  <a:pt x="2407348" y="234950"/>
                </a:lnTo>
                <a:lnTo>
                  <a:pt x="2407894" y="233680"/>
                </a:lnTo>
                <a:lnTo>
                  <a:pt x="2408199" y="233819"/>
                </a:lnTo>
                <a:lnTo>
                  <a:pt x="2408199" y="191554"/>
                </a:lnTo>
                <a:lnTo>
                  <a:pt x="2406053" y="201930"/>
                </a:lnTo>
                <a:lnTo>
                  <a:pt x="2405113" y="205308"/>
                </a:lnTo>
                <a:lnTo>
                  <a:pt x="2405113" y="257810"/>
                </a:lnTo>
                <a:lnTo>
                  <a:pt x="2403678" y="259080"/>
                </a:lnTo>
                <a:lnTo>
                  <a:pt x="2403056" y="260350"/>
                </a:lnTo>
                <a:lnTo>
                  <a:pt x="2401214" y="259283"/>
                </a:lnTo>
                <a:lnTo>
                  <a:pt x="2401214" y="264160"/>
                </a:lnTo>
                <a:lnTo>
                  <a:pt x="2398814" y="266700"/>
                </a:lnTo>
                <a:lnTo>
                  <a:pt x="2399207" y="262305"/>
                </a:lnTo>
                <a:lnTo>
                  <a:pt x="2401214" y="264160"/>
                </a:lnTo>
                <a:lnTo>
                  <a:pt x="2401214" y="259283"/>
                </a:lnTo>
                <a:lnTo>
                  <a:pt x="2399563" y="258318"/>
                </a:lnTo>
                <a:lnTo>
                  <a:pt x="2399601" y="257810"/>
                </a:lnTo>
                <a:lnTo>
                  <a:pt x="2399830" y="255270"/>
                </a:lnTo>
                <a:lnTo>
                  <a:pt x="2401481" y="251460"/>
                </a:lnTo>
                <a:lnTo>
                  <a:pt x="2402636" y="252730"/>
                </a:lnTo>
                <a:lnTo>
                  <a:pt x="2404224" y="255270"/>
                </a:lnTo>
                <a:lnTo>
                  <a:pt x="2405113" y="257810"/>
                </a:lnTo>
                <a:lnTo>
                  <a:pt x="2405113" y="205308"/>
                </a:lnTo>
                <a:lnTo>
                  <a:pt x="2402865" y="213360"/>
                </a:lnTo>
                <a:lnTo>
                  <a:pt x="2400236" y="224790"/>
                </a:lnTo>
                <a:lnTo>
                  <a:pt x="2399792" y="227330"/>
                </a:lnTo>
                <a:lnTo>
                  <a:pt x="2398725" y="227698"/>
                </a:lnTo>
                <a:lnTo>
                  <a:pt x="2398725" y="350520"/>
                </a:lnTo>
                <a:lnTo>
                  <a:pt x="2397772" y="351790"/>
                </a:lnTo>
                <a:lnTo>
                  <a:pt x="2397341" y="351790"/>
                </a:lnTo>
                <a:lnTo>
                  <a:pt x="2394813" y="349250"/>
                </a:lnTo>
                <a:lnTo>
                  <a:pt x="2396198" y="346710"/>
                </a:lnTo>
                <a:lnTo>
                  <a:pt x="2397010" y="347980"/>
                </a:lnTo>
                <a:lnTo>
                  <a:pt x="2398014" y="349250"/>
                </a:lnTo>
                <a:lnTo>
                  <a:pt x="2398725" y="350520"/>
                </a:lnTo>
                <a:lnTo>
                  <a:pt x="2398725" y="227698"/>
                </a:lnTo>
                <a:lnTo>
                  <a:pt x="2398458" y="227799"/>
                </a:lnTo>
                <a:lnTo>
                  <a:pt x="2398458" y="261620"/>
                </a:lnTo>
                <a:lnTo>
                  <a:pt x="2398395" y="262305"/>
                </a:lnTo>
                <a:lnTo>
                  <a:pt x="2398103" y="266700"/>
                </a:lnTo>
                <a:lnTo>
                  <a:pt x="2396845" y="265430"/>
                </a:lnTo>
                <a:lnTo>
                  <a:pt x="2397252" y="264160"/>
                </a:lnTo>
                <a:lnTo>
                  <a:pt x="2397899" y="262890"/>
                </a:lnTo>
                <a:lnTo>
                  <a:pt x="2398433" y="261670"/>
                </a:lnTo>
                <a:lnTo>
                  <a:pt x="2398458" y="227799"/>
                </a:lnTo>
                <a:lnTo>
                  <a:pt x="2396096" y="228600"/>
                </a:lnTo>
                <a:lnTo>
                  <a:pt x="2394610" y="230327"/>
                </a:lnTo>
                <a:lnTo>
                  <a:pt x="2394610" y="281940"/>
                </a:lnTo>
                <a:lnTo>
                  <a:pt x="2391829" y="284416"/>
                </a:lnTo>
                <a:lnTo>
                  <a:pt x="2391829" y="292100"/>
                </a:lnTo>
                <a:lnTo>
                  <a:pt x="2390838" y="293370"/>
                </a:lnTo>
                <a:lnTo>
                  <a:pt x="2389936" y="294640"/>
                </a:lnTo>
                <a:lnTo>
                  <a:pt x="2387485" y="294640"/>
                </a:lnTo>
                <a:lnTo>
                  <a:pt x="2386800" y="293370"/>
                </a:lnTo>
                <a:lnTo>
                  <a:pt x="2389644" y="290830"/>
                </a:lnTo>
                <a:lnTo>
                  <a:pt x="2391829" y="292100"/>
                </a:lnTo>
                <a:lnTo>
                  <a:pt x="2391829" y="284416"/>
                </a:lnTo>
                <a:lnTo>
                  <a:pt x="2389568" y="281940"/>
                </a:lnTo>
                <a:lnTo>
                  <a:pt x="2390559" y="281940"/>
                </a:lnTo>
                <a:lnTo>
                  <a:pt x="2391460" y="280670"/>
                </a:lnTo>
                <a:lnTo>
                  <a:pt x="2392984" y="279400"/>
                </a:lnTo>
                <a:lnTo>
                  <a:pt x="2393912" y="280670"/>
                </a:lnTo>
                <a:lnTo>
                  <a:pt x="2394610" y="281940"/>
                </a:lnTo>
                <a:lnTo>
                  <a:pt x="2394610" y="230327"/>
                </a:lnTo>
                <a:lnTo>
                  <a:pt x="2393899" y="231140"/>
                </a:lnTo>
                <a:lnTo>
                  <a:pt x="2392972" y="241300"/>
                </a:lnTo>
                <a:lnTo>
                  <a:pt x="2391651" y="252730"/>
                </a:lnTo>
                <a:lnTo>
                  <a:pt x="2388400" y="261620"/>
                </a:lnTo>
                <a:lnTo>
                  <a:pt x="2381681" y="270510"/>
                </a:lnTo>
                <a:lnTo>
                  <a:pt x="2381783" y="275590"/>
                </a:lnTo>
                <a:lnTo>
                  <a:pt x="2386355" y="280670"/>
                </a:lnTo>
                <a:lnTo>
                  <a:pt x="2385161" y="280885"/>
                </a:lnTo>
                <a:lnTo>
                  <a:pt x="2385161" y="309880"/>
                </a:lnTo>
                <a:lnTo>
                  <a:pt x="2384298" y="312420"/>
                </a:lnTo>
                <a:lnTo>
                  <a:pt x="2382621" y="312420"/>
                </a:lnTo>
                <a:lnTo>
                  <a:pt x="2382291" y="312089"/>
                </a:lnTo>
                <a:lnTo>
                  <a:pt x="2382291" y="394970"/>
                </a:lnTo>
                <a:lnTo>
                  <a:pt x="2381224" y="398780"/>
                </a:lnTo>
                <a:lnTo>
                  <a:pt x="2380538" y="397510"/>
                </a:lnTo>
                <a:lnTo>
                  <a:pt x="2379281" y="397510"/>
                </a:lnTo>
                <a:lnTo>
                  <a:pt x="2379281" y="396240"/>
                </a:lnTo>
                <a:lnTo>
                  <a:pt x="2379776" y="394970"/>
                </a:lnTo>
                <a:lnTo>
                  <a:pt x="2380094" y="393700"/>
                </a:lnTo>
                <a:lnTo>
                  <a:pt x="2382291" y="394970"/>
                </a:lnTo>
                <a:lnTo>
                  <a:pt x="2382291" y="312089"/>
                </a:lnTo>
                <a:lnTo>
                  <a:pt x="2381377" y="311150"/>
                </a:lnTo>
                <a:lnTo>
                  <a:pt x="2380119" y="311150"/>
                </a:lnTo>
                <a:lnTo>
                  <a:pt x="2381516" y="308610"/>
                </a:lnTo>
                <a:lnTo>
                  <a:pt x="2385161" y="309880"/>
                </a:lnTo>
                <a:lnTo>
                  <a:pt x="2385161" y="280885"/>
                </a:lnTo>
                <a:lnTo>
                  <a:pt x="2378926" y="281940"/>
                </a:lnTo>
                <a:lnTo>
                  <a:pt x="2381491" y="289560"/>
                </a:lnTo>
                <a:lnTo>
                  <a:pt x="2379764" y="295910"/>
                </a:lnTo>
                <a:lnTo>
                  <a:pt x="2378494" y="296557"/>
                </a:lnTo>
                <a:lnTo>
                  <a:pt x="2378494" y="327660"/>
                </a:lnTo>
                <a:lnTo>
                  <a:pt x="2377490" y="327660"/>
                </a:lnTo>
                <a:lnTo>
                  <a:pt x="2376601" y="328930"/>
                </a:lnTo>
                <a:lnTo>
                  <a:pt x="2375065" y="330200"/>
                </a:lnTo>
                <a:lnTo>
                  <a:pt x="2374150" y="328930"/>
                </a:lnTo>
                <a:lnTo>
                  <a:pt x="2373452" y="328930"/>
                </a:lnTo>
                <a:lnTo>
                  <a:pt x="2376297" y="326390"/>
                </a:lnTo>
                <a:lnTo>
                  <a:pt x="2378494" y="327660"/>
                </a:lnTo>
                <a:lnTo>
                  <a:pt x="2378494" y="296557"/>
                </a:lnTo>
                <a:lnTo>
                  <a:pt x="2372245" y="299720"/>
                </a:lnTo>
                <a:lnTo>
                  <a:pt x="2374811" y="307340"/>
                </a:lnTo>
                <a:lnTo>
                  <a:pt x="2373084" y="313690"/>
                </a:lnTo>
                <a:lnTo>
                  <a:pt x="2365578" y="317500"/>
                </a:lnTo>
                <a:lnTo>
                  <a:pt x="2365679" y="321310"/>
                </a:lnTo>
                <a:lnTo>
                  <a:pt x="2370251" y="326390"/>
                </a:lnTo>
                <a:lnTo>
                  <a:pt x="2368321" y="326720"/>
                </a:lnTo>
                <a:lnTo>
                  <a:pt x="2368321" y="356870"/>
                </a:lnTo>
                <a:lnTo>
                  <a:pt x="2367178" y="358140"/>
                </a:lnTo>
                <a:lnTo>
                  <a:pt x="2365781" y="359410"/>
                </a:lnTo>
                <a:lnTo>
                  <a:pt x="2365083" y="359410"/>
                </a:lnTo>
                <a:lnTo>
                  <a:pt x="2365083" y="361950"/>
                </a:lnTo>
                <a:lnTo>
                  <a:pt x="2362695" y="364490"/>
                </a:lnTo>
                <a:lnTo>
                  <a:pt x="2363622" y="361276"/>
                </a:lnTo>
                <a:lnTo>
                  <a:pt x="2365083" y="361950"/>
                </a:lnTo>
                <a:lnTo>
                  <a:pt x="2365083" y="359410"/>
                </a:lnTo>
                <a:lnTo>
                  <a:pt x="2364587" y="359410"/>
                </a:lnTo>
                <a:lnTo>
                  <a:pt x="2364409" y="358546"/>
                </a:lnTo>
                <a:lnTo>
                  <a:pt x="2364905" y="356870"/>
                </a:lnTo>
                <a:lnTo>
                  <a:pt x="2366530" y="354330"/>
                </a:lnTo>
                <a:lnTo>
                  <a:pt x="2367089" y="355600"/>
                </a:lnTo>
                <a:lnTo>
                  <a:pt x="2368321" y="356870"/>
                </a:lnTo>
                <a:lnTo>
                  <a:pt x="2368321" y="326720"/>
                </a:lnTo>
                <a:lnTo>
                  <a:pt x="2362809" y="327660"/>
                </a:lnTo>
                <a:lnTo>
                  <a:pt x="2365387" y="335280"/>
                </a:lnTo>
                <a:lnTo>
                  <a:pt x="2363647" y="341630"/>
                </a:lnTo>
                <a:lnTo>
                  <a:pt x="2362949" y="341985"/>
                </a:lnTo>
                <a:lnTo>
                  <a:pt x="2362949" y="360959"/>
                </a:lnTo>
                <a:lnTo>
                  <a:pt x="2362390" y="363004"/>
                </a:lnTo>
                <a:lnTo>
                  <a:pt x="2362390" y="373380"/>
                </a:lnTo>
                <a:lnTo>
                  <a:pt x="2359533" y="375920"/>
                </a:lnTo>
                <a:lnTo>
                  <a:pt x="2357336" y="374650"/>
                </a:lnTo>
                <a:lnTo>
                  <a:pt x="2358339" y="373380"/>
                </a:lnTo>
                <a:lnTo>
                  <a:pt x="2359241" y="372110"/>
                </a:lnTo>
                <a:lnTo>
                  <a:pt x="2360765" y="372110"/>
                </a:lnTo>
                <a:lnTo>
                  <a:pt x="2361692" y="373380"/>
                </a:lnTo>
                <a:lnTo>
                  <a:pt x="2362390" y="373380"/>
                </a:lnTo>
                <a:lnTo>
                  <a:pt x="2362390" y="363004"/>
                </a:lnTo>
                <a:lnTo>
                  <a:pt x="2361984" y="364490"/>
                </a:lnTo>
                <a:lnTo>
                  <a:pt x="2360726" y="364490"/>
                </a:lnTo>
                <a:lnTo>
                  <a:pt x="2361133" y="361950"/>
                </a:lnTo>
                <a:lnTo>
                  <a:pt x="2361781" y="361950"/>
                </a:lnTo>
                <a:lnTo>
                  <a:pt x="2362339" y="360680"/>
                </a:lnTo>
                <a:lnTo>
                  <a:pt x="2362949" y="360959"/>
                </a:lnTo>
                <a:lnTo>
                  <a:pt x="2362949" y="341985"/>
                </a:lnTo>
                <a:lnTo>
                  <a:pt x="2356142" y="345440"/>
                </a:lnTo>
                <a:lnTo>
                  <a:pt x="2356243" y="349250"/>
                </a:lnTo>
                <a:lnTo>
                  <a:pt x="2360815" y="354330"/>
                </a:lnTo>
                <a:lnTo>
                  <a:pt x="2353373" y="356870"/>
                </a:lnTo>
                <a:lnTo>
                  <a:pt x="2353919" y="365760"/>
                </a:lnTo>
                <a:lnTo>
                  <a:pt x="2351811" y="373380"/>
                </a:lnTo>
                <a:lnTo>
                  <a:pt x="2349093" y="381000"/>
                </a:lnTo>
                <a:lnTo>
                  <a:pt x="2347785" y="389890"/>
                </a:lnTo>
                <a:lnTo>
                  <a:pt x="2347747" y="394970"/>
                </a:lnTo>
                <a:lnTo>
                  <a:pt x="2347658" y="398780"/>
                </a:lnTo>
                <a:lnTo>
                  <a:pt x="2349817" y="397510"/>
                </a:lnTo>
                <a:lnTo>
                  <a:pt x="2351824" y="394970"/>
                </a:lnTo>
                <a:lnTo>
                  <a:pt x="2356713" y="393700"/>
                </a:lnTo>
                <a:lnTo>
                  <a:pt x="2359901" y="394970"/>
                </a:lnTo>
                <a:lnTo>
                  <a:pt x="2362225" y="396240"/>
                </a:lnTo>
                <a:lnTo>
                  <a:pt x="2368232" y="400050"/>
                </a:lnTo>
                <a:lnTo>
                  <a:pt x="2374188" y="405130"/>
                </a:lnTo>
                <a:lnTo>
                  <a:pt x="2386025" y="412750"/>
                </a:lnTo>
                <a:lnTo>
                  <a:pt x="2391156" y="406400"/>
                </a:lnTo>
                <a:lnTo>
                  <a:pt x="2396236" y="400050"/>
                </a:lnTo>
                <a:lnTo>
                  <a:pt x="2397366" y="398780"/>
                </a:lnTo>
                <a:lnTo>
                  <a:pt x="2401874" y="393700"/>
                </a:lnTo>
                <a:lnTo>
                  <a:pt x="2403068" y="393700"/>
                </a:lnTo>
                <a:lnTo>
                  <a:pt x="2403894" y="392430"/>
                </a:lnTo>
                <a:lnTo>
                  <a:pt x="2405646" y="386080"/>
                </a:lnTo>
                <a:lnTo>
                  <a:pt x="2406637" y="379730"/>
                </a:lnTo>
                <a:lnTo>
                  <a:pt x="2408542" y="375920"/>
                </a:lnTo>
                <a:lnTo>
                  <a:pt x="2410434" y="372110"/>
                </a:lnTo>
                <a:lnTo>
                  <a:pt x="2414206" y="364490"/>
                </a:lnTo>
                <a:lnTo>
                  <a:pt x="2416708" y="359410"/>
                </a:lnTo>
                <a:lnTo>
                  <a:pt x="2419223" y="354330"/>
                </a:lnTo>
                <a:lnTo>
                  <a:pt x="2420480" y="351790"/>
                </a:lnTo>
                <a:lnTo>
                  <a:pt x="2422360" y="347980"/>
                </a:lnTo>
                <a:lnTo>
                  <a:pt x="2422918" y="346710"/>
                </a:lnTo>
                <a:lnTo>
                  <a:pt x="2430094" y="330200"/>
                </a:lnTo>
                <a:lnTo>
                  <a:pt x="2431758" y="326390"/>
                </a:lnTo>
                <a:lnTo>
                  <a:pt x="2434513" y="320040"/>
                </a:lnTo>
                <a:lnTo>
                  <a:pt x="2437612" y="312420"/>
                </a:lnTo>
                <a:lnTo>
                  <a:pt x="2439162" y="308610"/>
                </a:lnTo>
                <a:lnTo>
                  <a:pt x="2444839" y="294640"/>
                </a:lnTo>
                <a:lnTo>
                  <a:pt x="2445867" y="292100"/>
                </a:lnTo>
                <a:lnTo>
                  <a:pt x="2446363" y="290830"/>
                </a:lnTo>
                <a:lnTo>
                  <a:pt x="2448814" y="284480"/>
                </a:lnTo>
                <a:lnTo>
                  <a:pt x="2450782" y="279400"/>
                </a:lnTo>
                <a:lnTo>
                  <a:pt x="2455684" y="266700"/>
                </a:lnTo>
                <a:lnTo>
                  <a:pt x="2456662" y="264160"/>
                </a:lnTo>
                <a:lnTo>
                  <a:pt x="2458021" y="260350"/>
                </a:lnTo>
                <a:lnTo>
                  <a:pt x="2461196" y="251460"/>
                </a:lnTo>
                <a:lnTo>
                  <a:pt x="2463000" y="246380"/>
                </a:lnTo>
                <a:lnTo>
                  <a:pt x="2464841" y="240030"/>
                </a:lnTo>
                <a:lnTo>
                  <a:pt x="2465578" y="237490"/>
                </a:lnTo>
                <a:lnTo>
                  <a:pt x="2467064" y="232410"/>
                </a:lnTo>
                <a:lnTo>
                  <a:pt x="2468537" y="227330"/>
                </a:lnTo>
                <a:lnTo>
                  <a:pt x="2472867" y="212090"/>
                </a:lnTo>
                <a:lnTo>
                  <a:pt x="2473947" y="208280"/>
                </a:lnTo>
                <a:lnTo>
                  <a:pt x="2477135" y="198120"/>
                </a:lnTo>
                <a:lnTo>
                  <a:pt x="2478328" y="194310"/>
                </a:lnTo>
                <a:lnTo>
                  <a:pt x="2479522" y="190500"/>
                </a:lnTo>
                <a:lnTo>
                  <a:pt x="2479929" y="189230"/>
                </a:lnTo>
                <a:lnTo>
                  <a:pt x="2483002" y="180340"/>
                </a:lnTo>
                <a:lnTo>
                  <a:pt x="2485644" y="172720"/>
                </a:lnTo>
                <a:lnTo>
                  <a:pt x="2486063" y="171450"/>
                </a:lnTo>
                <a:lnTo>
                  <a:pt x="2488146" y="165100"/>
                </a:lnTo>
                <a:lnTo>
                  <a:pt x="2489797" y="160020"/>
                </a:lnTo>
                <a:lnTo>
                  <a:pt x="2491054" y="156210"/>
                </a:lnTo>
                <a:lnTo>
                  <a:pt x="2491397" y="154940"/>
                </a:lnTo>
                <a:lnTo>
                  <a:pt x="2491752" y="153670"/>
                </a:lnTo>
                <a:lnTo>
                  <a:pt x="2492806" y="149860"/>
                </a:lnTo>
                <a:lnTo>
                  <a:pt x="2495626" y="139700"/>
                </a:lnTo>
                <a:lnTo>
                  <a:pt x="2497709" y="128270"/>
                </a:lnTo>
                <a:lnTo>
                  <a:pt x="2498648" y="123190"/>
                </a:lnTo>
                <a:lnTo>
                  <a:pt x="2498877" y="121920"/>
                </a:lnTo>
                <a:lnTo>
                  <a:pt x="2501887" y="109220"/>
                </a:lnTo>
                <a:lnTo>
                  <a:pt x="2505278" y="97790"/>
                </a:lnTo>
                <a:lnTo>
                  <a:pt x="2506421" y="93980"/>
                </a:lnTo>
                <a:lnTo>
                  <a:pt x="2507183" y="91440"/>
                </a:lnTo>
                <a:lnTo>
                  <a:pt x="2509850" y="82550"/>
                </a:lnTo>
                <a:lnTo>
                  <a:pt x="2511844" y="68580"/>
                </a:lnTo>
                <a:lnTo>
                  <a:pt x="2511971" y="66040"/>
                </a:lnTo>
                <a:lnTo>
                  <a:pt x="2514816" y="62230"/>
                </a:lnTo>
                <a:lnTo>
                  <a:pt x="2519108" y="59690"/>
                </a:lnTo>
                <a:lnTo>
                  <a:pt x="2523363" y="60960"/>
                </a:lnTo>
                <a:lnTo>
                  <a:pt x="2526804" y="64770"/>
                </a:lnTo>
                <a:lnTo>
                  <a:pt x="2527528" y="68580"/>
                </a:lnTo>
                <a:lnTo>
                  <a:pt x="2523998" y="82550"/>
                </a:lnTo>
                <a:lnTo>
                  <a:pt x="2520937" y="95250"/>
                </a:lnTo>
                <a:lnTo>
                  <a:pt x="2517724" y="106680"/>
                </a:lnTo>
                <a:lnTo>
                  <a:pt x="2514333" y="119380"/>
                </a:lnTo>
                <a:lnTo>
                  <a:pt x="2510840" y="129540"/>
                </a:lnTo>
                <a:lnTo>
                  <a:pt x="2507081" y="140970"/>
                </a:lnTo>
                <a:lnTo>
                  <a:pt x="2503513" y="151130"/>
                </a:lnTo>
                <a:lnTo>
                  <a:pt x="2500604" y="162560"/>
                </a:lnTo>
                <a:lnTo>
                  <a:pt x="2498483" y="170180"/>
                </a:lnTo>
                <a:lnTo>
                  <a:pt x="2495854" y="176530"/>
                </a:lnTo>
                <a:lnTo>
                  <a:pt x="2493543" y="184150"/>
                </a:lnTo>
                <a:lnTo>
                  <a:pt x="2492375" y="190500"/>
                </a:lnTo>
                <a:lnTo>
                  <a:pt x="2491282" y="198120"/>
                </a:lnTo>
                <a:lnTo>
                  <a:pt x="2489073" y="204470"/>
                </a:lnTo>
                <a:lnTo>
                  <a:pt x="2486088" y="210820"/>
                </a:lnTo>
                <a:lnTo>
                  <a:pt x="2480843" y="220980"/>
                </a:lnTo>
                <a:lnTo>
                  <a:pt x="2479954" y="224790"/>
                </a:lnTo>
                <a:lnTo>
                  <a:pt x="2479675" y="228600"/>
                </a:lnTo>
                <a:lnTo>
                  <a:pt x="2477643" y="238760"/>
                </a:lnTo>
                <a:lnTo>
                  <a:pt x="2473896" y="247650"/>
                </a:lnTo>
                <a:lnTo>
                  <a:pt x="2469705" y="256540"/>
                </a:lnTo>
                <a:lnTo>
                  <a:pt x="2466314" y="265430"/>
                </a:lnTo>
                <a:lnTo>
                  <a:pt x="2463508" y="274320"/>
                </a:lnTo>
                <a:lnTo>
                  <a:pt x="2460282" y="283210"/>
                </a:lnTo>
                <a:lnTo>
                  <a:pt x="2456688" y="290830"/>
                </a:lnTo>
                <a:lnTo>
                  <a:pt x="2452801" y="299720"/>
                </a:lnTo>
                <a:lnTo>
                  <a:pt x="2447950" y="309880"/>
                </a:lnTo>
                <a:lnTo>
                  <a:pt x="2443645" y="321310"/>
                </a:lnTo>
                <a:lnTo>
                  <a:pt x="2439530" y="332740"/>
                </a:lnTo>
                <a:lnTo>
                  <a:pt x="2435237" y="344170"/>
                </a:lnTo>
                <a:lnTo>
                  <a:pt x="2430424" y="356870"/>
                </a:lnTo>
                <a:lnTo>
                  <a:pt x="2425496" y="368300"/>
                </a:lnTo>
                <a:lnTo>
                  <a:pt x="2414130" y="394970"/>
                </a:lnTo>
                <a:lnTo>
                  <a:pt x="2412339" y="397510"/>
                </a:lnTo>
                <a:lnTo>
                  <a:pt x="2407043" y="392430"/>
                </a:lnTo>
                <a:lnTo>
                  <a:pt x="2405088" y="391160"/>
                </a:lnTo>
                <a:lnTo>
                  <a:pt x="2403894" y="392430"/>
                </a:lnTo>
                <a:lnTo>
                  <a:pt x="2404745" y="400050"/>
                </a:lnTo>
                <a:lnTo>
                  <a:pt x="2411857" y="405130"/>
                </a:lnTo>
                <a:lnTo>
                  <a:pt x="2410777" y="412750"/>
                </a:lnTo>
                <a:lnTo>
                  <a:pt x="2416911" y="407670"/>
                </a:lnTo>
                <a:lnTo>
                  <a:pt x="2423464" y="402590"/>
                </a:lnTo>
                <a:lnTo>
                  <a:pt x="2428671" y="397510"/>
                </a:lnTo>
                <a:lnTo>
                  <a:pt x="2432583" y="393700"/>
                </a:lnTo>
                <a:lnTo>
                  <a:pt x="2436012" y="388620"/>
                </a:lnTo>
                <a:lnTo>
                  <a:pt x="2437219" y="384810"/>
                </a:lnTo>
                <a:lnTo>
                  <a:pt x="2443315" y="367030"/>
                </a:lnTo>
                <a:lnTo>
                  <a:pt x="2451354" y="350520"/>
                </a:lnTo>
                <a:lnTo>
                  <a:pt x="2459837" y="334010"/>
                </a:lnTo>
                <a:lnTo>
                  <a:pt x="2467229" y="317500"/>
                </a:lnTo>
                <a:lnTo>
                  <a:pt x="2475573" y="294640"/>
                </a:lnTo>
                <a:lnTo>
                  <a:pt x="2484158" y="273050"/>
                </a:lnTo>
                <a:lnTo>
                  <a:pt x="2492806" y="251460"/>
                </a:lnTo>
                <a:lnTo>
                  <a:pt x="2501290" y="228600"/>
                </a:lnTo>
                <a:lnTo>
                  <a:pt x="2511374" y="201930"/>
                </a:lnTo>
                <a:lnTo>
                  <a:pt x="2520873" y="173990"/>
                </a:lnTo>
                <a:lnTo>
                  <a:pt x="2529255" y="147320"/>
                </a:lnTo>
                <a:lnTo>
                  <a:pt x="2539974" y="101600"/>
                </a:lnTo>
                <a:lnTo>
                  <a:pt x="2544407" y="85090"/>
                </a:lnTo>
                <a:lnTo>
                  <a:pt x="2548051" y="68580"/>
                </a:lnTo>
                <a:lnTo>
                  <a:pt x="2549664" y="50800"/>
                </a:lnTo>
                <a:lnTo>
                  <a:pt x="2549677" y="49530"/>
                </a:lnTo>
                <a:lnTo>
                  <a:pt x="2549715" y="3556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09" name="Google Shape;2809;p582"/>
          <p:cNvGrpSpPr/>
          <p:nvPr/>
        </p:nvGrpSpPr>
        <p:grpSpPr>
          <a:xfrm>
            <a:off x="3867904" y="2075562"/>
            <a:ext cx="954813" cy="1140757"/>
            <a:chOff x="4436948" y="1056087"/>
            <a:chExt cx="1840425" cy="2198838"/>
          </a:xfrm>
        </p:grpSpPr>
        <p:sp>
          <p:nvSpPr>
            <p:cNvPr id="2810" name="Google Shape;2810;p582"/>
            <p:cNvSpPr txBox="1"/>
            <p:nvPr/>
          </p:nvSpPr>
          <p:spPr>
            <a:xfrm>
              <a:off x="4624575" y="2906025"/>
              <a:ext cx="14652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8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23"/>
                <a:buFont typeface="Arial"/>
                <a:buNone/>
              </a:pPr>
              <a:r>
                <a:rPr lang="es-419" sz="761" b="1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IS BORN</a:t>
              </a:r>
              <a:endParaRPr sz="761" b="1" i="0" u="none" strike="noStrike" cap="none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811" name="Google Shape;2811;p58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436948" y="1056087"/>
              <a:ext cx="1840425" cy="18404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812" name="Google Shape;2812;p582"/>
          <p:cNvCxnSpPr/>
          <p:nvPr/>
        </p:nvCxnSpPr>
        <p:spPr>
          <a:xfrm>
            <a:off x="3548434" y="2075622"/>
            <a:ext cx="0" cy="2496300"/>
          </a:xfrm>
          <a:prstGeom prst="straightConnector1">
            <a:avLst/>
          </a:prstGeom>
          <a:noFill/>
          <a:ln w="9900" cap="flat" cmpd="sng">
            <a:solidFill>
              <a:schemeClr val="accent3"/>
            </a:solidFill>
            <a:prstDash val="dashDot"/>
            <a:round/>
            <a:headEnd type="none" w="sm" len="sm"/>
            <a:tailEnd type="none" w="sm" len="sm"/>
          </a:ln>
        </p:spPr>
      </p:cxnSp>
      <p:cxnSp>
        <p:nvCxnSpPr>
          <p:cNvPr id="2813" name="Google Shape;2813;p582"/>
          <p:cNvCxnSpPr/>
          <p:nvPr/>
        </p:nvCxnSpPr>
        <p:spPr>
          <a:xfrm>
            <a:off x="5144951" y="2060528"/>
            <a:ext cx="0" cy="2496300"/>
          </a:xfrm>
          <a:prstGeom prst="straightConnector1">
            <a:avLst/>
          </a:prstGeom>
          <a:noFill/>
          <a:ln w="9900" cap="flat" cmpd="sng">
            <a:solidFill>
              <a:schemeClr val="accent3"/>
            </a:solidFill>
            <a:prstDash val="dashDot"/>
            <a:round/>
            <a:headEnd type="none" w="sm" len="sm"/>
            <a:tailEnd type="none" w="sm" len="sm"/>
          </a:ln>
        </p:spPr>
      </p:cxnSp>
      <p:grpSp>
        <p:nvGrpSpPr>
          <p:cNvPr id="2814" name="Google Shape;2814;p582"/>
          <p:cNvGrpSpPr/>
          <p:nvPr/>
        </p:nvGrpSpPr>
        <p:grpSpPr>
          <a:xfrm>
            <a:off x="4733529" y="1806575"/>
            <a:ext cx="2554564" cy="1860764"/>
            <a:chOff x="6105464" y="537606"/>
            <a:chExt cx="4923986" cy="3586669"/>
          </a:xfrm>
        </p:grpSpPr>
        <p:sp>
          <p:nvSpPr>
            <p:cNvPr id="2815" name="Google Shape;2815;p582"/>
            <p:cNvSpPr txBox="1"/>
            <p:nvPr/>
          </p:nvSpPr>
          <p:spPr>
            <a:xfrm>
              <a:off x="8060338" y="619575"/>
              <a:ext cx="29691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8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23"/>
                <a:buFont typeface="Arial"/>
                <a:buNone/>
              </a:pPr>
              <a:r>
                <a:rPr lang="es-419" sz="1245" b="1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TODAY WE ARE</a:t>
              </a:r>
              <a:endParaRPr sz="1245" b="1" i="0" u="none" strike="noStrike" cap="none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16" name="Google Shape;2816;p582"/>
            <p:cNvSpPr/>
            <p:nvPr/>
          </p:nvSpPr>
          <p:spPr>
            <a:xfrm rot="-4313919" flipH="1">
              <a:off x="6772249" y="193067"/>
              <a:ext cx="618039" cy="1850982"/>
            </a:xfrm>
            <a:custGeom>
              <a:avLst/>
              <a:gdLst/>
              <a:ahLst/>
              <a:cxnLst/>
              <a:rect l="l" t="t" r="r" b="b"/>
              <a:pathLst>
                <a:path w="568960" h="2070100" extrusionOk="0">
                  <a:moveTo>
                    <a:pt x="100177" y="1853298"/>
                  </a:moveTo>
                  <a:lnTo>
                    <a:pt x="99695" y="1852841"/>
                  </a:lnTo>
                  <a:lnTo>
                    <a:pt x="99098" y="1851939"/>
                  </a:lnTo>
                  <a:lnTo>
                    <a:pt x="98755" y="1852015"/>
                  </a:lnTo>
                  <a:lnTo>
                    <a:pt x="97764" y="1852282"/>
                  </a:lnTo>
                  <a:lnTo>
                    <a:pt x="96888" y="1852930"/>
                  </a:lnTo>
                  <a:lnTo>
                    <a:pt x="95961" y="1853425"/>
                  </a:lnTo>
                  <a:lnTo>
                    <a:pt x="96443" y="1853882"/>
                  </a:lnTo>
                  <a:lnTo>
                    <a:pt x="97053" y="1854796"/>
                  </a:lnTo>
                  <a:lnTo>
                    <a:pt x="97396" y="1854695"/>
                  </a:lnTo>
                  <a:lnTo>
                    <a:pt x="98374" y="1854441"/>
                  </a:lnTo>
                  <a:lnTo>
                    <a:pt x="99250" y="1853793"/>
                  </a:lnTo>
                  <a:lnTo>
                    <a:pt x="100177" y="1853298"/>
                  </a:lnTo>
                  <a:close/>
                </a:path>
                <a:path w="568960" h="2070100" extrusionOk="0">
                  <a:moveTo>
                    <a:pt x="108750" y="1857451"/>
                  </a:moveTo>
                  <a:lnTo>
                    <a:pt x="107899" y="1856828"/>
                  </a:lnTo>
                  <a:lnTo>
                    <a:pt x="107086" y="1856130"/>
                  </a:lnTo>
                  <a:lnTo>
                    <a:pt x="106146" y="1855673"/>
                  </a:lnTo>
                  <a:lnTo>
                    <a:pt x="105994" y="1855584"/>
                  </a:lnTo>
                  <a:lnTo>
                    <a:pt x="105333" y="1856511"/>
                  </a:lnTo>
                  <a:lnTo>
                    <a:pt x="104863" y="1857006"/>
                  </a:lnTo>
                  <a:lnTo>
                    <a:pt x="106934" y="1859394"/>
                  </a:lnTo>
                  <a:lnTo>
                    <a:pt x="108750" y="1857451"/>
                  </a:lnTo>
                  <a:close/>
                </a:path>
                <a:path w="568960" h="2070100" extrusionOk="0">
                  <a:moveTo>
                    <a:pt x="112395" y="1862048"/>
                  </a:moveTo>
                  <a:lnTo>
                    <a:pt x="111201" y="1861134"/>
                  </a:lnTo>
                  <a:lnTo>
                    <a:pt x="108813" y="1859330"/>
                  </a:lnTo>
                  <a:lnTo>
                    <a:pt x="108851" y="1860727"/>
                  </a:lnTo>
                  <a:lnTo>
                    <a:pt x="108902" y="1862137"/>
                  </a:lnTo>
                  <a:lnTo>
                    <a:pt x="108940" y="1863534"/>
                  </a:lnTo>
                  <a:lnTo>
                    <a:pt x="110096" y="1863051"/>
                  </a:lnTo>
                  <a:lnTo>
                    <a:pt x="112395" y="1862048"/>
                  </a:lnTo>
                  <a:close/>
                </a:path>
                <a:path w="568960" h="2070100" extrusionOk="0">
                  <a:moveTo>
                    <a:pt x="121259" y="1864652"/>
                  </a:moveTo>
                  <a:lnTo>
                    <a:pt x="120332" y="1863991"/>
                  </a:lnTo>
                  <a:lnTo>
                    <a:pt x="119837" y="1863521"/>
                  </a:lnTo>
                  <a:lnTo>
                    <a:pt x="117449" y="1865604"/>
                  </a:lnTo>
                  <a:lnTo>
                    <a:pt x="119392" y="1867408"/>
                  </a:lnTo>
                  <a:lnTo>
                    <a:pt x="120015" y="1866557"/>
                  </a:lnTo>
                  <a:lnTo>
                    <a:pt x="120713" y="1865744"/>
                  </a:lnTo>
                  <a:lnTo>
                    <a:pt x="121170" y="1864817"/>
                  </a:lnTo>
                  <a:lnTo>
                    <a:pt x="121259" y="1864652"/>
                  </a:lnTo>
                  <a:close/>
                </a:path>
                <a:path w="568960" h="2070100" extrusionOk="0">
                  <a:moveTo>
                    <a:pt x="134175" y="1872665"/>
                  </a:moveTo>
                  <a:lnTo>
                    <a:pt x="133248" y="1872005"/>
                  </a:lnTo>
                  <a:lnTo>
                    <a:pt x="132753" y="1871535"/>
                  </a:lnTo>
                  <a:lnTo>
                    <a:pt x="130365" y="1873605"/>
                  </a:lnTo>
                  <a:lnTo>
                    <a:pt x="132308" y="1875421"/>
                  </a:lnTo>
                  <a:lnTo>
                    <a:pt x="132930" y="1874570"/>
                  </a:lnTo>
                  <a:lnTo>
                    <a:pt x="133629" y="1873745"/>
                  </a:lnTo>
                  <a:lnTo>
                    <a:pt x="134086" y="1872818"/>
                  </a:lnTo>
                  <a:lnTo>
                    <a:pt x="134175" y="1872665"/>
                  </a:lnTo>
                  <a:close/>
                </a:path>
                <a:path w="568960" h="2070100" extrusionOk="0">
                  <a:moveTo>
                    <a:pt x="142735" y="1876590"/>
                  </a:moveTo>
                  <a:lnTo>
                    <a:pt x="141808" y="1875929"/>
                  </a:lnTo>
                  <a:lnTo>
                    <a:pt x="141312" y="1875459"/>
                  </a:lnTo>
                  <a:lnTo>
                    <a:pt x="138925" y="1877542"/>
                  </a:lnTo>
                  <a:lnTo>
                    <a:pt x="140868" y="1879346"/>
                  </a:lnTo>
                  <a:lnTo>
                    <a:pt x="141490" y="1878495"/>
                  </a:lnTo>
                  <a:lnTo>
                    <a:pt x="142189" y="1877682"/>
                  </a:lnTo>
                  <a:lnTo>
                    <a:pt x="142646" y="1876755"/>
                  </a:lnTo>
                  <a:lnTo>
                    <a:pt x="142735" y="1876590"/>
                  </a:lnTo>
                  <a:close/>
                </a:path>
                <a:path w="568960" h="2070100" extrusionOk="0">
                  <a:moveTo>
                    <a:pt x="151701" y="1881327"/>
                  </a:moveTo>
                  <a:lnTo>
                    <a:pt x="150850" y="1880704"/>
                  </a:lnTo>
                  <a:lnTo>
                    <a:pt x="150037" y="1880006"/>
                  </a:lnTo>
                  <a:lnTo>
                    <a:pt x="149098" y="1879549"/>
                  </a:lnTo>
                  <a:lnTo>
                    <a:pt x="148945" y="1879460"/>
                  </a:lnTo>
                  <a:lnTo>
                    <a:pt x="148285" y="1880387"/>
                  </a:lnTo>
                  <a:lnTo>
                    <a:pt x="147815" y="1880882"/>
                  </a:lnTo>
                  <a:lnTo>
                    <a:pt x="149885" y="1883270"/>
                  </a:lnTo>
                  <a:lnTo>
                    <a:pt x="151701" y="1881327"/>
                  </a:lnTo>
                  <a:close/>
                </a:path>
                <a:path w="568960" h="2070100" extrusionOk="0">
                  <a:moveTo>
                    <a:pt x="160324" y="1887131"/>
                  </a:moveTo>
                  <a:lnTo>
                    <a:pt x="159753" y="1880857"/>
                  </a:lnTo>
                  <a:lnTo>
                    <a:pt x="154978" y="1883727"/>
                  </a:lnTo>
                  <a:lnTo>
                    <a:pt x="151765" y="1883206"/>
                  </a:lnTo>
                  <a:lnTo>
                    <a:pt x="151904" y="1887423"/>
                  </a:lnTo>
                  <a:lnTo>
                    <a:pt x="160324" y="1887131"/>
                  </a:lnTo>
                  <a:close/>
                </a:path>
                <a:path w="568960" h="2070100" extrusionOk="0">
                  <a:moveTo>
                    <a:pt x="173240" y="1895144"/>
                  </a:moveTo>
                  <a:lnTo>
                    <a:pt x="172681" y="1888858"/>
                  </a:lnTo>
                  <a:lnTo>
                    <a:pt x="167894" y="1891741"/>
                  </a:lnTo>
                  <a:lnTo>
                    <a:pt x="164680" y="1891207"/>
                  </a:lnTo>
                  <a:lnTo>
                    <a:pt x="164807" y="1895424"/>
                  </a:lnTo>
                  <a:lnTo>
                    <a:pt x="173240" y="1895144"/>
                  </a:lnTo>
                  <a:close/>
                </a:path>
                <a:path w="568960" h="2070100" extrusionOk="0">
                  <a:moveTo>
                    <a:pt x="174345" y="1673758"/>
                  </a:moveTo>
                  <a:lnTo>
                    <a:pt x="173367" y="1672856"/>
                  </a:lnTo>
                  <a:lnTo>
                    <a:pt x="172796" y="1672310"/>
                  </a:lnTo>
                  <a:lnTo>
                    <a:pt x="171932" y="1672818"/>
                  </a:lnTo>
                  <a:lnTo>
                    <a:pt x="170141" y="1673898"/>
                  </a:lnTo>
                  <a:lnTo>
                    <a:pt x="170624" y="1674355"/>
                  </a:lnTo>
                  <a:lnTo>
                    <a:pt x="171221" y="1675257"/>
                  </a:lnTo>
                  <a:lnTo>
                    <a:pt x="171564" y="1675168"/>
                  </a:lnTo>
                  <a:lnTo>
                    <a:pt x="172542" y="1674914"/>
                  </a:lnTo>
                  <a:lnTo>
                    <a:pt x="173431" y="1674253"/>
                  </a:lnTo>
                  <a:lnTo>
                    <a:pt x="174345" y="1673758"/>
                  </a:lnTo>
                  <a:close/>
                </a:path>
                <a:path w="568960" h="2070100" extrusionOk="0">
                  <a:moveTo>
                    <a:pt x="176822" y="1897862"/>
                  </a:moveTo>
                  <a:lnTo>
                    <a:pt x="175628" y="1896948"/>
                  </a:lnTo>
                  <a:lnTo>
                    <a:pt x="173240" y="1895144"/>
                  </a:lnTo>
                  <a:lnTo>
                    <a:pt x="173278" y="1896541"/>
                  </a:lnTo>
                  <a:lnTo>
                    <a:pt x="173329" y="1897951"/>
                  </a:lnTo>
                  <a:lnTo>
                    <a:pt x="173380" y="1899348"/>
                  </a:lnTo>
                  <a:lnTo>
                    <a:pt x="174523" y="1898853"/>
                  </a:lnTo>
                  <a:lnTo>
                    <a:pt x="175679" y="1898357"/>
                  </a:lnTo>
                  <a:lnTo>
                    <a:pt x="176822" y="1897862"/>
                  </a:lnTo>
                  <a:close/>
                </a:path>
                <a:path w="568960" h="2070100" extrusionOk="0">
                  <a:moveTo>
                    <a:pt x="185407" y="1902142"/>
                  </a:moveTo>
                  <a:lnTo>
                    <a:pt x="185318" y="1901786"/>
                  </a:lnTo>
                  <a:lnTo>
                    <a:pt x="185064" y="1900809"/>
                  </a:lnTo>
                  <a:lnTo>
                    <a:pt x="184404" y="1899932"/>
                  </a:lnTo>
                  <a:lnTo>
                    <a:pt x="183908" y="1899005"/>
                  </a:lnTo>
                  <a:lnTo>
                    <a:pt x="183007" y="1899983"/>
                  </a:lnTo>
                  <a:lnTo>
                    <a:pt x="182460" y="1900555"/>
                  </a:lnTo>
                  <a:lnTo>
                    <a:pt x="183502" y="1902320"/>
                  </a:lnTo>
                  <a:lnTo>
                    <a:pt x="184048" y="1903209"/>
                  </a:lnTo>
                  <a:lnTo>
                    <a:pt x="184505" y="1902739"/>
                  </a:lnTo>
                  <a:lnTo>
                    <a:pt x="185407" y="1902142"/>
                  </a:lnTo>
                  <a:close/>
                </a:path>
                <a:path w="568960" h="2070100" extrusionOk="0">
                  <a:moveTo>
                    <a:pt x="194652" y="1904974"/>
                  </a:moveTo>
                  <a:lnTo>
                    <a:pt x="193675" y="1904072"/>
                  </a:lnTo>
                  <a:lnTo>
                    <a:pt x="193103" y="1903526"/>
                  </a:lnTo>
                  <a:lnTo>
                    <a:pt x="192227" y="1904034"/>
                  </a:lnTo>
                  <a:lnTo>
                    <a:pt x="190436" y="1905114"/>
                  </a:lnTo>
                  <a:lnTo>
                    <a:pt x="190919" y="1905571"/>
                  </a:lnTo>
                  <a:lnTo>
                    <a:pt x="191516" y="1906485"/>
                  </a:lnTo>
                  <a:lnTo>
                    <a:pt x="191858" y="1906384"/>
                  </a:lnTo>
                  <a:lnTo>
                    <a:pt x="192849" y="1906130"/>
                  </a:lnTo>
                  <a:lnTo>
                    <a:pt x="193725" y="1905469"/>
                  </a:lnTo>
                  <a:lnTo>
                    <a:pt x="194652" y="1904974"/>
                  </a:lnTo>
                  <a:close/>
                </a:path>
                <a:path w="568960" h="2070100" extrusionOk="0">
                  <a:moveTo>
                    <a:pt x="207162" y="1912404"/>
                  </a:moveTo>
                  <a:lnTo>
                    <a:pt x="206235" y="1911743"/>
                  </a:lnTo>
                  <a:lnTo>
                    <a:pt x="205740" y="1911273"/>
                  </a:lnTo>
                  <a:lnTo>
                    <a:pt x="203352" y="1913356"/>
                  </a:lnTo>
                  <a:lnTo>
                    <a:pt x="205295" y="1915160"/>
                  </a:lnTo>
                  <a:lnTo>
                    <a:pt x="205917" y="1914309"/>
                  </a:lnTo>
                  <a:lnTo>
                    <a:pt x="206616" y="1913496"/>
                  </a:lnTo>
                  <a:lnTo>
                    <a:pt x="207073" y="1912569"/>
                  </a:lnTo>
                  <a:lnTo>
                    <a:pt x="207162" y="1912404"/>
                  </a:lnTo>
                  <a:close/>
                </a:path>
                <a:path w="568960" h="2070100" extrusionOk="0">
                  <a:moveTo>
                    <a:pt x="215442" y="1918004"/>
                  </a:moveTo>
                  <a:lnTo>
                    <a:pt x="215112" y="1916684"/>
                  </a:lnTo>
                  <a:lnTo>
                    <a:pt x="214452" y="1915795"/>
                  </a:lnTo>
                  <a:lnTo>
                    <a:pt x="213944" y="1914880"/>
                  </a:lnTo>
                  <a:lnTo>
                    <a:pt x="213499" y="1915363"/>
                  </a:lnTo>
                  <a:lnTo>
                    <a:pt x="212585" y="1915972"/>
                  </a:lnTo>
                  <a:lnTo>
                    <a:pt x="212674" y="1916303"/>
                  </a:lnTo>
                  <a:lnTo>
                    <a:pt x="212928" y="1917280"/>
                  </a:lnTo>
                  <a:lnTo>
                    <a:pt x="213588" y="1918169"/>
                  </a:lnTo>
                  <a:lnTo>
                    <a:pt x="214083" y="1919084"/>
                  </a:lnTo>
                  <a:lnTo>
                    <a:pt x="214528" y="1918601"/>
                  </a:lnTo>
                  <a:lnTo>
                    <a:pt x="215442" y="1918004"/>
                  </a:lnTo>
                  <a:close/>
                </a:path>
                <a:path w="568960" h="2070100" extrusionOk="0">
                  <a:moveTo>
                    <a:pt x="224053" y="1920265"/>
                  </a:moveTo>
                  <a:lnTo>
                    <a:pt x="223481" y="1919719"/>
                  </a:lnTo>
                  <a:lnTo>
                    <a:pt x="222504" y="1918817"/>
                  </a:lnTo>
                  <a:lnTo>
                    <a:pt x="222072" y="1919770"/>
                  </a:lnTo>
                  <a:lnTo>
                    <a:pt x="221475" y="1920684"/>
                  </a:lnTo>
                  <a:lnTo>
                    <a:pt x="221221" y="1922030"/>
                  </a:lnTo>
                  <a:lnTo>
                    <a:pt x="222161" y="1922576"/>
                  </a:lnTo>
                  <a:lnTo>
                    <a:pt x="222643" y="1923021"/>
                  </a:lnTo>
                  <a:lnTo>
                    <a:pt x="223126" y="1922094"/>
                  </a:lnTo>
                  <a:lnTo>
                    <a:pt x="224053" y="1920265"/>
                  </a:lnTo>
                  <a:close/>
                </a:path>
                <a:path w="568960" h="2070100" extrusionOk="0">
                  <a:moveTo>
                    <a:pt x="568566" y="12700"/>
                  </a:moveTo>
                  <a:lnTo>
                    <a:pt x="557136" y="12700"/>
                  </a:lnTo>
                  <a:lnTo>
                    <a:pt x="552818" y="0"/>
                  </a:lnTo>
                  <a:lnTo>
                    <a:pt x="534720" y="0"/>
                  </a:lnTo>
                  <a:lnTo>
                    <a:pt x="524725" y="12700"/>
                  </a:lnTo>
                  <a:lnTo>
                    <a:pt x="514108" y="25400"/>
                  </a:lnTo>
                  <a:lnTo>
                    <a:pt x="502729" y="38100"/>
                  </a:lnTo>
                  <a:lnTo>
                    <a:pt x="490499" y="38100"/>
                  </a:lnTo>
                  <a:lnTo>
                    <a:pt x="485216" y="50800"/>
                  </a:lnTo>
                  <a:lnTo>
                    <a:pt x="475729" y="50800"/>
                  </a:lnTo>
                  <a:lnTo>
                    <a:pt x="471068" y="63500"/>
                  </a:lnTo>
                  <a:lnTo>
                    <a:pt x="465429" y="63500"/>
                  </a:lnTo>
                  <a:lnTo>
                    <a:pt x="460070" y="76200"/>
                  </a:lnTo>
                  <a:lnTo>
                    <a:pt x="454406" y="76200"/>
                  </a:lnTo>
                  <a:lnTo>
                    <a:pt x="449834" y="88900"/>
                  </a:lnTo>
                  <a:lnTo>
                    <a:pt x="440563" y="88900"/>
                  </a:lnTo>
                  <a:lnTo>
                    <a:pt x="436029" y="101600"/>
                  </a:lnTo>
                  <a:lnTo>
                    <a:pt x="424649" y="101600"/>
                  </a:lnTo>
                  <a:lnTo>
                    <a:pt x="419328" y="114300"/>
                  </a:lnTo>
                  <a:lnTo>
                    <a:pt x="415112" y="114300"/>
                  </a:lnTo>
                  <a:lnTo>
                    <a:pt x="415112" y="177800"/>
                  </a:lnTo>
                  <a:lnTo>
                    <a:pt x="413702" y="190500"/>
                  </a:lnTo>
                  <a:lnTo>
                    <a:pt x="412280" y="190500"/>
                  </a:lnTo>
                  <a:lnTo>
                    <a:pt x="412521" y="177800"/>
                  </a:lnTo>
                  <a:lnTo>
                    <a:pt x="415112" y="177800"/>
                  </a:lnTo>
                  <a:lnTo>
                    <a:pt x="415112" y="114300"/>
                  </a:lnTo>
                  <a:lnTo>
                    <a:pt x="414794" y="114300"/>
                  </a:lnTo>
                  <a:lnTo>
                    <a:pt x="409879" y="127000"/>
                  </a:lnTo>
                  <a:lnTo>
                    <a:pt x="404152" y="127000"/>
                  </a:lnTo>
                  <a:lnTo>
                    <a:pt x="398246" y="139700"/>
                  </a:lnTo>
                  <a:lnTo>
                    <a:pt x="392785" y="139700"/>
                  </a:lnTo>
                  <a:lnTo>
                    <a:pt x="378815" y="165100"/>
                  </a:lnTo>
                  <a:lnTo>
                    <a:pt x="364528" y="177800"/>
                  </a:lnTo>
                  <a:lnTo>
                    <a:pt x="350050" y="190500"/>
                  </a:lnTo>
                  <a:lnTo>
                    <a:pt x="331863" y="215900"/>
                  </a:lnTo>
                  <a:lnTo>
                    <a:pt x="324358" y="215900"/>
                  </a:lnTo>
                  <a:lnTo>
                    <a:pt x="321132" y="228600"/>
                  </a:lnTo>
                  <a:lnTo>
                    <a:pt x="315442" y="241300"/>
                  </a:lnTo>
                  <a:lnTo>
                    <a:pt x="309067" y="241300"/>
                  </a:lnTo>
                  <a:lnTo>
                    <a:pt x="303771" y="254000"/>
                  </a:lnTo>
                  <a:lnTo>
                    <a:pt x="299440" y="254000"/>
                  </a:lnTo>
                  <a:lnTo>
                    <a:pt x="294601" y="266700"/>
                  </a:lnTo>
                  <a:lnTo>
                    <a:pt x="284454" y="279400"/>
                  </a:lnTo>
                  <a:lnTo>
                    <a:pt x="275120" y="292100"/>
                  </a:lnTo>
                  <a:lnTo>
                    <a:pt x="257225" y="317500"/>
                  </a:lnTo>
                  <a:lnTo>
                    <a:pt x="248005" y="330200"/>
                  </a:lnTo>
                  <a:lnTo>
                    <a:pt x="236842" y="342900"/>
                  </a:lnTo>
                  <a:lnTo>
                    <a:pt x="226593" y="368300"/>
                  </a:lnTo>
                  <a:lnTo>
                    <a:pt x="216573" y="381000"/>
                  </a:lnTo>
                  <a:lnTo>
                    <a:pt x="206057" y="406400"/>
                  </a:lnTo>
                  <a:lnTo>
                    <a:pt x="188874" y="431800"/>
                  </a:lnTo>
                  <a:lnTo>
                    <a:pt x="173278" y="457200"/>
                  </a:lnTo>
                  <a:lnTo>
                    <a:pt x="158381" y="495300"/>
                  </a:lnTo>
                  <a:lnTo>
                    <a:pt x="143357" y="520700"/>
                  </a:lnTo>
                  <a:lnTo>
                    <a:pt x="139001" y="533400"/>
                  </a:lnTo>
                  <a:lnTo>
                    <a:pt x="135305" y="546100"/>
                  </a:lnTo>
                  <a:lnTo>
                    <a:pt x="131508" y="546100"/>
                  </a:lnTo>
                  <a:lnTo>
                    <a:pt x="126873" y="558800"/>
                  </a:lnTo>
                  <a:lnTo>
                    <a:pt x="120650" y="571500"/>
                  </a:lnTo>
                  <a:lnTo>
                    <a:pt x="115125" y="584200"/>
                  </a:lnTo>
                  <a:lnTo>
                    <a:pt x="110185" y="596900"/>
                  </a:lnTo>
                  <a:lnTo>
                    <a:pt x="105740" y="609600"/>
                  </a:lnTo>
                  <a:lnTo>
                    <a:pt x="100876" y="622300"/>
                  </a:lnTo>
                  <a:lnTo>
                    <a:pt x="95859" y="635000"/>
                  </a:lnTo>
                  <a:lnTo>
                    <a:pt x="91414" y="647700"/>
                  </a:lnTo>
                  <a:lnTo>
                    <a:pt x="88226" y="660400"/>
                  </a:lnTo>
                  <a:lnTo>
                    <a:pt x="85763" y="673100"/>
                  </a:lnTo>
                  <a:lnTo>
                    <a:pt x="81978" y="685800"/>
                  </a:lnTo>
                  <a:lnTo>
                    <a:pt x="78105" y="685800"/>
                  </a:lnTo>
                  <a:lnTo>
                    <a:pt x="75374" y="698500"/>
                  </a:lnTo>
                  <a:lnTo>
                    <a:pt x="73088" y="711200"/>
                  </a:lnTo>
                  <a:lnTo>
                    <a:pt x="70319" y="711200"/>
                  </a:lnTo>
                  <a:lnTo>
                    <a:pt x="67475" y="723900"/>
                  </a:lnTo>
                  <a:lnTo>
                    <a:pt x="64973" y="736600"/>
                  </a:lnTo>
                  <a:lnTo>
                    <a:pt x="60007" y="749300"/>
                  </a:lnTo>
                  <a:lnTo>
                    <a:pt x="54571" y="774700"/>
                  </a:lnTo>
                  <a:lnTo>
                    <a:pt x="49161" y="787400"/>
                  </a:lnTo>
                  <a:lnTo>
                    <a:pt x="44272" y="812800"/>
                  </a:lnTo>
                  <a:lnTo>
                    <a:pt x="41198" y="825500"/>
                  </a:lnTo>
                  <a:lnTo>
                    <a:pt x="38354" y="838200"/>
                  </a:lnTo>
                  <a:lnTo>
                    <a:pt x="35458" y="850900"/>
                  </a:lnTo>
                  <a:lnTo>
                    <a:pt x="32219" y="863600"/>
                  </a:lnTo>
                  <a:lnTo>
                    <a:pt x="30670" y="868591"/>
                  </a:lnTo>
                  <a:lnTo>
                    <a:pt x="30670" y="1384300"/>
                  </a:lnTo>
                  <a:lnTo>
                    <a:pt x="27089" y="1397000"/>
                  </a:lnTo>
                  <a:lnTo>
                    <a:pt x="26568" y="1384300"/>
                  </a:lnTo>
                  <a:lnTo>
                    <a:pt x="30670" y="1384300"/>
                  </a:lnTo>
                  <a:lnTo>
                    <a:pt x="30670" y="868591"/>
                  </a:lnTo>
                  <a:lnTo>
                    <a:pt x="28270" y="876300"/>
                  </a:lnTo>
                  <a:lnTo>
                    <a:pt x="25019" y="901700"/>
                  </a:lnTo>
                  <a:lnTo>
                    <a:pt x="22047" y="914400"/>
                  </a:lnTo>
                  <a:lnTo>
                    <a:pt x="18973" y="927100"/>
                  </a:lnTo>
                  <a:lnTo>
                    <a:pt x="17500" y="939800"/>
                  </a:lnTo>
                  <a:lnTo>
                    <a:pt x="15557" y="952500"/>
                  </a:lnTo>
                  <a:lnTo>
                    <a:pt x="15735" y="952500"/>
                  </a:lnTo>
                  <a:lnTo>
                    <a:pt x="14846" y="965200"/>
                  </a:lnTo>
                  <a:lnTo>
                    <a:pt x="12915" y="977900"/>
                  </a:lnTo>
                  <a:lnTo>
                    <a:pt x="11569" y="977900"/>
                  </a:lnTo>
                  <a:lnTo>
                    <a:pt x="12471" y="990600"/>
                  </a:lnTo>
                  <a:lnTo>
                    <a:pt x="6273" y="1003300"/>
                  </a:lnTo>
                  <a:lnTo>
                    <a:pt x="9575" y="1003300"/>
                  </a:lnTo>
                  <a:lnTo>
                    <a:pt x="8153" y="1016000"/>
                  </a:lnTo>
                  <a:lnTo>
                    <a:pt x="6235" y="1028700"/>
                  </a:lnTo>
                  <a:lnTo>
                    <a:pt x="5549" y="1041400"/>
                  </a:lnTo>
                  <a:lnTo>
                    <a:pt x="5270" y="1041400"/>
                  </a:lnTo>
                  <a:lnTo>
                    <a:pt x="5346" y="1054100"/>
                  </a:lnTo>
                  <a:lnTo>
                    <a:pt x="4902" y="1054100"/>
                  </a:lnTo>
                  <a:lnTo>
                    <a:pt x="3035" y="1066800"/>
                  </a:lnTo>
                  <a:lnTo>
                    <a:pt x="1765" y="1079500"/>
                  </a:lnTo>
                  <a:lnTo>
                    <a:pt x="2044" y="1079500"/>
                  </a:lnTo>
                  <a:lnTo>
                    <a:pt x="2870" y="1092200"/>
                  </a:lnTo>
                  <a:lnTo>
                    <a:pt x="3187" y="1104900"/>
                  </a:lnTo>
                  <a:lnTo>
                    <a:pt x="2781" y="1104900"/>
                  </a:lnTo>
                  <a:lnTo>
                    <a:pt x="2070" y="1117600"/>
                  </a:lnTo>
                  <a:lnTo>
                    <a:pt x="1130" y="1117600"/>
                  </a:lnTo>
                  <a:lnTo>
                    <a:pt x="0" y="1130300"/>
                  </a:lnTo>
                  <a:lnTo>
                    <a:pt x="1193" y="1143000"/>
                  </a:lnTo>
                  <a:lnTo>
                    <a:pt x="2159" y="1143000"/>
                  </a:lnTo>
                  <a:lnTo>
                    <a:pt x="1549" y="1155700"/>
                  </a:lnTo>
                  <a:lnTo>
                    <a:pt x="482" y="1155700"/>
                  </a:lnTo>
                  <a:lnTo>
                    <a:pt x="622" y="1168400"/>
                  </a:lnTo>
                  <a:lnTo>
                    <a:pt x="1320" y="1181100"/>
                  </a:lnTo>
                  <a:lnTo>
                    <a:pt x="1917" y="1181100"/>
                  </a:lnTo>
                  <a:lnTo>
                    <a:pt x="2286" y="1193800"/>
                  </a:lnTo>
                  <a:lnTo>
                    <a:pt x="939" y="1193800"/>
                  </a:lnTo>
                  <a:lnTo>
                    <a:pt x="5892" y="1206500"/>
                  </a:lnTo>
                  <a:lnTo>
                    <a:pt x="3213" y="1219200"/>
                  </a:lnTo>
                  <a:lnTo>
                    <a:pt x="3365" y="1231900"/>
                  </a:lnTo>
                  <a:lnTo>
                    <a:pt x="4495" y="1257300"/>
                  </a:lnTo>
                  <a:lnTo>
                    <a:pt x="4711" y="1270000"/>
                  </a:lnTo>
                  <a:lnTo>
                    <a:pt x="14808" y="1270000"/>
                  </a:lnTo>
                  <a:lnTo>
                    <a:pt x="12293" y="1282700"/>
                  </a:lnTo>
                  <a:lnTo>
                    <a:pt x="9639" y="1295400"/>
                  </a:lnTo>
                  <a:lnTo>
                    <a:pt x="8978" y="1308100"/>
                  </a:lnTo>
                  <a:lnTo>
                    <a:pt x="10185" y="1308100"/>
                  </a:lnTo>
                  <a:lnTo>
                    <a:pt x="13144" y="1320800"/>
                  </a:lnTo>
                  <a:lnTo>
                    <a:pt x="15989" y="1333500"/>
                  </a:lnTo>
                  <a:lnTo>
                    <a:pt x="16840" y="1333500"/>
                  </a:lnTo>
                  <a:lnTo>
                    <a:pt x="16040" y="1346200"/>
                  </a:lnTo>
                  <a:lnTo>
                    <a:pt x="15557" y="1346200"/>
                  </a:lnTo>
                  <a:lnTo>
                    <a:pt x="15887" y="1358900"/>
                  </a:lnTo>
                  <a:lnTo>
                    <a:pt x="17487" y="1371600"/>
                  </a:lnTo>
                  <a:lnTo>
                    <a:pt x="20828" y="1371600"/>
                  </a:lnTo>
                  <a:lnTo>
                    <a:pt x="18453" y="1384300"/>
                  </a:lnTo>
                  <a:lnTo>
                    <a:pt x="21691" y="1384300"/>
                  </a:lnTo>
                  <a:lnTo>
                    <a:pt x="22123" y="1397000"/>
                  </a:lnTo>
                  <a:lnTo>
                    <a:pt x="20840" y="1397000"/>
                  </a:lnTo>
                  <a:lnTo>
                    <a:pt x="26670" y="1409700"/>
                  </a:lnTo>
                  <a:lnTo>
                    <a:pt x="25120" y="1422400"/>
                  </a:lnTo>
                  <a:lnTo>
                    <a:pt x="35267" y="1422400"/>
                  </a:lnTo>
                  <a:lnTo>
                    <a:pt x="24587" y="1435100"/>
                  </a:lnTo>
                  <a:lnTo>
                    <a:pt x="32689" y="1435100"/>
                  </a:lnTo>
                  <a:lnTo>
                    <a:pt x="32359" y="1447800"/>
                  </a:lnTo>
                  <a:lnTo>
                    <a:pt x="33108" y="1460500"/>
                  </a:lnTo>
                  <a:lnTo>
                    <a:pt x="34963" y="1473200"/>
                  </a:lnTo>
                  <a:lnTo>
                    <a:pt x="38023" y="1473200"/>
                  </a:lnTo>
                  <a:lnTo>
                    <a:pt x="43929" y="1498600"/>
                  </a:lnTo>
                  <a:lnTo>
                    <a:pt x="47523" y="1511300"/>
                  </a:lnTo>
                  <a:lnTo>
                    <a:pt x="50749" y="1524000"/>
                  </a:lnTo>
                  <a:lnTo>
                    <a:pt x="55524" y="1536700"/>
                  </a:lnTo>
                  <a:lnTo>
                    <a:pt x="60490" y="1549400"/>
                  </a:lnTo>
                  <a:lnTo>
                    <a:pt x="64681" y="1574800"/>
                  </a:lnTo>
                  <a:lnTo>
                    <a:pt x="68618" y="1587500"/>
                  </a:lnTo>
                  <a:lnTo>
                    <a:pt x="72859" y="1600200"/>
                  </a:lnTo>
                  <a:lnTo>
                    <a:pt x="75450" y="1600200"/>
                  </a:lnTo>
                  <a:lnTo>
                    <a:pt x="80378" y="1612900"/>
                  </a:lnTo>
                  <a:lnTo>
                    <a:pt x="85636" y="1625600"/>
                  </a:lnTo>
                  <a:lnTo>
                    <a:pt x="89573" y="1638300"/>
                  </a:lnTo>
                  <a:lnTo>
                    <a:pt x="91579" y="1638300"/>
                  </a:lnTo>
                  <a:lnTo>
                    <a:pt x="97396" y="1663700"/>
                  </a:lnTo>
                  <a:lnTo>
                    <a:pt x="104609" y="1676400"/>
                  </a:lnTo>
                  <a:lnTo>
                    <a:pt x="112471" y="1701800"/>
                  </a:lnTo>
                  <a:lnTo>
                    <a:pt x="129489" y="1739900"/>
                  </a:lnTo>
                  <a:lnTo>
                    <a:pt x="139331" y="1765300"/>
                  </a:lnTo>
                  <a:lnTo>
                    <a:pt x="149529" y="1778000"/>
                  </a:lnTo>
                  <a:lnTo>
                    <a:pt x="159893" y="1803400"/>
                  </a:lnTo>
                  <a:lnTo>
                    <a:pt x="169367" y="1816100"/>
                  </a:lnTo>
                  <a:lnTo>
                    <a:pt x="179425" y="1841500"/>
                  </a:lnTo>
                  <a:lnTo>
                    <a:pt x="189979" y="1854200"/>
                  </a:lnTo>
                  <a:lnTo>
                    <a:pt x="200926" y="1866900"/>
                  </a:lnTo>
                  <a:lnTo>
                    <a:pt x="204063" y="1879600"/>
                  </a:lnTo>
                  <a:lnTo>
                    <a:pt x="205549" y="1879600"/>
                  </a:lnTo>
                  <a:lnTo>
                    <a:pt x="209092" y="1892300"/>
                  </a:lnTo>
                  <a:lnTo>
                    <a:pt x="218579" y="1905000"/>
                  </a:lnTo>
                  <a:lnTo>
                    <a:pt x="227393" y="1917700"/>
                  </a:lnTo>
                  <a:lnTo>
                    <a:pt x="235521" y="1930400"/>
                  </a:lnTo>
                  <a:lnTo>
                    <a:pt x="242963" y="1943100"/>
                  </a:lnTo>
                  <a:lnTo>
                    <a:pt x="233387" y="1943100"/>
                  </a:lnTo>
                  <a:lnTo>
                    <a:pt x="228917" y="1936559"/>
                  </a:lnTo>
                  <a:lnTo>
                    <a:pt x="228917" y="1943100"/>
                  </a:lnTo>
                  <a:lnTo>
                    <a:pt x="228003" y="1955800"/>
                  </a:lnTo>
                  <a:lnTo>
                    <a:pt x="227558" y="1955800"/>
                  </a:lnTo>
                  <a:lnTo>
                    <a:pt x="227050" y="1943100"/>
                  </a:lnTo>
                  <a:lnTo>
                    <a:pt x="228917" y="1943100"/>
                  </a:lnTo>
                  <a:lnTo>
                    <a:pt x="228917" y="1936559"/>
                  </a:lnTo>
                  <a:lnTo>
                    <a:pt x="224713" y="1930400"/>
                  </a:lnTo>
                  <a:lnTo>
                    <a:pt x="210464" y="1930400"/>
                  </a:lnTo>
                  <a:lnTo>
                    <a:pt x="215277" y="1943100"/>
                  </a:lnTo>
                  <a:lnTo>
                    <a:pt x="201218" y="1943100"/>
                  </a:lnTo>
                  <a:lnTo>
                    <a:pt x="199618" y="1930400"/>
                  </a:lnTo>
                  <a:lnTo>
                    <a:pt x="206057" y="1930400"/>
                  </a:lnTo>
                  <a:lnTo>
                    <a:pt x="204952" y="1917700"/>
                  </a:lnTo>
                  <a:lnTo>
                    <a:pt x="183705" y="1917700"/>
                  </a:lnTo>
                  <a:lnTo>
                    <a:pt x="186296" y="1930400"/>
                  </a:lnTo>
                  <a:lnTo>
                    <a:pt x="178206" y="1930400"/>
                  </a:lnTo>
                  <a:lnTo>
                    <a:pt x="181914" y="1917700"/>
                  </a:lnTo>
                  <a:lnTo>
                    <a:pt x="179425" y="1917700"/>
                  </a:lnTo>
                  <a:lnTo>
                    <a:pt x="173380" y="1905000"/>
                  </a:lnTo>
                  <a:lnTo>
                    <a:pt x="163487" y="1905000"/>
                  </a:lnTo>
                  <a:lnTo>
                    <a:pt x="164147" y="1917700"/>
                  </a:lnTo>
                  <a:lnTo>
                    <a:pt x="161544" y="1917700"/>
                  </a:lnTo>
                  <a:lnTo>
                    <a:pt x="162979" y="1905000"/>
                  </a:lnTo>
                  <a:lnTo>
                    <a:pt x="153771" y="1905000"/>
                  </a:lnTo>
                  <a:lnTo>
                    <a:pt x="151904" y="1892300"/>
                  </a:lnTo>
                  <a:lnTo>
                    <a:pt x="141503" y="1892300"/>
                  </a:lnTo>
                  <a:lnTo>
                    <a:pt x="143052" y="1905000"/>
                  </a:lnTo>
                  <a:lnTo>
                    <a:pt x="141084" y="1905000"/>
                  </a:lnTo>
                  <a:lnTo>
                    <a:pt x="141503" y="1892300"/>
                  </a:lnTo>
                  <a:lnTo>
                    <a:pt x="140855" y="1892300"/>
                  </a:lnTo>
                  <a:lnTo>
                    <a:pt x="138988" y="1879600"/>
                  </a:lnTo>
                  <a:lnTo>
                    <a:pt x="135775" y="1879600"/>
                  </a:lnTo>
                  <a:lnTo>
                    <a:pt x="131000" y="1892300"/>
                  </a:lnTo>
                  <a:lnTo>
                    <a:pt x="130416" y="1879600"/>
                  </a:lnTo>
                  <a:lnTo>
                    <a:pt x="109524" y="1879600"/>
                  </a:lnTo>
                  <a:lnTo>
                    <a:pt x="108940" y="1866900"/>
                  </a:lnTo>
                  <a:lnTo>
                    <a:pt x="95364" y="1866900"/>
                  </a:lnTo>
                  <a:lnTo>
                    <a:pt x="95707" y="1879600"/>
                  </a:lnTo>
                  <a:lnTo>
                    <a:pt x="94348" y="1879600"/>
                  </a:lnTo>
                  <a:lnTo>
                    <a:pt x="92760" y="1866900"/>
                  </a:lnTo>
                  <a:lnTo>
                    <a:pt x="89941" y="1866900"/>
                  </a:lnTo>
                  <a:lnTo>
                    <a:pt x="83578" y="1854200"/>
                  </a:lnTo>
                  <a:lnTo>
                    <a:pt x="76365" y="1854200"/>
                  </a:lnTo>
                  <a:lnTo>
                    <a:pt x="77330" y="1866900"/>
                  </a:lnTo>
                  <a:lnTo>
                    <a:pt x="75742" y="1869859"/>
                  </a:lnTo>
                  <a:lnTo>
                    <a:pt x="75742" y="1879600"/>
                  </a:lnTo>
                  <a:lnTo>
                    <a:pt x="74295" y="1892300"/>
                  </a:lnTo>
                  <a:lnTo>
                    <a:pt x="71526" y="1879600"/>
                  </a:lnTo>
                  <a:lnTo>
                    <a:pt x="75742" y="1879600"/>
                  </a:lnTo>
                  <a:lnTo>
                    <a:pt x="75742" y="1869859"/>
                  </a:lnTo>
                  <a:lnTo>
                    <a:pt x="70345" y="1879600"/>
                  </a:lnTo>
                  <a:lnTo>
                    <a:pt x="64592" y="1879600"/>
                  </a:lnTo>
                  <a:lnTo>
                    <a:pt x="58940" y="1892300"/>
                  </a:lnTo>
                  <a:lnTo>
                    <a:pt x="67729" y="1892300"/>
                  </a:lnTo>
                  <a:lnTo>
                    <a:pt x="72402" y="1905000"/>
                  </a:lnTo>
                  <a:lnTo>
                    <a:pt x="82499" y="1905000"/>
                  </a:lnTo>
                  <a:lnTo>
                    <a:pt x="86067" y="1917700"/>
                  </a:lnTo>
                  <a:lnTo>
                    <a:pt x="105676" y="1930400"/>
                  </a:lnTo>
                  <a:lnTo>
                    <a:pt x="125806" y="1943100"/>
                  </a:lnTo>
                  <a:lnTo>
                    <a:pt x="167093" y="1968500"/>
                  </a:lnTo>
                  <a:lnTo>
                    <a:pt x="181102" y="1968500"/>
                  </a:lnTo>
                  <a:lnTo>
                    <a:pt x="209880" y="1993900"/>
                  </a:lnTo>
                  <a:lnTo>
                    <a:pt x="224066" y="1993900"/>
                  </a:lnTo>
                  <a:lnTo>
                    <a:pt x="236397" y="2006600"/>
                  </a:lnTo>
                  <a:lnTo>
                    <a:pt x="248843" y="2006600"/>
                  </a:lnTo>
                  <a:lnTo>
                    <a:pt x="261556" y="2019300"/>
                  </a:lnTo>
                  <a:lnTo>
                    <a:pt x="274662" y="2019300"/>
                  </a:lnTo>
                  <a:lnTo>
                    <a:pt x="284988" y="2032000"/>
                  </a:lnTo>
                  <a:lnTo>
                    <a:pt x="304812" y="2032000"/>
                  </a:lnTo>
                  <a:lnTo>
                    <a:pt x="315404" y="2044700"/>
                  </a:lnTo>
                  <a:lnTo>
                    <a:pt x="321602" y="2044700"/>
                  </a:lnTo>
                  <a:lnTo>
                    <a:pt x="319582" y="2057400"/>
                  </a:lnTo>
                  <a:lnTo>
                    <a:pt x="313461" y="2057400"/>
                  </a:lnTo>
                  <a:lnTo>
                    <a:pt x="302450" y="2044700"/>
                  </a:lnTo>
                  <a:lnTo>
                    <a:pt x="283972" y="2044700"/>
                  </a:lnTo>
                  <a:lnTo>
                    <a:pt x="274828" y="2032000"/>
                  </a:lnTo>
                  <a:lnTo>
                    <a:pt x="258546" y="2032000"/>
                  </a:lnTo>
                  <a:lnTo>
                    <a:pt x="250405" y="2019300"/>
                  </a:lnTo>
                  <a:lnTo>
                    <a:pt x="234632" y="2019300"/>
                  </a:lnTo>
                  <a:lnTo>
                    <a:pt x="228041" y="2006600"/>
                  </a:lnTo>
                  <a:lnTo>
                    <a:pt x="212534" y="2006600"/>
                  </a:lnTo>
                  <a:lnTo>
                    <a:pt x="207060" y="1993900"/>
                  </a:lnTo>
                  <a:lnTo>
                    <a:pt x="192074" y="1993900"/>
                  </a:lnTo>
                  <a:lnTo>
                    <a:pt x="184581" y="1981200"/>
                  </a:lnTo>
                  <a:lnTo>
                    <a:pt x="171513" y="1981200"/>
                  </a:lnTo>
                  <a:lnTo>
                    <a:pt x="164922" y="1968500"/>
                  </a:lnTo>
                  <a:lnTo>
                    <a:pt x="145884" y="1968500"/>
                  </a:lnTo>
                  <a:lnTo>
                    <a:pt x="139852" y="1955800"/>
                  </a:lnTo>
                  <a:lnTo>
                    <a:pt x="131737" y="1955800"/>
                  </a:lnTo>
                  <a:lnTo>
                    <a:pt x="123317" y="1943100"/>
                  </a:lnTo>
                  <a:lnTo>
                    <a:pt x="106362" y="1943100"/>
                  </a:lnTo>
                  <a:lnTo>
                    <a:pt x="97599" y="1930400"/>
                  </a:lnTo>
                  <a:lnTo>
                    <a:pt x="88874" y="1930400"/>
                  </a:lnTo>
                  <a:lnTo>
                    <a:pt x="68986" y="1917700"/>
                  </a:lnTo>
                  <a:lnTo>
                    <a:pt x="67411" y="1905000"/>
                  </a:lnTo>
                  <a:lnTo>
                    <a:pt x="55511" y="1905000"/>
                  </a:lnTo>
                  <a:lnTo>
                    <a:pt x="58585" y="1917700"/>
                  </a:lnTo>
                  <a:lnTo>
                    <a:pt x="61264" y="1917700"/>
                  </a:lnTo>
                  <a:lnTo>
                    <a:pt x="67183" y="1930400"/>
                  </a:lnTo>
                  <a:lnTo>
                    <a:pt x="74028" y="1930400"/>
                  </a:lnTo>
                  <a:lnTo>
                    <a:pt x="87096" y="1943100"/>
                  </a:lnTo>
                  <a:lnTo>
                    <a:pt x="99148" y="1943100"/>
                  </a:lnTo>
                  <a:lnTo>
                    <a:pt x="110985" y="1955800"/>
                  </a:lnTo>
                  <a:lnTo>
                    <a:pt x="123367" y="1968500"/>
                  </a:lnTo>
                  <a:lnTo>
                    <a:pt x="139865" y="1981200"/>
                  </a:lnTo>
                  <a:lnTo>
                    <a:pt x="156248" y="1981200"/>
                  </a:lnTo>
                  <a:lnTo>
                    <a:pt x="189026" y="2006600"/>
                  </a:lnTo>
                  <a:lnTo>
                    <a:pt x="229603" y="2032000"/>
                  </a:lnTo>
                  <a:lnTo>
                    <a:pt x="250444" y="2044700"/>
                  </a:lnTo>
                  <a:lnTo>
                    <a:pt x="284734" y="2057400"/>
                  </a:lnTo>
                  <a:lnTo>
                    <a:pt x="297421" y="2070100"/>
                  </a:lnTo>
                  <a:lnTo>
                    <a:pt x="349465" y="2070100"/>
                  </a:lnTo>
                  <a:lnTo>
                    <a:pt x="355561" y="2057400"/>
                  </a:lnTo>
                  <a:lnTo>
                    <a:pt x="358406" y="2057400"/>
                  </a:lnTo>
                  <a:lnTo>
                    <a:pt x="367931" y="2044700"/>
                  </a:lnTo>
                  <a:lnTo>
                    <a:pt x="371614" y="2044700"/>
                  </a:lnTo>
                  <a:lnTo>
                    <a:pt x="372059" y="2032000"/>
                  </a:lnTo>
                  <a:lnTo>
                    <a:pt x="373634" y="2019300"/>
                  </a:lnTo>
                  <a:lnTo>
                    <a:pt x="375043" y="2006600"/>
                  </a:lnTo>
                  <a:lnTo>
                    <a:pt x="375031" y="1993900"/>
                  </a:lnTo>
                  <a:lnTo>
                    <a:pt x="373824" y="1981200"/>
                  </a:lnTo>
                  <a:lnTo>
                    <a:pt x="373265" y="1968500"/>
                  </a:lnTo>
                  <a:lnTo>
                    <a:pt x="372948" y="1955800"/>
                  </a:lnTo>
                  <a:lnTo>
                    <a:pt x="372491" y="1930400"/>
                  </a:lnTo>
                  <a:lnTo>
                    <a:pt x="370408" y="1930400"/>
                  </a:lnTo>
                  <a:lnTo>
                    <a:pt x="370395" y="1917700"/>
                  </a:lnTo>
                  <a:lnTo>
                    <a:pt x="370890" y="1905000"/>
                  </a:lnTo>
                  <a:lnTo>
                    <a:pt x="371462" y="1892300"/>
                  </a:lnTo>
                  <a:lnTo>
                    <a:pt x="370509" y="1879600"/>
                  </a:lnTo>
                  <a:lnTo>
                    <a:pt x="366433" y="1854200"/>
                  </a:lnTo>
                  <a:lnTo>
                    <a:pt x="369570" y="1854200"/>
                  </a:lnTo>
                  <a:lnTo>
                    <a:pt x="371665" y="1841500"/>
                  </a:lnTo>
                  <a:lnTo>
                    <a:pt x="372935" y="1841500"/>
                  </a:lnTo>
                  <a:lnTo>
                    <a:pt x="373392" y="1828800"/>
                  </a:lnTo>
                  <a:lnTo>
                    <a:pt x="373024" y="1816100"/>
                  </a:lnTo>
                  <a:lnTo>
                    <a:pt x="372021" y="1816100"/>
                  </a:lnTo>
                  <a:lnTo>
                    <a:pt x="371068" y="1803400"/>
                  </a:lnTo>
                  <a:lnTo>
                    <a:pt x="371017" y="1790700"/>
                  </a:lnTo>
                  <a:lnTo>
                    <a:pt x="372681" y="1778000"/>
                  </a:lnTo>
                  <a:lnTo>
                    <a:pt x="375793" y="1778000"/>
                  </a:lnTo>
                  <a:lnTo>
                    <a:pt x="373875" y="1765300"/>
                  </a:lnTo>
                  <a:lnTo>
                    <a:pt x="376085" y="1752600"/>
                  </a:lnTo>
                  <a:lnTo>
                    <a:pt x="377024" y="1752600"/>
                  </a:lnTo>
                  <a:lnTo>
                    <a:pt x="377825" y="1739900"/>
                  </a:lnTo>
                  <a:lnTo>
                    <a:pt x="378396" y="1739900"/>
                  </a:lnTo>
                  <a:lnTo>
                    <a:pt x="378866" y="1727200"/>
                  </a:lnTo>
                  <a:lnTo>
                    <a:pt x="379158" y="1714500"/>
                  </a:lnTo>
                  <a:lnTo>
                    <a:pt x="379590" y="1701800"/>
                  </a:lnTo>
                  <a:lnTo>
                    <a:pt x="380504" y="1689100"/>
                  </a:lnTo>
                  <a:lnTo>
                    <a:pt x="381609" y="1676400"/>
                  </a:lnTo>
                  <a:lnTo>
                    <a:pt x="381266" y="1663700"/>
                  </a:lnTo>
                  <a:lnTo>
                    <a:pt x="379171" y="1625600"/>
                  </a:lnTo>
                  <a:lnTo>
                    <a:pt x="370674" y="1625600"/>
                  </a:lnTo>
                  <a:lnTo>
                    <a:pt x="363524" y="1612900"/>
                  </a:lnTo>
                  <a:lnTo>
                    <a:pt x="357416" y="1612900"/>
                  </a:lnTo>
                  <a:lnTo>
                    <a:pt x="357416" y="2032000"/>
                  </a:lnTo>
                  <a:lnTo>
                    <a:pt x="356971" y="2044700"/>
                  </a:lnTo>
                  <a:lnTo>
                    <a:pt x="355384" y="2032000"/>
                  </a:lnTo>
                  <a:lnTo>
                    <a:pt x="357416" y="2032000"/>
                  </a:lnTo>
                  <a:lnTo>
                    <a:pt x="357416" y="1612900"/>
                  </a:lnTo>
                  <a:lnTo>
                    <a:pt x="353910" y="1612900"/>
                  </a:lnTo>
                  <a:lnTo>
                    <a:pt x="348983" y="1625600"/>
                  </a:lnTo>
                  <a:lnTo>
                    <a:pt x="342798" y="1638300"/>
                  </a:lnTo>
                  <a:lnTo>
                    <a:pt x="337058" y="1651000"/>
                  </a:lnTo>
                  <a:lnTo>
                    <a:pt x="333476" y="1651000"/>
                  </a:lnTo>
                  <a:lnTo>
                    <a:pt x="332435" y="1663700"/>
                  </a:lnTo>
                  <a:lnTo>
                    <a:pt x="329641" y="1663700"/>
                  </a:lnTo>
                  <a:lnTo>
                    <a:pt x="329958" y="1676400"/>
                  </a:lnTo>
                  <a:lnTo>
                    <a:pt x="326961" y="1676400"/>
                  </a:lnTo>
                  <a:lnTo>
                    <a:pt x="326047" y="1689100"/>
                  </a:lnTo>
                  <a:lnTo>
                    <a:pt x="329006" y="1701800"/>
                  </a:lnTo>
                  <a:lnTo>
                    <a:pt x="326618" y="1701800"/>
                  </a:lnTo>
                  <a:lnTo>
                    <a:pt x="323138" y="1714500"/>
                  </a:lnTo>
                  <a:lnTo>
                    <a:pt x="323037" y="1727200"/>
                  </a:lnTo>
                  <a:lnTo>
                    <a:pt x="323342" y="1752600"/>
                  </a:lnTo>
                  <a:lnTo>
                    <a:pt x="321106" y="1765300"/>
                  </a:lnTo>
                  <a:lnTo>
                    <a:pt x="319239" y="1765300"/>
                  </a:lnTo>
                  <a:lnTo>
                    <a:pt x="318782" y="1778000"/>
                  </a:lnTo>
                  <a:lnTo>
                    <a:pt x="318731" y="1790700"/>
                  </a:lnTo>
                  <a:lnTo>
                    <a:pt x="318109" y="1803400"/>
                  </a:lnTo>
                  <a:lnTo>
                    <a:pt x="317347" y="1816100"/>
                  </a:lnTo>
                  <a:lnTo>
                    <a:pt x="317792" y="1828800"/>
                  </a:lnTo>
                  <a:lnTo>
                    <a:pt x="317741" y="1841500"/>
                  </a:lnTo>
                  <a:lnTo>
                    <a:pt x="315480" y="1854200"/>
                  </a:lnTo>
                  <a:lnTo>
                    <a:pt x="313982" y="1866900"/>
                  </a:lnTo>
                  <a:lnTo>
                    <a:pt x="315645" y="1866900"/>
                  </a:lnTo>
                  <a:lnTo>
                    <a:pt x="316064" y="1879600"/>
                  </a:lnTo>
                  <a:lnTo>
                    <a:pt x="314883" y="1892300"/>
                  </a:lnTo>
                  <a:lnTo>
                    <a:pt x="318985" y="1905000"/>
                  </a:lnTo>
                  <a:lnTo>
                    <a:pt x="311721" y="1905000"/>
                  </a:lnTo>
                  <a:lnTo>
                    <a:pt x="315849" y="1917700"/>
                  </a:lnTo>
                  <a:lnTo>
                    <a:pt x="306997" y="1917700"/>
                  </a:lnTo>
                  <a:lnTo>
                    <a:pt x="302679" y="1906066"/>
                  </a:lnTo>
                  <a:lnTo>
                    <a:pt x="302679" y="2006600"/>
                  </a:lnTo>
                  <a:lnTo>
                    <a:pt x="302412" y="2019300"/>
                  </a:lnTo>
                  <a:lnTo>
                    <a:pt x="299834" y="2019300"/>
                  </a:lnTo>
                  <a:lnTo>
                    <a:pt x="301244" y="2006600"/>
                  </a:lnTo>
                  <a:lnTo>
                    <a:pt x="302679" y="2006600"/>
                  </a:lnTo>
                  <a:lnTo>
                    <a:pt x="302679" y="1906066"/>
                  </a:lnTo>
                  <a:lnTo>
                    <a:pt x="302285" y="1905000"/>
                  </a:lnTo>
                  <a:lnTo>
                    <a:pt x="297992" y="1905000"/>
                  </a:lnTo>
                  <a:lnTo>
                    <a:pt x="293535" y="1892300"/>
                  </a:lnTo>
                  <a:lnTo>
                    <a:pt x="288328" y="1892300"/>
                  </a:lnTo>
                  <a:lnTo>
                    <a:pt x="277736" y="1869059"/>
                  </a:lnTo>
                  <a:lnTo>
                    <a:pt x="277736" y="2006600"/>
                  </a:lnTo>
                  <a:lnTo>
                    <a:pt x="273519" y="2006600"/>
                  </a:lnTo>
                  <a:lnTo>
                    <a:pt x="276186" y="1993900"/>
                  </a:lnTo>
                  <a:lnTo>
                    <a:pt x="277736" y="2006600"/>
                  </a:lnTo>
                  <a:lnTo>
                    <a:pt x="277736" y="1869059"/>
                  </a:lnTo>
                  <a:lnTo>
                    <a:pt x="276758" y="1866900"/>
                  </a:lnTo>
                  <a:lnTo>
                    <a:pt x="266446" y="1854200"/>
                  </a:lnTo>
                  <a:lnTo>
                    <a:pt x="263258" y="1850453"/>
                  </a:lnTo>
                  <a:lnTo>
                    <a:pt x="263258" y="1968500"/>
                  </a:lnTo>
                  <a:lnTo>
                    <a:pt x="261213" y="1968500"/>
                  </a:lnTo>
                  <a:lnTo>
                    <a:pt x="261670" y="1955800"/>
                  </a:lnTo>
                  <a:lnTo>
                    <a:pt x="263258" y="1968500"/>
                  </a:lnTo>
                  <a:lnTo>
                    <a:pt x="263258" y="1850453"/>
                  </a:lnTo>
                  <a:lnTo>
                    <a:pt x="255663" y="1841500"/>
                  </a:lnTo>
                  <a:lnTo>
                    <a:pt x="242709" y="1816100"/>
                  </a:lnTo>
                  <a:lnTo>
                    <a:pt x="242100" y="1816100"/>
                  </a:lnTo>
                  <a:lnTo>
                    <a:pt x="238213" y="1803400"/>
                  </a:lnTo>
                  <a:lnTo>
                    <a:pt x="233172" y="1803400"/>
                  </a:lnTo>
                  <a:lnTo>
                    <a:pt x="227050" y="1790700"/>
                  </a:lnTo>
                  <a:lnTo>
                    <a:pt x="219900" y="1778000"/>
                  </a:lnTo>
                  <a:lnTo>
                    <a:pt x="219125" y="1790700"/>
                  </a:lnTo>
                  <a:lnTo>
                    <a:pt x="217208" y="1790700"/>
                  </a:lnTo>
                  <a:lnTo>
                    <a:pt x="216471" y="1778000"/>
                  </a:lnTo>
                  <a:lnTo>
                    <a:pt x="218630" y="1778000"/>
                  </a:lnTo>
                  <a:lnTo>
                    <a:pt x="216027" y="1765300"/>
                  </a:lnTo>
                  <a:lnTo>
                    <a:pt x="210451" y="1765300"/>
                  </a:lnTo>
                  <a:lnTo>
                    <a:pt x="200215" y="1752600"/>
                  </a:lnTo>
                  <a:lnTo>
                    <a:pt x="210197" y="1752600"/>
                  </a:lnTo>
                  <a:lnTo>
                    <a:pt x="207073" y="1739900"/>
                  </a:lnTo>
                  <a:lnTo>
                    <a:pt x="204609" y="1739900"/>
                  </a:lnTo>
                  <a:lnTo>
                    <a:pt x="198234" y="1727200"/>
                  </a:lnTo>
                  <a:lnTo>
                    <a:pt x="192735" y="1714500"/>
                  </a:lnTo>
                  <a:lnTo>
                    <a:pt x="187515" y="1701800"/>
                  </a:lnTo>
                  <a:lnTo>
                    <a:pt x="182016" y="1701800"/>
                  </a:lnTo>
                  <a:lnTo>
                    <a:pt x="180848" y="1689100"/>
                  </a:lnTo>
                  <a:lnTo>
                    <a:pt x="166281" y="1689100"/>
                  </a:lnTo>
                  <a:lnTo>
                    <a:pt x="166268" y="1676400"/>
                  </a:lnTo>
                  <a:lnTo>
                    <a:pt x="167728" y="1676400"/>
                  </a:lnTo>
                  <a:lnTo>
                    <a:pt x="170014" y="1663700"/>
                  </a:lnTo>
                  <a:lnTo>
                    <a:pt x="164706" y="1663700"/>
                  </a:lnTo>
                  <a:lnTo>
                    <a:pt x="162026" y="1651000"/>
                  </a:lnTo>
                  <a:lnTo>
                    <a:pt x="160528" y="1651000"/>
                  </a:lnTo>
                  <a:lnTo>
                    <a:pt x="159588" y="1638300"/>
                  </a:lnTo>
                  <a:lnTo>
                    <a:pt x="154051" y="1638300"/>
                  </a:lnTo>
                  <a:lnTo>
                    <a:pt x="158711" y="1625600"/>
                  </a:lnTo>
                  <a:lnTo>
                    <a:pt x="146011" y="1638300"/>
                  </a:lnTo>
                  <a:lnTo>
                    <a:pt x="148805" y="1625600"/>
                  </a:lnTo>
                  <a:lnTo>
                    <a:pt x="151180" y="1625600"/>
                  </a:lnTo>
                  <a:lnTo>
                    <a:pt x="152285" y="1612900"/>
                  </a:lnTo>
                  <a:lnTo>
                    <a:pt x="145745" y="1612900"/>
                  </a:lnTo>
                  <a:lnTo>
                    <a:pt x="143154" y="1600200"/>
                  </a:lnTo>
                  <a:lnTo>
                    <a:pt x="141325" y="1600200"/>
                  </a:lnTo>
                  <a:lnTo>
                    <a:pt x="138518" y="1587500"/>
                  </a:lnTo>
                  <a:lnTo>
                    <a:pt x="135331" y="1587500"/>
                  </a:lnTo>
                  <a:lnTo>
                    <a:pt x="132715" y="1574800"/>
                  </a:lnTo>
                  <a:lnTo>
                    <a:pt x="130479" y="1574800"/>
                  </a:lnTo>
                  <a:lnTo>
                    <a:pt x="127012" y="1562100"/>
                  </a:lnTo>
                  <a:lnTo>
                    <a:pt x="127901" y="1549400"/>
                  </a:lnTo>
                  <a:lnTo>
                    <a:pt x="121043" y="1536700"/>
                  </a:lnTo>
                  <a:lnTo>
                    <a:pt x="122351" y="1536700"/>
                  </a:lnTo>
                  <a:lnTo>
                    <a:pt x="119278" y="1524000"/>
                  </a:lnTo>
                  <a:lnTo>
                    <a:pt x="115747" y="1524000"/>
                  </a:lnTo>
                  <a:lnTo>
                    <a:pt x="112839" y="1511300"/>
                  </a:lnTo>
                  <a:lnTo>
                    <a:pt x="110782" y="1511300"/>
                  </a:lnTo>
                  <a:lnTo>
                    <a:pt x="109753" y="1498600"/>
                  </a:lnTo>
                  <a:lnTo>
                    <a:pt x="107188" y="1485900"/>
                  </a:lnTo>
                  <a:lnTo>
                    <a:pt x="102730" y="1473200"/>
                  </a:lnTo>
                  <a:lnTo>
                    <a:pt x="99148" y="1460500"/>
                  </a:lnTo>
                  <a:lnTo>
                    <a:pt x="99148" y="1447800"/>
                  </a:lnTo>
                  <a:lnTo>
                    <a:pt x="95123" y="1447800"/>
                  </a:lnTo>
                  <a:lnTo>
                    <a:pt x="94475" y="1435100"/>
                  </a:lnTo>
                  <a:lnTo>
                    <a:pt x="92557" y="1422400"/>
                  </a:lnTo>
                  <a:lnTo>
                    <a:pt x="89827" y="1422400"/>
                  </a:lnTo>
                  <a:lnTo>
                    <a:pt x="89281" y="1409700"/>
                  </a:lnTo>
                  <a:lnTo>
                    <a:pt x="89535" y="1409700"/>
                  </a:lnTo>
                  <a:lnTo>
                    <a:pt x="89217" y="1397000"/>
                  </a:lnTo>
                  <a:lnTo>
                    <a:pt x="86194" y="1384300"/>
                  </a:lnTo>
                  <a:lnTo>
                    <a:pt x="83375" y="1384300"/>
                  </a:lnTo>
                  <a:lnTo>
                    <a:pt x="80810" y="1371600"/>
                  </a:lnTo>
                  <a:lnTo>
                    <a:pt x="84543" y="1371600"/>
                  </a:lnTo>
                  <a:lnTo>
                    <a:pt x="83642" y="1358900"/>
                  </a:lnTo>
                  <a:lnTo>
                    <a:pt x="79082" y="1358900"/>
                  </a:lnTo>
                  <a:lnTo>
                    <a:pt x="77851" y="1346200"/>
                  </a:lnTo>
                  <a:lnTo>
                    <a:pt x="76441" y="1333500"/>
                  </a:lnTo>
                  <a:lnTo>
                    <a:pt x="74879" y="1320800"/>
                  </a:lnTo>
                  <a:lnTo>
                    <a:pt x="72745" y="1295400"/>
                  </a:lnTo>
                  <a:lnTo>
                    <a:pt x="69799" y="1295400"/>
                  </a:lnTo>
                  <a:lnTo>
                    <a:pt x="68592" y="1282700"/>
                  </a:lnTo>
                  <a:lnTo>
                    <a:pt x="68351" y="1282700"/>
                  </a:lnTo>
                  <a:lnTo>
                    <a:pt x="67322" y="1270000"/>
                  </a:lnTo>
                  <a:lnTo>
                    <a:pt x="63715" y="1270000"/>
                  </a:lnTo>
                  <a:lnTo>
                    <a:pt x="67348" y="1257300"/>
                  </a:lnTo>
                  <a:lnTo>
                    <a:pt x="68033" y="1257300"/>
                  </a:lnTo>
                  <a:lnTo>
                    <a:pt x="67284" y="1244600"/>
                  </a:lnTo>
                  <a:lnTo>
                    <a:pt x="66573" y="1231900"/>
                  </a:lnTo>
                  <a:lnTo>
                    <a:pt x="65620" y="1231900"/>
                  </a:lnTo>
                  <a:lnTo>
                    <a:pt x="63779" y="1219200"/>
                  </a:lnTo>
                  <a:lnTo>
                    <a:pt x="62064" y="1219200"/>
                  </a:lnTo>
                  <a:lnTo>
                    <a:pt x="61518" y="1206500"/>
                  </a:lnTo>
                  <a:lnTo>
                    <a:pt x="61734" y="1193800"/>
                  </a:lnTo>
                  <a:lnTo>
                    <a:pt x="61175" y="1168400"/>
                  </a:lnTo>
                  <a:lnTo>
                    <a:pt x="61048" y="1143000"/>
                  </a:lnTo>
                  <a:lnTo>
                    <a:pt x="62585" y="1130300"/>
                  </a:lnTo>
                  <a:lnTo>
                    <a:pt x="63690" y="1104900"/>
                  </a:lnTo>
                  <a:lnTo>
                    <a:pt x="62852" y="1092200"/>
                  </a:lnTo>
                  <a:lnTo>
                    <a:pt x="62369" y="1066800"/>
                  </a:lnTo>
                  <a:lnTo>
                    <a:pt x="64541" y="1041400"/>
                  </a:lnTo>
                  <a:lnTo>
                    <a:pt x="65532" y="1041400"/>
                  </a:lnTo>
                  <a:lnTo>
                    <a:pt x="65582" y="1028700"/>
                  </a:lnTo>
                  <a:lnTo>
                    <a:pt x="65747" y="1016000"/>
                  </a:lnTo>
                  <a:lnTo>
                    <a:pt x="67106" y="1016000"/>
                  </a:lnTo>
                  <a:lnTo>
                    <a:pt x="69176" y="1003300"/>
                  </a:lnTo>
                  <a:lnTo>
                    <a:pt x="69926" y="990600"/>
                  </a:lnTo>
                  <a:lnTo>
                    <a:pt x="70078" y="977900"/>
                  </a:lnTo>
                  <a:lnTo>
                    <a:pt x="70358" y="965200"/>
                  </a:lnTo>
                  <a:lnTo>
                    <a:pt x="70485" y="952500"/>
                  </a:lnTo>
                  <a:lnTo>
                    <a:pt x="70269" y="952500"/>
                  </a:lnTo>
                  <a:lnTo>
                    <a:pt x="74714" y="939800"/>
                  </a:lnTo>
                  <a:lnTo>
                    <a:pt x="76923" y="927100"/>
                  </a:lnTo>
                  <a:lnTo>
                    <a:pt x="78460" y="914400"/>
                  </a:lnTo>
                  <a:lnTo>
                    <a:pt x="80924" y="889000"/>
                  </a:lnTo>
                  <a:lnTo>
                    <a:pt x="84607" y="889000"/>
                  </a:lnTo>
                  <a:lnTo>
                    <a:pt x="84480" y="876300"/>
                  </a:lnTo>
                  <a:lnTo>
                    <a:pt x="85674" y="863600"/>
                  </a:lnTo>
                  <a:lnTo>
                    <a:pt x="88861" y="863600"/>
                  </a:lnTo>
                  <a:lnTo>
                    <a:pt x="92189" y="850900"/>
                  </a:lnTo>
                  <a:lnTo>
                    <a:pt x="93840" y="838200"/>
                  </a:lnTo>
                  <a:lnTo>
                    <a:pt x="95097" y="825500"/>
                  </a:lnTo>
                  <a:lnTo>
                    <a:pt x="97790" y="812800"/>
                  </a:lnTo>
                  <a:lnTo>
                    <a:pt x="100901" y="800100"/>
                  </a:lnTo>
                  <a:lnTo>
                    <a:pt x="103403" y="787400"/>
                  </a:lnTo>
                  <a:lnTo>
                    <a:pt x="104952" y="787400"/>
                  </a:lnTo>
                  <a:lnTo>
                    <a:pt x="106807" y="774700"/>
                  </a:lnTo>
                  <a:lnTo>
                    <a:pt x="109220" y="762000"/>
                  </a:lnTo>
                  <a:lnTo>
                    <a:pt x="112420" y="762000"/>
                  </a:lnTo>
                  <a:lnTo>
                    <a:pt x="115798" y="749300"/>
                  </a:lnTo>
                  <a:lnTo>
                    <a:pt x="118059" y="736600"/>
                  </a:lnTo>
                  <a:lnTo>
                    <a:pt x="120815" y="723900"/>
                  </a:lnTo>
                  <a:lnTo>
                    <a:pt x="125641" y="723900"/>
                  </a:lnTo>
                  <a:lnTo>
                    <a:pt x="131927" y="698500"/>
                  </a:lnTo>
                  <a:lnTo>
                    <a:pt x="140271" y="673100"/>
                  </a:lnTo>
                  <a:lnTo>
                    <a:pt x="149123" y="647700"/>
                  </a:lnTo>
                  <a:lnTo>
                    <a:pt x="156883" y="622300"/>
                  </a:lnTo>
                  <a:lnTo>
                    <a:pt x="159143" y="622300"/>
                  </a:lnTo>
                  <a:lnTo>
                    <a:pt x="161467" y="609600"/>
                  </a:lnTo>
                  <a:lnTo>
                    <a:pt x="164414" y="596900"/>
                  </a:lnTo>
                  <a:lnTo>
                    <a:pt x="172008" y="584200"/>
                  </a:lnTo>
                  <a:lnTo>
                    <a:pt x="174396" y="584200"/>
                  </a:lnTo>
                  <a:lnTo>
                    <a:pt x="176669" y="571500"/>
                  </a:lnTo>
                  <a:lnTo>
                    <a:pt x="179819" y="571500"/>
                  </a:lnTo>
                  <a:lnTo>
                    <a:pt x="183680" y="558800"/>
                  </a:lnTo>
                  <a:lnTo>
                    <a:pt x="187236" y="558800"/>
                  </a:lnTo>
                  <a:lnTo>
                    <a:pt x="190334" y="546100"/>
                  </a:lnTo>
                  <a:lnTo>
                    <a:pt x="192874" y="546100"/>
                  </a:lnTo>
                  <a:lnTo>
                    <a:pt x="195719" y="533400"/>
                  </a:lnTo>
                  <a:lnTo>
                    <a:pt x="199123" y="533400"/>
                  </a:lnTo>
                  <a:lnTo>
                    <a:pt x="203250" y="520700"/>
                  </a:lnTo>
                  <a:lnTo>
                    <a:pt x="208254" y="520700"/>
                  </a:lnTo>
                  <a:lnTo>
                    <a:pt x="209156" y="508000"/>
                  </a:lnTo>
                  <a:lnTo>
                    <a:pt x="211010" y="508000"/>
                  </a:lnTo>
                  <a:lnTo>
                    <a:pt x="215303" y="495300"/>
                  </a:lnTo>
                  <a:lnTo>
                    <a:pt x="222224" y="482600"/>
                  </a:lnTo>
                  <a:lnTo>
                    <a:pt x="230073" y="469900"/>
                  </a:lnTo>
                  <a:lnTo>
                    <a:pt x="237083" y="457200"/>
                  </a:lnTo>
                  <a:lnTo>
                    <a:pt x="242760" y="444500"/>
                  </a:lnTo>
                  <a:lnTo>
                    <a:pt x="249047" y="431800"/>
                  </a:lnTo>
                  <a:lnTo>
                    <a:pt x="255828" y="419100"/>
                  </a:lnTo>
                  <a:lnTo>
                    <a:pt x="262991" y="406400"/>
                  </a:lnTo>
                  <a:lnTo>
                    <a:pt x="270510" y="406400"/>
                  </a:lnTo>
                  <a:lnTo>
                    <a:pt x="278117" y="393700"/>
                  </a:lnTo>
                  <a:lnTo>
                    <a:pt x="285534" y="381000"/>
                  </a:lnTo>
                  <a:lnTo>
                    <a:pt x="292468" y="368300"/>
                  </a:lnTo>
                  <a:lnTo>
                    <a:pt x="297040" y="355600"/>
                  </a:lnTo>
                  <a:lnTo>
                    <a:pt x="307136" y="355600"/>
                  </a:lnTo>
                  <a:lnTo>
                    <a:pt x="310616" y="342900"/>
                  </a:lnTo>
                  <a:lnTo>
                    <a:pt x="314236" y="330200"/>
                  </a:lnTo>
                  <a:lnTo>
                    <a:pt x="318808" y="330200"/>
                  </a:lnTo>
                  <a:lnTo>
                    <a:pt x="323684" y="317500"/>
                  </a:lnTo>
                  <a:lnTo>
                    <a:pt x="331190" y="317500"/>
                  </a:lnTo>
                  <a:lnTo>
                    <a:pt x="336067" y="304800"/>
                  </a:lnTo>
                  <a:lnTo>
                    <a:pt x="343204" y="304800"/>
                  </a:lnTo>
                  <a:lnTo>
                    <a:pt x="346062" y="292100"/>
                  </a:lnTo>
                  <a:lnTo>
                    <a:pt x="352780" y="279400"/>
                  </a:lnTo>
                  <a:lnTo>
                    <a:pt x="359791" y="279400"/>
                  </a:lnTo>
                  <a:lnTo>
                    <a:pt x="357251" y="266700"/>
                  </a:lnTo>
                  <a:lnTo>
                    <a:pt x="368757" y="266700"/>
                  </a:lnTo>
                  <a:lnTo>
                    <a:pt x="375602" y="254000"/>
                  </a:lnTo>
                  <a:lnTo>
                    <a:pt x="383590" y="254000"/>
                  </a:lnTo>
                  <a:lnTo>
                    <a:pt x="388137" y="241300"/>
                  </a:lnTo>
                  <a:lnTo>
                    <a:pt x="397002" y="228600"/>
                  </a:lnTo>
                  <a:lnTo>
                    <a:pt x="411314" y="228600"/>
                  </a:lnTo>
                  <a:lnTo>
                    <a:pt x="412445" y="215900"/>
                  </a:lnTo>
                  <a:lnTo>
                    <a:pt x="421640" y="203200"/>
                  </a:lnTo>
                  <a:lnTo>
                    <a:pt x="426656" y="203200"/>
                  </a:lnTo>
                  <a:lnTo>
                    <a:pt x="435381" y="190500"/>
                  </a:lnTo>
                  <a:lnTo>
                    <a:pt x="440143" y="190500"/>
                  </a:lnTo>
                  <a:lnTo>
                    <a:pt x="449072" y="177800"/>
                  </a:lnTo>
                  <a:lnTo>
                    <a:pt x="458000" y="165100"/>
                  </a:lnTo>
                  <a:lnTo>
                    <a:pt x="497789" y="127000"/>
                  </a:lnTo>
                  <a:lnTo>
                    <a:pt x="506539" y="127000"/>
                  </a:lnTo>
                  <a:lnTo>
                    <a:pt x="513435" y="114300"/>
                  </a:lnTo>
                  <a:lnTo>
                    <a:pt x="526643" y="114300"/>
                  </a:lnTo>
                  <a:lnTo>
                    <a:pt x="533184" y="101600"/>
                  </a:lnTo>
                  <a:lnTo>
                    <a:pt x="539610" y="101600"/>
                  </a:lnTo>
                  <a:lnTo>
                    <a:pt x="545693" y="88900"/>
                  </a:lnTo>
                  <a:lnTo>
                    <a:pt x="551167" y="88900"/>
                  </a:lnTo>
                  <a:lnTo>
                    <a:pt x="554659" y="76200"/>
                  </a:lnTo>
                  <a:lnTo>
                    <a:pt x="561911" y="76200"/>
                  </a:lnTo>
                  <a:lnTo>
                    <a:pt x="563867" y="63500"/>
                  </a:lnTo>
                  <a:lnTo>
                    <a:pt x="558190" y="63500"/>
                  </a:lnTo>
                  <a:lnTo>
                    <a:pt x="554964" y="50800"/>
                  </a:lnTo>
                  <a:lnTo>
                    <a:pt x="557669" y="50800"/>
                  </a:lnTo>
                  <a:lnTo>
                    <a:pt x="561924" y="38100"/>
                  </a:lnTo>
                  <a:lnTo>
                    <a:pt x="554418" y="38100"/>
                  </a:lnTo>
                  <a:lnTo>
                    <a:pt x="557110" y="25400"/>
                  </a:lnTo>
                  <a:lnTo>
                    <a:pt x="559041" y="25400"/>
                  </a:lnTo>
                  <a:lnTo>
                    <a:pt x="568566" y="127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53"/>
                <a:buFont typeface="Arial"/>
                <a:buNone/>
              </a:pPr>
              <a:endParaRPr sz="55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7" name="Google Shape;2817;p582"/>
            <p:cNvSpPr/>
            <p:nvPr/>
          </p:nvSpPr>
          <p:spPr>
            <a:xfrm>
              <a:off x="8060350" y="1155175"/>
              <a:ext cx="2969100" cy="2969100"/>
            </a:xfrm>
            <a:prstGeom prst="ellipse">
              <a:avLst/>
            </a:prstGeom>
            <a:solidFill>
              <a:schemeClr val="lt1"/>
            </a:solidFill>
            <a:ln w="3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148264" dist="69190" dir="3180000" algn="bl" rotWithShape="0">
                <a:srgbClr val="000000">
                  <a:alpha val="31760"/>
                </a:srgbClr>
              </a:outerShdw>
            </a:effectLst>
          </p:spPr>
          <p:txBody>
            <a:bodyPr spcFirstLastPara="1" wrap="square" lIns="47450" tIns="47450" rIns="47450" bIns="474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61"/>
                <a:buFont typeface="Arial"/>
                <a:buNone/>
              </a:pPr>
              <a:endParaRPr sz="761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2818" name="Google Shape;2818;p58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8543431" y="1801862"/>
              <a:ext cx="2002914" cy="152272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19" name="Google Shape;2819;p582"/>
          <p:cNvGrpSpPr/>
          <p:nvPr/>
        </p:nvGrpSpPr>
        <p:grpSpPr>
          <a:xfrm>
            <a:off x="1749321" y="2040192"/>
            <a:ext cx="1565894" cy="722598"/>
            <a:chOff x="353328" y="911700"/>
            <a:chExt cx="3018300" cy="1392825"/>
          </a:xfrm>
        </p:grpSpPr>
        <p:grpSp>
          <p:nvGrpSpPr>
            <p:cNvPr id="2820" name="Google Shape;2820;p582"/>
            <p:cNvGrpSpPr/>
            <p:nvPr/>
          </p:nvGrpSpPr>
          <p:grpSpPr>
            <a:xfrm>
              <a:off x="603977" y="1647172"/>
              <a:ext cx="2517257" cy="433651"/>
              <a:chOff x="866547" y="2852782"/>
              <a:chExt cx="4062057" cy="699776"/>
            </a:xfrm>
          </p:grpSpPr>
          <p:sp>
            <p:nvSpPr>
              <p:cNvPr id="2821" name="Google Shape;2821;p582"/>
              <p:cNvSpPr/>
              <p:nvPr/>
            </p:nvSpPr>
            <p:spPr>
              <a:xfrm>
                <a:off x="866547" y="2852786"/>
                <a:ext cx="575944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4" h="699770" extrusionOk="0">
                    <a:moveTo>
                      <a:pt x="439536" y="0"/>
                    </a:moveTo>
                    <a:lnTo>
                      <a:pt x="135786" y="0"/>
                    </a:lnTo>
                    <a:lnTo>
                      <a:pt x="92867" y="6922"/>
                    </a:lnTo>
                    <a:lnTo>
                      <a:pt x="55592" y="26198"/>
                    </a:lnTo>
                    <a:lnTo>
                      <a:pt x="26198" y="55592"/>
                    </a:lnTo>
                    <a:lnTo>
                      <a:pt x="6922" y="92867"/>
                    </a:lnTo>
                    <a:lnTo>
                      <a:pt x="0" y="135786"/>
                    </a:lnTo>
                    <a:lnTo>
                      <a:pt x="0" y="699339"/>
                    </a:lnTo>
                    <a:lnTo>
                      <a:pt x="104604" y="699339"/>
                    </a:lnTo>
                    <a:lnTo>
                      <a:pt x="104604" y="429787"/>
                    </a:lnTo>
                    <a:lnTo>
                      <a:pt x="575322" y="429787"/>
                    </a:lnTo>
                    <a:lnTo>
                      <a:pt x="575322" y="331215"/>
                    </a:lnTo>
                    <a:lnTo>
                      <a:pt x="104604" y="331215"/>
                    </a:lnTo>
                    <a:lnTo>
                      <a:pt x="104604" y="165754"/>
                    </a:lnTo>
                    <a:lnTo>
                      <a:pt x="109939" y="139333"/>
                    </a:lnTo>
                    <a:lnTo>
                      <a:pt x="124489" y="117755"/>
                    </a:lnTo>
                    <a:lnTo>
                      <a:pt x="146070" y="103206"/>
                    </a:lnTo>
                    <a:lnTo>
                      <a:pt x="172497" y="97871"/>
                    </a:lnTo>
                    <a:lnTo>
                      <a:pt x="569207" y="97871"/>
                    </a:lnTo>
                    <a:lnTo>
                      <a:pt x="568400" y="92867"/>
                    </a:lnTo>
                    <a:lnTo>
                      <a:pt x="549123" y="55592"/>
                    </a:lnTo>
                    <a:lnTo>
                      <a:pt x="519729" y="26198"/>
                    </a:lnTo>
                    <a:lnTo>
                      <a:pt x="482455" y="6922"/>
                    </a:lnTo>
                    <a:lnTo>
                      <a:pt x="439536" y="0"/>
                    </a:lnTo>
                    <a:close/>
                  </a:path>
                  <a:path w="575944" h="699770" extrusionOk="0">
                    <a:moveTo>
                      <a:pt x="575322" y="429787"/>
                    </a:moveTo>
                    <a:lnTo>
                      <a:pt x="470718" y="429787"/>
                    </a:lnTo>
                    <a:lnTo>
                      <a:pt x="470718" y="699339"/>
                    </a:lnTo>
                    <a:lnTo>
                      <a:pt x="575322" y="699339"/>
                    </a:lnTo>
                    <a:lnTo>
                      <a:pt x="575322" y="429787"/>
                    </a:lnTo>
                    <a:close/>
                  </a:path>
                  <a:path w="575944" h="699770" extrusionOk="0">
                    <a:moveTo>
                      <a:pt x="569207" y="97871"/>
                    </a:moveTo>
                    <a:lnTo>
                      <a:pt x="402825" y="97871"/>
                    </a:lnTo>
                    <a:lnTo>
                      <a:pt x="429252" y="103206"/>
                    </a:lnTo>
                    <a:lnTo>
                      <a:pt x="450833" y="117755"/>
                    </a:lnTo>
                    <a:lnTo>
                      <a:pt x="465383" y="139333"/>
                    </a:lnTo>
                    <a:lnTo>
                      <a:pt x="470718" y="165754"/>
                    </a:lnTo>
                    <a:lnTo>
                      <a:pt x="470718" y="331215"/>
                    </a:lnTo>
                    <a:lnTo>
                      <a:pt x="575322" y="331215"/>
                    </a:lnTo>
                    <a:lnTo>
                      <a:pt x="575322" y="135786"/>
                    </a:lnTo>
                    <a:lnTo>
                      <a:pt x="569207" y="9787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2" name="Google Shape;2822;p582"/>
              <p:cNvSpPr/>
              <p:nvPr/>
            </p:nvSpPr>
            <p:spPr>
              <a:xfrm>
                <a:off x="2413472" y="2852786"/>
                <a:ext cx="575944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4" h="699770" extrusionOk="0">
                    <a:moveTo>
                      <a:pt x="439536" y="0"/>
                    </a:moveTo>
                    <a:lnTo>
                      <a:pt x="135786" y="0"/>
                    </a:lnTo>
                    <a:lnTo>
                      <a:pt x="92867" y="6922"/>
                    </a:lnTo>
                    <a:lnTo>
                      <a:pt x="55592" y="26198"/>
                    </a:lnTo>
                    <a:lnTo>
                      <a:pt x="26198" y="55592"/>
                    </a:lnTo>
                    <a:lnTo>
                      <a:pt x="6922" y="92867"/>
                    </a:lnTo>
                    <a:lnTo>
                      <a:pt x="0" y="135786"/>
                    </a:lnTo>
                    <a:lnTo>
                      <a:pt x="0" y="699339"/>
                    </a:lnTo>
                    <a:lnTo>
                      <a:pt x="104604" y="699339"/>
                    </a:lnTo>
                    <a:lnTo>
                      <a:pt x="104604" y="429787"/>
                    </a:lnTo>
                    <a:lnTo>
                      <a:pt x="575322" y="429787"/>
                    </a:lnTo>
                    <a:lnTo>
                      <a:pt x="575322" y="331215"/>
                    </a:lnTo>
                    <a:lnTo>
                      <a:pt x="104604" y="331215"/>
                    </a:lnTo>
                    <a:lnTo>
                      <a:pt x="104604" y="165754"/>
                    </a:lnTo>
                    <a:lnTo>
                      <a:pt x="109939" y="139333"/>
                    </a:lnTo>
                    <a:lnTo>
                      <a:pt x="124489" y="117755"/>
                    </a:lnTo>
                    <a:lnTo>
                      <a:pt x="146070" y="103206"/>
                    </a:lnTo>
                    <a:lnTo>
                      <a:pt x="172497" y="97871"/>
                    </a:lnTo>
                    <a:lnTo>
                      <a:pt x="569207" y="97871"/>
                    </a:lnTo>
                    <a:lnTo>
                      <a:pt x="568400" y="92867"/>
                    </a:lnTo>
                    <a:lnTo>
                      <a:pt x="549123" y="55592"/>
                    </a:lnTo>
                    <a:lnTo>
                      <a:pt x="519729" y="26198"/>
                    </a:lnTo>
                    <a:lnTo>
                      <a:pt x="482455" y="6922"/>
                    </a:lnTo>
                    <a:lnTo>
                      <a:pt x="439536" y="0"/>
                    </a:lnTo>
                    <a:close/>
                  </a:path>
                  <a:path w="575944" h="699770" extrusionOk="0">
                    <a:moveTo>
                      <a:pt x="575322" y="429787"/>
                    </a:moveTo>
                    <a:lnTo>
                      <a:pt x="470718" y="429787"/>
                    </a:lnTo>
                    <a:lnTo>
                      <a:pt x="470718" y="699339"/>
                    </a:lnTo>
                    <a:lnTo>
                      <a:pt x="575322" y="699339"/>
                    </a:lnTo>
                    <a:lnTo>
                      <a:pt x="575322" y="429787"/>
                    </a:lnTo>
                    <a:close/>
                  </a:path>
                  <a:path w="575944" h="699770" extrusionOk="0">
                    <a:moveTo>
                      <a:pt x="569207" y="97871"/>
                    </a:moveTo>
                    <a:lnTo>
                      <a:pt x="402825" y="97871"/>
                    </a:lnTo>
                    <a:lnTo>
                      <a:pt x="429252" y="103206"/>
                    </a:lnTo>
                    <a:lnTo>
                      <a:pt x="450833" y="117755"/>
                    </a:lnTo>
                    <a:lnTo>
                      <a:pt x="465383" y="139333"/>
                    </a:lnTo>
                    <a:lnTo>
                      <a:pt x="470718" y="165754"/>
                    </a:lnTo>
                    <a:lnTo>
                      <a:pt x="470718" y="331215"/>
                    </a:lnTo>
                    <a:lnTo>
                      <a:pt x="575322" y="331215"/>
                    </a:lnTo>
                    <a:lnTo>
                      <a:pt x="575322" y="135786"/>
                    </a:lnTo>
                    <a:lnTo>
                      <a:pt x="569207" y="9787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3" name="Google Shape;2823;p582"/>
              <p:cNvSpPr/>
              <p:nvPr/>
            </p:nvSpPr>
            <p:spPr>
              <a:xfrm>
                <a:off x="4352659" y="2852786"/>
                <a:ext cx="575945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699770" extrusionOk="0">
                    <a:moveTo>
                      <a:pt x="439536" y="0"/>
                    </a:moveTo>
                    <a:lnTo>
                      <a:pt x="135786" y="0"/>
                    </a:lnTo>
                    <a:lnTo>
                      <a:pt x="92867" y="6922"/>
                    </a:lnTo>
                    <a:lnTo>
                      <a:pt x="55592" y="26198"/>
                    </a:lnTo>
                    <a:lnTo>
                      <a:pt x="26198" y="55592"/>
                    </a:lnTo>
                    <a:lnTo>
                      <a:pt x="6922" y="92867"/>
                    </a:lnTo>
                    <a:lnTo>
                      <a:pt x="0" y="135786"/>
                    </a:lnTo>
                    <a:lnTo>
                      <a:pt x="0" y="699339"/>
                    </a:lnTo>
                    <a:lnTo>
                      <a:pt x="104604" y="699339"/>
                    </a:lnTo>
                    <a:lnTo>
                      <a:pt x="104604" y="429787"/>
                    </a:lnTo>
                    <a:lnTo>
                      <a:pt x="575322" y="429787"/>
                    </a:lnTo>
                    <a:lnTo>
                      <a:pt x="575322" y="331215"/>
                    </a:lnTo>
                    <a:lnTo>
                      <a:pt x="104604" y="331215"/>
                    </a:lnTo>
                    <a:lnTo>
                      <a:pt x="104604" y="165754"/>
                    </a:lnTo>
                    <a:lnTo>
                      <a:pt x="109939" y="139333"/>
                    </a:lnTo>
                    <a:lnTo>
                      <a:pt x="124489" y="117755"/>
                    </a:lnTo>
                    <a:lnTo>
                      <a:pt x="146070" y="103206"/>
                    </a:lnTo>
                    <a:lnTo>
                      <a:pt x="172497" y="97871"/>
                    </a:lnTo>
                    <a:lnTo>
                      <a:pt x="569207" y="97871"/>
                    </a:lnTo>
                    <a:lnTo>
                      <a:pt x="568400" y="92867"/>
                    </a:lnTo>
                    <a:lnTo>
                      <a:pt x="549123" y="55592"/>
                    </a:lnTo>
                    <a:lnTo>
                      <a:pt x="519729" y="26198"/>
                    </a:lnTo>
                    <a:lnTo>
                      <a:pt x="482455" y="6922"/>
                    </a:lnTo>
                    <a:lnTo>
                      <a:pt x="439536" y="0"/>
                    </a:lnTo>
                    <a:close/>
                  </a:path>
                  <a:path w="575945" h="699770" extrusionOk="0">
                    <a:moveTo>
                      <a:pt x="575322" y="429787"/>
                    </a:moveTo>
                    <a:lnTo>
                      <a:pt x="470718" y="429787"/>
                    </a:lnTo>
                    <a:lnTo>
                      <a:pt x="470718" y="699339"/>
                    </a:lnTo>
                    <a:lnTo>
                      <a:pt x="575322" y="699339"/>
                    </a:lnTo>
                    <a:lnTo>
                      <a:pt x="575322" y="429787"/>
                    </a:lnTo>
                    <a:close/>
                  </a:path>
                  <a:path w="575945" h="699770" extrusionOk="0">
                    <a:moveTo>
                      <a:pt x="569207" y="97871"/>
                    </a:moveTo>
                    <a:lnTo>
                      <a:pt x="402825" y="97871"/>
                    </a:lnTo>
                    <a:lnTo>
                      <a:pt x="429252" y="103206"/>
                    </a:lnTo>
                    <a:lnTo>
                      <a:pt x="450833" y="117755"/>
                    </a:lnTo>
                    <a:lnTo>
                      <a:pt x="465383" y="139333"/>
                    </a:lnTo>
                    <a:lnTo>
                      <a:pt x="470718" y="165754"/>
                    </a:lnTo>
                    <a:lnTo>
                      <a:pt x="470718" y="331215"/>
                    </a:lnTo>
                    <a:lnTo>
                      <a:pt x="575322" y="331215"/>
                    </a:lnTo>
                    <a:lnTo>
                      <a:pt x="575322" y="135786"/>
                    </a:lnTo>
                    <a:lnTo>
                      <a:pt x="569207" y="97871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4" name="Google Shape;2824;p582"/>
              <p:cNvSpPr/>
              <p:nvPr/>
            </p:nvSpPr>
            <p:spPr>
              <a:xfrm>
                <a:off x="3085350" y="2852784"/>
                <a:ext cx="575945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699770" extrusionOk="0">
                    <a:moveTo>
                      <a:pt x="439536" y="0"/>
                    </a:moveTo>
                    <a:lnTo>
                      <a:pt x="135786" y="0"/>
                    </a:lnTo>
                    <a:lnTo>
                      <a:pt x="92867" y="6922"/>
                    </a:lnTo>
                    <a:lnTo>
                      <a:pt x="55592" y="26198"/>
                    </a:lnTo>
                    <a:lnTo>
                      <a:pt x="26198" y="55592"/>
                    </a:lnTo>
                    <a:lnTo>
                      <a:pt x="6922" y="92867"/>
                    </a:lnTo>
                    <a:lnTo>
                      <a:pt x="0" y="135786"/>
                    </a:lnTo>
                    <a:lnTo>
                      <a:pt x="0" y="699339"/>
                    </a:lnTo>
                    <a:lnTo>
                      <a:pt x="104604" y="699339"/>
                    </a:lnTo>
                    <a:lnTo>
                      <a:pt x="104604" y="170288"/>
                    </a:lnTo>
                    <a:lnTo>
                      <a:pt x="110294" y="142098"/>
                    </a:lnTo>
                    <a:lnTo>
                      <a:pt x="125812" y="119080"/>
                    </a:lnTo>
                    <a:lnTo>
                      <a:pt x="148831" y="103561"/>
                    </a:lnTo>
                    <a:lnTo>
                      <a:pt x="177020" y="97871"/>
                    </a:lnTo>
                    <a:lnTo>
                      <a:pt x="398302" y="97871"/>
                    </a:lnTo>
                    <a:lnTo>
                      <a:pt x="426487" y="103561"/>
                    </a:lnTo>
                    <a:lnTo>
                      <a:pt x="449505" y="119080"/>
                    </a:lnTo>
                    <a:lnTo>
                      <a:pt x="465026" y="142098"/>
                    </a:lnTo>
                    <a:lnTo>
                      <a:pt x="470718" y="170288"/>
                    </a:lnTo>
                    <a:lnTo>
                      <a:pt x="470718" y="699339"/>
                    </a:lnTo>
                    <a:lnTo>
                      <a:pt x="575322" y="699339"/>
                    </a:lnTo>
                    <a:lnTo>
                      <a:pt x="575322" y="135786"/>
                    </a:lnTo>
                    <a:lnTo>
                      <a:pt x="568400" y="92867"/>
                    </a:lnTo>
                    <a:lnTo>
                      <a:pt x="549123" y="55592"/>
                    </a:lnTo>
                    <a:lnTo>
                      <a:pt x="519729" y="26198"/>
                    </a:lnTo>
                    <a:lnTo>
                      <a:pt x="482455" y="6922"/>
                    </a:lnTo>
                    <a:lnTo>
                      <a:pt x="439536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5" name="Google Shape;2825;p582"/>
              <p:cNvSpPr/>
              <p:nvPr/>
            </p:nvSpPr>
            <p:spPr>
              <a:xfrm>
                <a:off x="2204519" y="2852782"/>
                <a:ext cx="133350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133350" h="699770" extrusionOk="0">
                    <a:moveTo>
                      <a:pt x="132770" y="0"/>
                    </a:moveTo>
                    <a:lnTo>
                      <a:pt x="0" y="0"/>
                    </a:lnTo>
                    <a:lnTo>
                      <a:pt x="0" y="699339"/>
                    </a:lnTo>
                    <a:lnTo>
                      <a:pt x="132770" y="699339"/>
                    </a:lnTo>
                    <a:lnTo>
                      <a:pt x="132770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6" name="Google Shape;2826;p582"/>
              <p:cNvSpPr/>
              <p:nvPr/>
            </p:nvSpPr>
            <p:spPr>
              <a:xfrm>
                <a:off x="1535531" y="2852787"/>
                <a:ext cx="575944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4" h="699770" extrusionOk="0">
                    <a:moveTo>
                      <a:pt x="104604" y="0"/>
                    </a:moveTo>
                    <a:lnTo>
                      <a:pt x="0" y="0"/>
                    </a:lnTo>
                    <a:lnTo>
                      <a:pt x="0" y="563553"/>
                    </a:lnTo>
                    <a:lnTo>
                      <a:pt x="6922" y="606472"/>
                    </a:lnTo>
                    <a:lnTo>
                      <a:pt x="26198" y="643747"/>
                    </a:lnTo>
                    <a:lnTo>
                      <a:pt x="55592" y="673140"/>
                    </a:lnTo>
                    <a:lnTo>
                      <a:pt x="92867" y="692417"/>
                    </a:lnTo>
                    <a:lnTo>
                      <a:pt x="135786" y="699339"/>
                    </a:lnTo>
                    <a:lnTo>
                      <a:pt x="439536" y="699339"/>
                    </a:lnTo>
                    <a:lnTo>
                      <a:pt x="482455" y="692417"/>
                    </a:lnTo>
                    <a:lnTo>
                      <a:pt x="519729" y="673140"/>
                    </a:lnTo>
                    <a:lnTo>
                      <a:pt x="549123" y="643747"/>
                    </a:lnTo>
                    <a:lnTo>
                      <a:pt x="568400" y="606472"/>
                    </a:lnTo>
                    <a:lnTo>
                      <a:pt x="575322" y="563553"/>
                    </a:lnTo>
                    <a:lnTo>
                      <a:pt x="575322" y="509366"/>
                    </a:lnTo>
                    <a:lnTo>
                      <a:pt x="470718" y="509366"/>
                    </a:lnTo>
                    <a:lnTo>
                      <a:pt x="470718" y="533575"/>
                    </a:lnTo>
                    <a:lnTo>
                      <a:pt x="465383" y="560002"/>
                    </a:lnTo>
                    <a:lnTo>
                      <a:pt x="450833" y="581583"/>
                    </a:lnTo>
                    <a:lnTo>
                      <a:pt x="429252" y="596133"/>
                    </a:lnTo>
                    <a:lnTo>
                      <a:pt x="402825" y="601468"/>
                    </a:lnTo>
                    <a:lnTo>
                      <a:pt x="172497" y="601468"/>
                    </a:lnTo>
                    <a:lnTo>
                      <a:pt x="146070" y="596133"/>
                    </a:lnTo>
                    <a:lnTo>
                      <a:pt x="124489" y="581583"/>
                    </a:lnTo>
                    <a:lnTo>
                      <a:pt x="109939" y="560002"/>
                    </a:lnTo>
                    <a:lnTo>
                      <a:pt x="104604" y="533575"/>
                    </a:lnTo>
                    <a:lnTo>
                      <a:pt x="104604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2827" name="Google Shape;2827;p582"/>
              <p:cNvSpPr/>
              <p:nvPr/>
            </p:nvSpPr>
            <p:spPr>
              <a:xfrm>
                <a:off x="3719006" y="2852788"/>
                <a:ext cx="575945" cy="699770"/>
              </a:xfrm>
              <a:custGeom>
                <a:avLst/>
                <a:gdLst/>
                <a:ahLst/>
                <a:cxnLst/>
                <a:rect l="l" t="t" r="r" b="b"/>
                <a:pathLst>
                  <a:path w="575945" h="699770" extrusionOk="0">
                    <a:moveTo>
                      <a:pt x="439536" y="0"/>
                    </a:moveTo>
                    <a:lnTo>
                      <a:pt x="52867" y="0"/>
                    </a:lnTo>
                    <a:lnTo>
                      <a:pt x="52867" y="97860"/>
                    </a:lnTo>
                    <a:lnTo>
                      <a:pt x="398940" y="97871"/>
                    </a:lnTo>
                    <a:lnTo>
                      <a:pt x="416596" y="103900"/>
                    </a:lnTo>
                    <a:lnTo>
                      <a:pt x="426682" y="118313"/>
                    </a:lnTo>
                    <a:lnTo>
                      <a:pt x="427617" y="136137"/>
                    </a:lnTo>
                    <a:lnTo>
                      <a:pt x="417819" y="152403"/>
                    </a:lnTo>
                    <a:lnTo>
                      <a:pt x="26491" y="497209"/>
                    </a:lnTo>
                    <a:lnTo>
                      <a:pt x="15244" y="509475"/>
                    </a:lnTo>
                    <a:lnTo>
                      <a:pt x="6927" y="523677"/>
                    </a:lnTo>
                    <a:lnTo>
                      <a:pt x="1770" y="539304"/>
                    </a:lnTo>
                    <a:lnTo>
                      <a:pt x="0" y="555846"/>
                    </a:lnTo>
                    <a:lnTo>
                      <a:pt x="0" y="563553"/>
                    </a:lnTo>
                    <a:lnTo>
                      <a:pt x="6922" y="606472"/>
                    </a:lnTo>
                    <a:lnTo>
                      <a:pt x="26198" y="643747"/>
                    </a:lnTo>
                    <a:lnTo>
                      <a:pt x="55592" y="673140"/>
                    </a:lnTo>
                    <a:lnTo>
                      <a:pt x="92867" y="692417"/>
                    </a:lnTo>
                    <a:lnTo>
                      <a:pt x="135786" y="699339"/>
                    </a:lnTo>
                    <a:lnTo>
                      <a:pt x="439536" y="699339"/>
                    </a:lnTo>
                    <a:lnTo>
                      <a:pt x="482455" y="692417"/>
                    </a:lnTo>
                    <a:lnTo>
                      <a:pt x="519729" y="673140"/>
                    </a:lnTo>
                    <a:lnTo>
                      <a:pt x="549123" y="643747"/>
                    </a:lnTo>
                    <a:lnTo>
                      <a:pt x="568400" y="606472"/>
                    </a:lnTo>
                    <a:lnTo>
                      <a:pt x="575322" y="563553"/>
                    </a:lnTo>
                    <a:lnTo>
                      <a:pt x="575322" y="509366"/>
                    </a:lnTo>
                    <a:lnTo>
                      <a:pt x="470718" y="509366"/>
                    </a:lnTo>
                    <a:lnTo>
                      <a:pt x="470718" y="529051"/>
                    </a:lnTo>
                    <a:lnTo>
                      <a:pt x="465026" y="557237"/>
                    </a:lnTo>
                    <a:lnTo>
                      <a:pt x="449505" y="580255"/>
                    </a:lnTo>
                    <a:lnTo>
                      <a:pt x="426487" y="595776"/>
                    </a:lnTo>
                    <a:lnTo>
                      <a:pt x="398302" y="601468"/>
                    </a:lnTo>
                    <a:lnTo>
                      <a:pt x="169492" y="601468"/>
                    </a:lnTo>
                    <a:lnTo>
                      <a:pt x="162246" y="599835"/>
                    </a:lnTo>
                    <a:lnTo>
                      <a:pt x="155419" y="596913"/>
                    </a:lnTo>
                    <a:lnTo>
                      <a:pt x="144602" y="588382"/>
                    </a:lnTo>
                    <a:lnTo>
                      <a:pt x="139665" y="576221"/>
                    </a:lnTo>
                    <a:lnTo>
                      <a:pt x="140933" y="563077"/>
                    </a:lnTo>
                    <a:lnTo>
                      <a:pt x="148728" y="551595"/>
                    </a:lnTo>
                    <a:lnTo>
                      <a:pt x="470718" y="269876"/>
                    </a:lnTo>
                    <a:lnTo>
                      <a:pt x="552527" y="198632"/>
                    </a:lnTo>
                    <a:lnTo>
                      <a:pt x="562198" y="188190"/>
                    </a:lnTo>
                    <a:lnTo>
                      <a:pt x="569355" y="176070"/>
                    </a:lnTo>
                    <a:lnTo>
                      <a:pt x="573797" y="162713"/>
                    </a:lnTo>
                    <a:lnTo>
                      <a:pt x="575322" y="148560"/>
                    </a:lnTo>
                    <a:lnTo>
                      <a:pt x="575322" y="132446"/>
                    </a:lnTo>
                    <a:lnTo>
                      <a:pt x="574820" y="125074"/>
                    </a:lnTo>
                    <a:lnTo>
                      <a:pt x="561374" y="76014"/>
                    </a:lnTo>
                    <a:lnTo>
                      <a:pt x="531871" y="36299"/>
                    </a:lnTo>
                    <a:lnTo>
                      <a:pt x="490011" y="9703"/>
                    </a:lnTo>
                    <a:lnTo>
                      <a:pt x="439536" y="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553"/>
                  <a:buFont typeface="Arial"/>
                  <a:buNone/>
                </a:pPr>
                <a:endParaRPr sz="553" b="0" i="0" u="none" strike="noStrike" cap="none">
                  <a:solidFill>
                    <a:srgbClr val="000000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2828" name="Google Shape;2828;p582"/>
            <p:cNvSpPr txBox="1"/>
            <p:nvPr/>
          </p:nvSpPr>
          <p:spPr>
            <a:xfrm>
              <a:off x="353328" y="2111325"/>
              <a:ext cx="3018300" cy="19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0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717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92"/>
                <a:buFont typeface="Arial"/>
                <a:buNone/>
              </a:pPr>
              <a:r>
                <a:rPr lang="es-419" sz="622" b="1" i="0" u="none" strike="noStrike" cap="none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UNIVERSIDAD EMPRESA ESTADO</a:t>
              </a:r>
              <a:endParaRPr sz="622" b="1" i="0" u="none" strike="noStrike" cap="none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2829" name="Google Shape;2829;p582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876300" y="911700"/>
              <a:ext cx="807426" cy="6961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30" name="Google Shape;2830;p582"/>
          <p:cNvGrpSpPr/>
          <p:nvPr/>
        </p:nvGrpSpPr>
        <p:grpSpPr>
          <a:xfrm>
            <a:off x="1696609" y="3787194"/>
            <a:ext cx="1654702" cy="914839"/>
            <a:chOff x="251725" y="4355300"/>
            <a:chExt cx="3189479" cy="1763375"/>
          </a:xfrm>
        </p:grpSpPr>
        <p:sp>
          <p:nvSpPr>
            <p:cNvPr id="2831" name="Google Shape;2831;p582"/>
            <p:cNvSpPr/>
            <p:nvPr/>
          </p:nvSpPr>
          <p:spPr>
            <a:xfrm rot="-1244765" flipH="1">
              <a:off x="1158022" y="4734293"/>
              <a:ext cx="2249757" cy="600533"/>
            </a:xfrm>
            <a:custGeom>
              <a:avLst/>
              <a:gdLst/>
              <a:ahLst/>
              <a:cxnLst/>
              <a:rect l="l" t="t" r="r" b="b"/>
              <a:pathLst>
                <a:path w="2550159" h="680720" extrusionOk="0">
                  <a:moveTo>
                    <a:pt x="2112353" y="324535"/>
                  </a:moveTo>
                  <a:lnTo>
                    <a:pt x="2111629" y="323011"/>
                  </a:lnTo>
                  <a:lnTo>
                    <a:pt x="2110638" y="322110"/>
                  </a:lnTo>
                  <a:lnTo>
                    <a:pt x="2109825" y="321106"/>
                  </a:lnTo>
                  <a:lnTo>
                    <a:pt x="2108441" y="323303"/>
                  </a:lnTo>
                  <a:lnTo>
                    <a:pt x="2110956" y="326148"/>
                  </a:lnTo>
                  <a:lnTo>
                    <a:pt x="2111400" y="325462"/>
                  </a:lnTo>
                  <a:lnTo>
                    <a:pt x="2112353" y="324535"/>
                  </a:lnTo>
                  <a:close/>
                </a:path>
                <a:path w="2550159" h="680720" extrusionOk="0">
                  <a:moveTo>
                    <a:pt x="2223427" y="242570"/>
                  </a:moveTo>
                  <a:lnTo>
                    <a:pt x="2221928" y="243840"/>
                  </a:lnTo>
                  <a:lnTo>
                    <a:pt x="2222119" y="244157"/>
                  </a:lnTo>
                  <a:lnTo>
                    <a:pt x="2223046" y="243840"/>
                  </a:lnTo>
                  <a:lnTo>
                    <a:pt x="2223427" y="242570"/>
                  </a:lnTo>
                  <a:close/>
                </a:path>
                <a:path w="2550159" h="680720" extrusionOk="0">
                  <a:moveTo>
                    <a:pt x="2232698" y="331470"/>
                  </a:moveTo>
                  <a:lnTo>
                    <a:pt x="2114664" y="331470"/>
                  </a:lnTo>
                  <a:lnTo>
                    <a:pt x="2101697" y="331470"/>
                  </a:lnTo>
                  <a:lnTo>
                    <a:pt x="2095855" y="331470"/>
                  </a:lnTo>
                  <a:lnTo>
                    <a:pt x="2089988" y="337820"/>
                  </a:lnTo>
                  <a:lnTo>
                    <a:pt x="2083003" y="341630"/>
                  </a:lnTo>
                  <a:lnTo>
                    <a:pt x="2075243" y="345440"/>
                  </a:lnTo>
                  <a:lnTo>
                    <a:pt x="2067102" y="347980"/>
                  </a:lnTo>
                  <a:lnTo>
                    <a:pt x="2067534" y="355600"/>
                  </a:lnTo>
                  <a:lnTo>
                    <a:pt x="2055177" y="351790"/>
                  </a:lnTo>
                  <a:lnTo>
                    <a:pt x="2059000" y="367030"/>
                  </a:lnTo>
                  <a:lnTo>
                    <a:pt x="2055279" y="364490"/>
                  </a:lnTo>
                  <a:lnTo>
                    <a:pt x="2048179" y="361950"/>
                  </a:lnTo>
                  <a:lnTo>
                    <a:pt x="2041334" y="361950"/>
                  </a:lnTo>
                  <a:lnTo>
                    <a:pt x="2040242" y="364490"/>
                  </a:lnTo>
                  <a:lnTo>
                    <a:pt x="2033689" y="372110"/>
                  </a:lnTo>
                  <a:lnTo>
                    <a:pt x="2025383" y="377190"/>
                  </a:lnTo>
                  <a:lnTo>
                    <a:pt x="2016531" y="381000"/>
                  </a:lnTo>
                  <a:lnTo>
                    <a:pt x="2008365" y="386080"/>
                  </a:lnTo>
                  <a:lnTo>
                    <a:pt x="2001266" y="391160"/>
                  </a:lnTo>
                  <a:lnTo>
                    <a:pt x="1993633" y="396240"/>
                  </a:lnTo>
                  <a:lnTo>
                    <a:pt x="1977669" y="403860"/>
                  </a:lnTo>
                  <a:lnTo>
                    <a:pt x="1971903" y="407670"/>
                  </a:lnTo>
                  <a:lnTo>
                    <a:pt x="1965629" y="407670"/>
                  </a:lnTo>
                  <a:lnTo>
                    <a:pt x="1956028" y="417830"/>
                  </a:lnTo>
                  <a:lnTo>
                    <a:pt x="1947405" y="417830"/>
                  </a:lnTo>
                  <a:lnTo>
                    <a:pt x="1914486" y="438150"/>
                  </a:lnTo>
                  <a:lnTo>
                    <a:pt x="1890014" y="447040"/>
                  </a:lnTo>
                  <a:lnTo>
                    <a:pt x="1876132" y="455930"/>
                  </a:lnTo>
                  <a:lnTo>
                    <a:pt x="1861908" y="462280"/>
                  </a:lnTo>
                  <a:lnTo>
                    <a:pt x="1845995" y="466090"/>
                  </a:lnTo>
                  <a:lnTo>
                    <a:pt x="1840941" y="472440"/>
                  </a:lnTo>
                  <a:lnTo>
                    <a:pt x="1826501" y="474980"/>
                  </a:lnTo>
                  <a:lnTo>
                    <a:pt x="1820240" y="478790"/>
                  </a:lnTo>
                  <a:lnTo>
                    <a:pt x="1813928" y="483870"/>
                  </a:lnTo>
                  <a:lnTo>
                    <a:pt x="1799247" y="486410"/>
                  </a:lnTo>
                  <a:lnTo>
                    <a:pt x="1795907" y="487578"/>
                  </a:lnTo>
                  <a:lnTo>
                    <a:pt x="1795907" y="565150"/>
                  </a:lnTo>
                  <a:lnTo>
                    <a:pt x="1794649" y="566420"/>
                  </a:lnTo>
                  <a:lnTo>
                    <a:pt x="1793367" y="567690"/>
                  </a:lnTo>
                  <a:lnTo>
                    <a:pt x="1790420" y="567690"/>
                  </a:lnTo>
                  <a:lnTo>
                    <a:pt x="1787067" y="565150"/>
                  </a:lnTo>
                  <a:lnTo>
                    <a:pt x="1793062" y="561340"/>
                  </a:lnTo>
                  <a:lnTo>
                    <a:pt x="1795907" y="565150"/>
                  </a:lnTo>
                  <a:lnTo>
                    <a:pt x="1795907" y="487578"/>
                  </a:lnTo>
                  <a:lnTo>
                    <a:pt x="1791970" y="488950"/>
                  </a:lnTo>
                  <a:lnTo>
                    <a:pt x="1788820" y="490220"/>
                  </a:lnTo>
                  <a:lnTo>
                    <a:pt x="1785061" y="490220"/>
                  </a:lnTo>
                  <a:lnTo>
                    <a:pt x="1775764" y="495300"/>
                  </a:lnTo>
                  <a:lnTo>
                    <a:pt x="1769656" y="500380"/>
                  </a:lnTo>
                  <a:lnTo>
                    <a:pt x="1763382" y="504190"/>
                  </a:lnTo>
                  <a:lnTo>
                    <a:pt x="1756105" y="501650"/>
                  </a:lnTo>
                  <a:lnTo>
                    <a:pt x="1750326" y="502920"/>
                  </a:lnTo>
                  <a:lnTo>
                    <a:pt x="1745157" y="508000"/>
                  </a:lnTo>
                  <a:lnTo>
                    <a:pt x="1739696" y="511810"/>
                  </a:lnTo>
                  <a:lnTo>
                    <a:pt x="1724672" y="515620"/>
                  </a:lnTo>
                  <a:lnTo>
                    <a:pt x="1709712" y="520700"/>
                  </a:lnTo>
                  <a:lnTo>
                    <a:pt x="1694802" y="524510"/>
                  </a:lnTo>
                  <a:lnTo>
                    <a:pt x="1675434" y="530860"/>
                  </a:lnTo>
                  <a:lnTo>
                    <a:pt x="1671294" y="534670"/>
                  </a:lnTo>
                  <a:lnTo>
                    <a:pt x="1667205" y="537210"/>
                  </a:lnTo>
                  <a:lnTo>
                    <a:pt x="1659851" y="539750"/>
                  </a:lnTo>
                  <a:lnTo>
                    <a:pt x="1652003" y="541020"/>
                  </a:lnTo>
                  <a:lnTo>
                    <a:pt x="1644573" y="543560"/>
                  </a:lnTo>
                  <a:lnTo>
                    <a:pt x="1638477" y="549910"/>
                  </a:lnTo>
                  <a:lnTo>
                    <a:pt x="1628305" y="547370"/>
                  </a:lnTo>
                  <a:lnTo>
                    <a:pt x="1618449" y="548640"/>
                  </a:lnTo>
                  <a:lnTo>
                    <a:pt x="1599222" y="553720"/>
                  </a:lnTo>
                  <a:lnTo>
                    <a:pt x="1591233" y="556260"/>
                  </a:lnTo>
                  <a:lnTo>
                    <a:pt x="1583550" y="560070"/>
                  </a:lnTo>
                  <a:lnTo>
                    <a:pt x="1575676" y="563880"/>
                  </a:lnTo>
                  <a:lnTo>
                    <a:pt x="1567129" y="566420"/>
                  </a:lnTo>
                  <a:lnTo>
                    <a:pt x="1543545" y="570230"/>
                  </a:lnTo>
                  <a:lnTo>
                    <a:pt x="1496542" y="580390"/>
                  </a:lnTo>
                  <a:lnTo>
                    <a:pt x="1472387" y="582930"/>
                  </a:lnTo>
                  <a:lnTo>
                    <a:pt x="1447533" y="586740"/>
                  </a:lnTo>
                  <a:lnTo>
                    <a:pt x="1398016" y="596900"/>
                  </a:lnTo>
                  <a:lnTo>
                    <a:pt x="1372527" y="599440"/>
                  </a:lnTo>
                  <a:lnTo>
                    <a:pt x="1350721" y="601980"/>
                  </a:lnTo>
                  <a:lnTo>
                    <a:pt x="1339646" y="604520"/>
                  </a:lnTo>
                  <a:lnTo>
                    <a:pt x="1312684" y="604520"/>
                  </a:lnTo>
                  <a:lnTo>
                    <a:pt x="1266139" y="612140"/>
                  </a:lnTo>
                  <a:lnTo>
                    <a:pt x="1262748" y="613410"/>
                  </a:lnTo>
                  <a:lnTo>
                    <a:pt x="1259116" y="614680"/>
                  </a:lnTo>
                  <a:lnTo>
                    <a:pt x="1256106" y="614680"/>
                  </a:lnTo>
                  <a:lnTo>
                    <a:pt x="1238516" y="612140"/>
                  </a:lnTo>
                  <a:lnTo>
                    <a:pt x="1203413" y="614680"/>
                  </a:lnTo>
                  <a:lnTo>
                    <a:pt x="1180299" y="614680"/>
                  </a:lnTo>
                  <a:lnTo>
                    <a:pt x="1174432" y="612140"/>
                  </a:lnTo>
                  <a:lnTo>
                    <a:pt x="1169250" y="613410"/>
                  </a:lnTo>
                  <a:lnTo>
                    <a:pt x="1154061" y="614680"/>
                  </a:lnTo>
                  <a:lnTo>
                    <a:pt x="1123784" y="612140"/>
                  </a:lnTo>
                  <a:lnTo>
                    <a:pt x="1108570" y="613410"/>
                  </a:lnTo>
                  <a:lnTo>
                    <a:pt x="1095400" y="614680"/>
                  </a:lnTo>
                  <a:lnTo>
                    <a:pt x="1068832" y="612140"/>
                  </a:lnTo>
                  <a:lnTo>
                    <a:pt x="1055560" y="610870"/>
                  </a:lnTo>
                  <a:lnTo>
                    <a:pt x="1044841" y="612140"/>
                  </a:lnTo>
                  <a:lnTo>
                    <a:pt x="1033970" y="610870"/>
                  </a:lnTo>
                  <a:lnTo>
                    <a:pt x="1023188" y="610870"/>
                  </a:lnTo>
                  <a:lnTo>
                    <a:pt x="1012723" y="608330"/>
                  </a:lnTo>
                  <a:lnTo>
                    <a:pt x="975118" y="604520"/>
                  </a:lnTo>
                  <a:lnTo>
                    <a:pt x="963053" y="601980"/>
                  </a:lnTo>
                  <a:lnTo>
                    <a:pt x="933221" y="599440"/>
                  </a:lnTo>
                  <a:lnTo>
                    <a:pt x="874407" y="589280"/>
                  </a:lnTo>
                  <a:lnTo>
                    <a:pt x="844842" y="585470"/>
                  </a:lnTo>
                  <a:lnTo>
                    <a:pt x="812469" y="581660"/>
                  </a:lnTo>
                  <a:lnTo>
                    <a:pt x="794308" y="575310"/>
                  </a:lnTo>
                  <a:lnTo>
                    <a:pt x="777786" y="572770"/>
                  </a:lnTo>
                  <a:lnTo>
                    <a:pt x="762076" y="567690"/>
                  </a:lnTo>
                  <a:lnTo>
                    <a:pt x="754164" y="563880"/>
                  </a:lnTo>
                  <a:lnTo>
                    <a:pt x="746074" y="562610"/>
                  </a:lnTo>
                  <a:lnTo>
                    <a:pt x="737717" y="560070"/>
                  </a:lnTo>
                  <a:lnTo>
                    <a:pt x="727557" y="558800"/>
                  </a:lnTo>
                  <a:lnTo>
                    <a:pt x="707923" y="553720"/>
                  </a:lnTo>
                  <a:lnTo>
                    <a:pt x="698588" y="548640"/>
                  </a:lnTo>
                  <a:lnTo>
                    <a:pt x="697103" y="547370"/>
                  </a:lnTo>
                  <a:lnTo>
                    <a:pt x="695655" y="546100"/>
                  </a:lnTo>
                  <a:lnTo>
                    <a:pt x="694232" y="546100"/>
                  </a:lnTo>
                  <a:lnTo>
                    <a:pt x="676160" y="544830"/>
                  </a:lnTo>
                  <a:lnTo>
                    <a:pt x="642175" y="532130"/>
                  </a:lnTo>
                  <a:lnTo>
                    <a:pt x="624992" y="527050"/>
                  </a:lnTo>
                  <a:lnTo>
                    <a:pt x="609422" y="523240"/>
                  </a:lnTo>
                  <a:lnTo>
                    <a:pt x="593839" y="518160"/>
                  </a:lnTo>
                  <a:lnTo>
                    <a:pt x="578370" y="511810"/>
                  </a:lnTo>
                  <a:lnTo>
                    <a:pt x="563118" y="506730"/>
                  </a:lnTo>
                  <a:lnTo>
                    <a:pt x="547903" y="500380"/>
                  </a:lnTo>
                  <a:lnTo>
                    <a:pt x="532739" y="492760"/>
                  </a:lnTo>
                  <a:lnTo>
                    <a:pt x="517486" y="486410"/>
                  </a:lnTo>
                  <a:lnTo>
                    <a:pt x="502018" y="481330"/>
                  </a:lnTo>
                  <a:lnTo>
                    <a:pt x="493229" y="477520"/>
                  </a:lnTo>
                  <a:lnTo>
                    <a:pt x="485013" y="472440"/>
                  </a:lnTo>
                  <a:lnTo>
                    <a:pt x="476923" y="467360"/>
                  </a:lnTo>
                  <a:lnTo>
                    <a:pt x="472757" y="466090"/>
                  </a:lnTo>
                  <a:lnTo>
                    <a:pt x="468591" y="464820"/>
                  </a:lnTo>
                  <a:lnTo>
                    <a:pt x="458876" y="462280"/>
                  </a:lnTo>
                  <a:lnTo>
                    <a:pt x="450075" y="458470"/>
                  </a:lnTo>
                  <a:lnTo>
                    <a:pt x="441617" y="453390"/>
                  </a:lnTo>
                  <a:lnTo>
                    <a:pt x="432943" y="449580"/>
                  </a:lnTo>
                  <a:lnTo>
                    <a:pt x="426643" y="447040"/>
                  </a:lnTo>
                  <a:lnTo>
                    <a:pt x="421436" y="441960"/>
                  </a:lnTo>
                  <a:lnTo>
                    <a:pt x="408838" y="435610"/>
                  </a:lnTo>
                  <a:lnTo>
                    <a:pt x="401751" y="433070"/>
                  </a:lnTo>
                  <a:lnTo>
                    <a:pt x="389064" y="427990"/>
                  </a:lnTo>
                  <a:lnTo>
                    <a:pt x="387832" y="426720"/>
                  </a:lnTo>
                  <a:lnTo>
                    <a:pt x="381698" y="420370"/>
                  </a:lnTo>
                  <a:lnTo>
                    <a:pt x="366014" y="426720"/>
                  </a:lnTo>
                  <a:lnTo>
                    <a:pt x="369125" y="414020"/>
                  </a:lnTo>
                  <a:lnTo>
                    <a:pt x="369430" y="412750"/>
                  </a:lnTo>
                  <a:lnTo>
                    <a:pt x="356768" y="414020"/>
                  </a:lnTo>
                  <a:lnTo>
                    <a:pt x="351574" y="406400"/>
                  </a:lnTo>
                  <a:lnTo>
                    <a:pt x="337426" y="398780"/>
                  </a:lnTo>
                  <a:lnTo>
                    <a:pt x="331012" y="394970"/>
                  </a:lnTo>
                  <a:lnTo>
                    <a:pt x="318312" y="386080"/>
                  </a:lnTo>
                  <a:lnTo>
                    <a:pt x="309968" y="384810"/>
                  </a:lnTo>
                  <a:lnTo>
                    <a:pt x="305727" y="378460"/>
                  </a:lnTo>
                  <a:lnTo>
                    <a:pt x="304025" y="375920"/>
                  </a:lnTo>
                  <a:lnTo>
                    <a:pt x="301485" y="372110"/>
                  </a:lnTo>
                  <a:lnTo>
                    <a:pt x="300634" y="370840"/>
                  </a:lnTo>
                  <a:lnTo>
                    <a:pt x="291350" y="372110"/>
                  </a:lnTo>
                  <a:lnTo>
                    <a:pt x="278777" y="363220"/>
                  </a:lnTo>
                  <a:lnTo>
                    <a:pt x="273253" y="356870"/>
                  </a:lnTo>
                  <a:lnTo>
                    <a:pt x="266801" y="353060"/>
                  </a:lnTo>
                  <a:lnTo>
                    <a:pt x="261277" y="350520"/>
                  </a:lnTo>
                  <a:lnTo>
                    <a:pt x="255790" y="346697"/>
                  </a:lnTo>
                  <a:lnTo>
                    <a:pt x="255790" y="377190"/>
                  </a:lnTo>
                  <a:lnTo>
                    <a:pt x="255346" y="377190"/>
                  </a:lnTo>
                  <a:lnTo>
                    <a:pt x="254927" y="378460"/>
                  </a:lnTo>
                  <a:lnTo>
                    <a:pt x="250748" y="378460"/>
                  </a:lnTo>
                  <a:lnTo>
                    <a:pt x="252133" y="375920"/>
                  </a:lnTo>
                  <a:lnTo>
                    <a:pt x="255790" y="377190"/>
                  </a:lnTo>
                  <a:lnTo>
                    <a:pt x="255790" y="346697"/>
                  </a:lnTo>
                  <a:lnTo>
                    <a:pt x="250342" y="342900"/>
                  </a:lnTo>
                  <a:lnTo>
                    <a:pt x="244983" y="340360"/>
                  </a:lnTo>
                  <a:lnTo>
                    <a:pt x="170383" y="288290"/>
                  </a:lnTo>
                  <a:lnTo>
                    <a:pt x="168719" y="287020"/>
                  </a:lnTo>
                  <a:lnTo>
                    <a:pt x="167462" y="287020"/>
                  </a:lnTo>
                  <a:lnTo>
                    <a:pt x="152323" y="271780"/>
                  </a:lnTo>
                  <a:lnTo>
                    <a:pt x="119126" y="246380"/>
                  </a:lnTo>
                  <a:lnTo>
                    <a:pt x="107480" y="238760"/>
                  </a:lnTo>
                  <a:lnTo>
                    <a:pt x="100139" y="234950"/>
                  </a:lnTo>
                  <a:lnTo>
                    <a:pt x="93141" y="232410"/>
                  </a:lnTo>
                  <a:lnTo>
                    <a:pt x="86969" y="224790"/>
                  </a:lnTo>
                  <a:lnTo>
                    <a:pt x="74815" y="223520"/>
                  </a:lnTo>
                  <a:lnTo>
                    <a:pt x="69227" y="232410"/>
                  </a:lnTo>
                  <a:lnTo>
                    <a:pt x="62306" y="237490"/>
                  </a:lnTo>
                  <a:lnTo>
                    <a:pt x="60248" y="238760"/>
                  </a:lnTo>
                  <a:lnTo>
                    <a:pt x="52870" y="236220"/>
                  </a:lnTo>
                  <a:lnTo>
                    <a:pt x="46494" y="232410"/>
                  </a:lnTo>
                  <a:lnTo>
                    <a:pt x="42964" y="241300"/>
                  </a:lnTo>
                  <a:lnTo>
                    <a:pt x="36957" y="240030"/>
                  </a:lnTo>
                  <a:lnTo>
                    <a:pt x="30213" y="238760"/>
                  </a:lnTo>
                  <a:lnTo>
                    <a:pt x="16751" y="229870"/>
                  </a:lnTo>
                  <a:lnTo>
                    <a:pt x="12738" y="232410"/>
                  </a:lnTo>
                  <a:lnTo>
                    <a:pt x="7340" y="245110"/>
                  </a:lnTo>
                  <a:lnTo>
                    <a:pt x="6083" y="251460"/>
                  </a:lnTo>
                  <a:lnTo>
                    <a:pt x="0" y="264160"/>
                  </a:lnTo>
                  <a:lnTo>
                    <a:pt x="2336" y="269240"/>
                  </a:lnTo>
                  <a:lnTo>
                    <a:pt x="9271" y="273050"/>
                  </a:lnTo>
                  <a:lnTo>
                    <a:pt x="24714" y="281940"/>
                  </a:lnTo>
                  <a:lnTo>
                    <a:pt x="39433" y="293370"/>
                  </a:lnTo>
                  <a:lnTo>
                    <a:pt x="53352" y="304800"/>
                  </a:lnTo>
                  <a:lnTo>
                    <a:pt x="66382" y="317500"/>
                  </a:lnTo>
                  <a:lnTo>
                    <a:pt x="72377" y="322580"/>
                  </a:lnTo>
                  <a:lnTo>
                    <a:pt x="79095" y="327660"/>
                  </a:lnTo>
                  <a:lnTo>
                    <a:pt x="86144" y="331470"/>
                  </a:lnTo>
                  <a:lnTo>
                    <a:pt x="93129" y="336550"/>
                  </a:lnTo>
                  <a:lnTo>
                    <a:pt x="111607" y="347980"/>
                  </a:lnTo>
                  <a:lnTo>
                    <a:pt x="117716" y="353060"/>
                  </a:lnTo>
                  <a:lnTo>
                    <a:pt x="124129" y="356870"/>
                  </a:lnTo>
                  <a:lnTo>
                    <a:pt x="130479" y="361950"/>
                  </a:lnTo>
                  <a:lnTo>
                    <a:pt x="136829" y="365760"/>
                  </a:lnTo>
                  <a:lnTo>
                    <a:pt x="143281" y="370840"/>
                  </a:lnTo>
                  <a:lnTo>
                    <a:pt x="159321" y="382270"/>
                  </a:lnTo>
                  <a:lnTo>
                    <a:pt x="167551" y="386080"/>
                  </a:lnTo>
                  <a:lnTo>
                    <a:pt x="176187" y="391160"/>
                  </a:lnTo>
                  <a:lnTo>
                    <a:pt x="184937" y="394970"/>
                  </a:lnTo>
                  <a:lnTo>
                    <a:pt x="192646" y="401320"/>
                  </a:lnTo>
                  <a:lnTo>
                    <a:pt x="200113" y="406400"/>
                  </a:lnTo>
                  <a:lnTo>
                    <a:pt x="208140" y="411480"/>
                  </a:lnTo>
                  <a:lnTo>
                    <a:pt x="231508" y="425450"/>
                  </a:lnTo>
                  <a:lnTo>
                    <a:pt x="254647" y="438150"/>
                  </a:lnTo>
                  <a:lnTo>
                    <a:pt x="277647" y="452120"/>
                  </a:lnTo>
                  <a:lnTo>
                    <a:pt x="306336" y="469900"/>
                  </a:lnTo>
                  <a:lnTo>
                    <a:pt x="316014" y="466090"/>
                  </a:lnTo>
                  <a:lnTo>
                    <a:pt x="317754" y="476250"/>
                  </a:lnTo>
                  <a:lnTo>
                    <a:pt x="328447" y="478790"/>
                  </a:lnTo>
                  <a:lnTo>
                    <a:pt x="337515" y="483870"/>
                  </a:lnTo>
                  <a:lnTo>
                    <a:pt x="346189" y="490220"/>
                  </a:lnTo>
                  <a:lnTo>
                    <a:pt x="355676" y="495300"/>
                  </a:lnTo>
                  <a:lnTo>
                    <a:pt x="375031" y="502920"/>
                  </a:lnTo>
                  <a:lnTo>
                    <a:pt x="393966" y="511810"/>
                  </a:lnTo>
                  <a:lnTo>
                    <a:pt x="449948" y="534670"/>
                  </a:lnTo>
                  <a:lnTo>
                    <a:pt x="468553" y="543560"/>
                  </a:lnTo>
                  <a:lnTo>
                    <a:pt x="492099" y="552450"/>
                  </a:lnTo>
                  <a:lnTo>
                    <a:pt x="516140" y="560070"/>
                  </a:lnTo>
                  <a:lnTo>
                    <a:pt x="540258" y="568960"/>
                  </a:lnTo>
                  <a:lnTo>
                    <a:pt x="564032" y="576580"/>
                  </a:lnTo>
                  <a:lnTo>
                    <a:pt x="603275" y="590550"/>
                  </a:lnTo>
                  <a:lnTo>
                    <a:pt x="643013" y="603250"/>
                  </a:lnTo>
                  <a:lnTo>
                    <a:pt x="682993" y="613410"/>
                  </a:lnTo>
                  <a:lnTo>
                    <a:pt x="735838" y="628650"/>
                  </a:lnTo>
                  <a:lnTo>
                    <a:pt x="748830" y="629920"/>
                  </a:lnTo>
                  <a:lnTo>
                    <a:pt x="761733" y="632460"/>
                  </a:lnTo>
                  <a:lnTo>
                    <a:pt x="774344" y="636270"/>
                  </a:lnTo>
                  <a:lnTo>
                    <a:pt x="789863" y="640080"/>
                  </a:lnTo>
                  <a:lnTo>
                    <a:pt x="805586" y="645160"/>
                  </a:lnTo>
                  <a:lnTo>
                    <a:pt x="837234" y="650240"/>
                  </a:lnTo>
                  <a:lnTo>
                    <a:pt x="854278" y="652780"/>
                  </a:lnTo>
                  <a:lnTo>
                    <a:pt x="871347" y="656590"/>
                  </a:lnTo>
                  <a:lnTo>
                    <a:pt x="906081" y="659130"/>
                  </a:lnTo>
                  <a:lnTo>
                    <a:pt x="916520" y="660400"/>
                  </a:lnTo>
                  <a:lnTo>
                    <a:pt x="937526" y="665480"/>
                  </a:lnTo>
                  <a:lnTo>
                    <a:pt x="993495" y="671830"/>
                  </a:lnTo>
                  <a:lnTo>
                    <a:pt x="1017320" y="673100"/>
                  </a:lnTo>
                  <a:lnTo>
                    <a:pt x="1041146" y="675640"/>
                  </a:lnTo>
                  <a:lnTo>
                    <a:pt x="1064996" y="676910"/>
                  </a:lnTo>
                  <a:lnTo>
                    <a:pt x="1088898" y="679450"/>
                  </a:lnTo>
                  <a:lnTo>
                    <a:pt x="1141463" y="679450"/>
                  </a:lnTo>
                  <a:lnTo>
                    <a:pt x="1158887" y="680720"/>
                  </a:lnTo>
                  <a:lnTo>
                    <a:pt x="1260690" y="680720"/>
                  </a:lnTo>
                  <a:lnTo>
                    <a:pt x="1268006" y="679450"/>
                  </a:lnTo>
                  <a:lnTo>
                    <a:pt x="1275168" y="679450"/>
                  </a:lnTo>
                  <a:lnTo>
                    <a:pt x="1286332" y="678180"/>
                  </a:lnTo>
                  <a:lnTo>
                    <a:pt x="1308747" y="678180"/>
                  </a:lnTo>
                  <a:lnTo>
                    <a:pt x="1319606" y="674370"/>
                  </a:lnTo>
                  <a:lnTo>
                    <a:pt x="1326375" y="676910"/>
                  </a:lnTo>
                  <a:lnTo>
                    <a:pt x="1333055" y="676910"/>
                  </a:lnTo>
                  <a:lnTo>
                    <a:pt x="1346390" y="674370"/>
                  </a:lnTo>
                  <a:lnTo>
                    <a:pt x="1353058" y="673100"/>
                  </a:lnTo>
                  <a:lnTo>
                    <a:pt x="1373124" y="673100"/>
                  </a:lnTo>
                  <a:lnTo>
                    <a:pt x="1382801" y="671830"/>
                  </a:lnTo>
                  <a:lnTo>
                    <a:pt x="1392402" y="669290"/>
                  </a:lnTo>
                  <a:lnTo>
                    <a:pt x="1402232" y="668020"/>
                  </a:lnTo>
                  <a:lnTo>
                    <a:pt x="1421739" y="668020"/>
                  </a:lnTo>
                  <a:lnTo>
                    <a:pt x="1431150" y="666750"/>
                  </a:lnTo>
                  <a:lnTo>
                    <a:pt x="1440713" y="662940"/>
                  </a:lnTo>
                  <a:lnTo>
                    <a:pt x="1468628" y="659130"/>
                  </a:lnTo>
                  <a:lnTo>
                    <a:pt x="1477860" y="659130"/>
                  </a:lnTo>
                  <a:lnTo>
                    <a:pt x="1487093" y="657860"/>
                  </a:lnTo>
                  <a:lnTo>
                    <a:pt x="1494231" y="656590"/>
                  </a:lnTo>
                  <a:lnTo>
                    <a:pt x="1500949" y="654050"/>
                  </a:lnTo>
                  <a:lnTo>
                    <a:pt x="1507883" y="651510"/>
                  </a:lnTo>
                  <a:lnTo>
                    <a:pt x="1515719" y="650240"/>
                  </a:lnTo>
                  <a:lnTo>
                    <a:pt x="1524406" y="650240"/>
                  </a:lnTo>
                  <a:lnTo>
                    <a:pt x="1533220" y="648970"/>
                  </a:lnTo>
                  <a:lnTo>
                    <a:pt x="1550898" y="643890"/>
                  </a:lnTo>
                  <a:lnTo>
                    <a:pt x="1557997" y="642620"/>
                  </a:lnTo>
                  <a:lnTo>
                    <a:pt x="1565046" y="640080"/>
                  </a:lnTo>
                  <a:lnTo>
                    <a:pt x="1571726" y="637540"/>
                  </a:lnTo>
                  <a:lnTo>
                    <a:pt x="1577695" y="633730"/>
                  </a:lnTo>
                  <a:lnTo>
                    <a:pt x="1596898" y="633730"/>
                  </a:lnTo>
                  <a:lnTo>
                    <a:pt x="1615516" y="629920"/>
                  </a:lnTo>
                  <a:lnTo>
                    <a:pt x="1633918" y="624840"/>
                  </a:lnTo>
                  <a:lnTo>
                    <a:pt x="1652524" y="621030"/>
                  </a:lnTo>
                  <a:lnTo>
                    <a:pt x="1657032" y="619760"/>
                  </a:lnTo>
                  <a:lnTo>
                    <a:pt x="1660131" y="618490"/>
                  </a:lnTo>
                  <a:lnTo>
                    <a:pt x="1659686" y="614680"/>
                  </a:lnTo>
                  <a:lnTo>
                    <a:pt x="1658810" y="607060"/>
                  </a:lnTo>
                  <a:lnTo>
                    <a:pt x="1668018" y="608330"/>
                  </a:lnTo>
                  <a:lnTo>
                    <a:pt x="1681441" y="609600"/>
                  </a:lnTo>
                  <a:lnTo>
                    <a:pt x="1694484" y="607060"/>
                  </a:lnTo>
                  <a:lnTo>
                    <a:pt x="1706918" y="603250"/>
                  </a:lnTo>
                  <a:lnTo>
                    <a:pt x="1718513" y="598170"/>
                  </a:lnTo>
                  <a:lnTo>
                    <a:pt x="1724520" y="594360"/>
                  </a:lnTo>
                  <a:lnTo>
                    <a:pt x="1730387" y="591820"/>
                  </a:lnTo>
                  <a:lnTo>
                    <a:pt x="1736445" y="590550"/>
                  </a:lnTo>
                  <a:lnTo>
                    <a:pt x="1743049" y="589280"/>
                  </a:lnTo>
                  <a:lnTo>
                    <a:pt x="1760054" y="586740"/>
                  </a:lnTo>
                  <a:lnTo>
                    <a:pt x="1767992" y="582930"/>
                  </a:lnTo>
                  <a:lnTo>
                    <a:pt x="1775129" y="576580"/>
                  </a:lnTo>
                  <a:lnTo>
                    <a:pt x="1782254" y="579120"/>
                  </a:lnTo>
                  <a:lnTo>
                    <a:pt x="1788401" y="576580"/>
                  </a:lnTo>
                  <a:lnTo>
                    <a:pt x="1794421" y="572770"/>
                  </a:lnTo>
                  <a:lnTo>
                    <a:pt x="1801190" y="570230"/>
                  </a:lnTo>
                  <a:lnTo>
                    <a:pt x="1808734" y="570230"/>
                  </a:lnTo>
                  <a:lnTo>
                    <a:pt x="1811235" y="567690"/>
                  </a:lnTo>
                  <a:lnTo>
                    <a:pt x="1816252" y="562610"/>
                  </a:lnTo>
                  <a:lnTo>
                    <a:pt x="1831644" y="561340"/>
                  </a:lnTo>
                  <a:lnTo>
                    <a:pt x="1831784" y="549910"/>
                  </a:lnTo>
                  <a:lnTo>
                    <a:pt x="1831809" y="548640"/>
                  </a:lnTo>
                  <a:lnTo>
                    <a:pt x="1849120" y="558800"/>
                  </a:lnTo>
                  <a:lnTo>
                    <a:pt x="1851596" y="548640"/>
                  </a:lnTo>
                  <a:lnTo>
                    <a:pt x="1851901" y="547370"/>
                  </a:lnTo>
                  <a:lnTo>
                    <a:pt x="1859305" y="547370"/>
                  </a:lnTo>
                  <a:lnTo>
                    <a:pt x="1879854" y="542290"/>
                  </a:lnTo>
                  <a:lnTo>
                    <a:pt x="1889569" y="537210"/>
                  </a:lnTo>
                  <a:lnTo>
                    <a:pt x="1915261" y="521970"/>
                  </a:lnTo>
                  <a:lnTo>
                    <a:pt x="1933498" y="513080"/>
                  </a:lnTo>
                  <a:lnTo>
                    <a:pt x="1951901" y="506730"/>
                  </a:lnTo>
                  <a:lnTo>
                    <a:pt x="1956308" y="504190"/>
                  </a:lnTo>
                  <a:lnTo>
                    <a:pt x="1984997" y="487680"/>
                  </a:lnTo>
                  <a:lnTo>
                    <a:pt x="2001037" y="478790"/>
                  </a:lnTo>
                  <a:lnTo>
                    <a:pt x="2033295" y="463550"/>
                  </a:lnTo>
                  <a:lnTo>
                    <a:pt x="2039886" y="458470"/>
                  </a:lnTo>
                  <a:lnTo>
                    <a:pt x="2046236" y="454660"/>
                  </a:lnTo>
                  <a:lnTo>
                    <a:pt x="2052497" y="449580"/>
                  </a:lnTo>
                  <a:lnTo>
                    <a:pt x="2058784" y="445770"/>
                  </a:lnTo>
                  <a:lnTo>
                    <a:pt x="2065515" y="441960"/>
                  </a:lnTo>
                  <a:lnTo>
                    <a:pt x="2072144" y="436880"/>
                  </a:lnTo>
                  <a:lnTo>
                    <a:pt x="2085505" y="429260"/>
                  </a:lnTo>
                  <a:lnTo>
                    <a:pt x="2126894" y="405130"/>
                  </a:lnTo>
                  <a:lnTo>
                    <a:pt x="2182799" y="367030"/>
                  </a:lnTo>
                  <a:lnTo>
                    <a:pt x="2198992" y="355600"/>
                  </a:lnTo>
                  <a:lnTo>
                    <a:pt x="2232698" y="331470"/>
                  </a:lnTo>
                  <a:close/>
                </a:path>
                <a:path w="2550159" h="680720" extrusionOk="0">
                  <a:moveTo>
                    <a:pt x="2345575" y="372567"/>
                  </a:moveTo>
                  <a:lnTo>
                    <a:pt x="2344851" y="371055"/>
                  </a:lnTo>
                  <a:lnTo>
                    <a:pt x="2343848" y="370154"/>
                  </a:lnTo>
                  <a:lnTo>
                    <a:pt x="2343048" y="369163"/>
                  </a:lnTo>
                  <a:lnTo>
                    <a:pt x="2342604" y="369836"/>
                  </a:lnTo>
                  <a:lnTo>
                    <a:pt x="2341651" y="370776"/>
                  </a:lnTo>
                  <a:lnTo>
                    <a:pt x="2342375" y="372300"/>
                  </a:lnTo>
                  <a:lnTo>
                    <a:pt x="2343366" y="373202"/>
                  </a:lnTo>
                  <a:lnTo>
                    <a:pt x="2344178" y="374192"/>
                  </a:lnTo>
                  <a:lnTo>
                    <a:pt x="2344610" y="373507"/>
                  </a:lnTo>
                  <a:lnTo>
                    <a:pt x="2345575" y="372567"/>
                  </a:lnTo>
                  <a:close/>
                </a:path>
                <a:path w="2550159" h="680720" extrusionOk="0">
                  <a:moveTo>
                    <a:pt x="2348839" y="359625"/>
                  </a:moveTo>
                  <a:lnTo>
                    <a:pt x="2346998" y="358470"/>
                  </a:lnTo>
                  <a:lnTo>
                    <a:pt x="2346083" y="357873"/>
                  </a:lnTo>
                  <a:lnTo>
                    <a:pt x="2345537" y="359054"/>
                  </a:lnTo>
                  <a:lnTo>
                    <a:pt x="2344877" y="360197"/>
                  </a:lnTo>
                  <a:lnTo>
                    <a:pt x="2344521" y="361416"/>
                  </a:lnTo>
                  <a:lnTo>
                    <a:pt x="2344470" y="361632"/>
                  </a:lnTo>
                  <a:lnTo>
                    <a:pt x="2345728" y="362216"/>
                  </a:lnTo>
                  <a:lnTo>
                    <a:pt x="2346439" y="362661"/>
                  </a:lnTo>
                  <a:lnTo>
                    <a:pt x="2348839" y="359625"/>
                  </a:lnTo>
                  <a:close/>
                </a:path>
                <a:path w="2550159" h="680720" extrusionOk="0">
                  <a:moveTo>
                    <a:pt x="2353360" y="356247"/>
                  </a:moveTo>
                  <a:lnTo>
                    <a:pt x="2352510" y="354965"/>
                  </a:lnTo>
                  <a:lnTo>
                    <a:pt x="2350770" y="352437"/>
                  </a:lnTo>
                  <a:lnTo>
                    <a:pt x="2348331" y="357378"/>
                  </a:lnTo>
                  <a:lnTo>
                    <a:pt x="2353360" y="356247"/>
                  </a:lnTo>
                  <a:close/>
                </a:path>
                <a:path w="2550159" h="680720" extrusionOk="0">
                  <a:moveTo>
                    <a:pt x="2355634" y="342785"/>
                  </a:moveTo>
                  <a:lnTo>
                    <a:pt x="2354465" y="342226"/>
                  </a:lnTo>
                  <a:lnTo>
                    <a:pt x="2353322" y="341566"/>
                  </a:lnTo>
                  <a:lnTo>
                    <a:pt x="2352090" y="341223"/>
                  </a:lnTo>
                  <a:lnTo>
                    <a:pt x="2351887" y="341172"/>
                  </a:lnTo>
                  <a:lnTo>
                    <a:pt x="2351303" y="342430"/>
                  </a:lnTo>
                  <a:lnTo>
                    <a:pt x="2350846" y="343141"/>
                  </a:lnTo>
                  <a:lnTo>
                    <a:pt x="2353894" y="345541"/>
                  </a:lnTo>
                  <a:lnTo>
                    <a:pt x="2355050" y="343687"/>
                  </a:lnTo>
                  <a:lnTo>
                    <a:pt x="2355634" y="342785"/>
                  </a:lnTo>
                  <a:close/>
                </a:path>
                <a:path w="2550159" h="680720" extrusionOk="0">
                  <a:moveTo>
                    <a:pt x="2362301" y="325399"/>
                  </a:moveTo>
                  <a:lnTo>
                    <a:pt x="2361133" y="324840"/>
                  </a:lnTo>
                  <a:lnTo>
                    <a:pt x="2359990" y="324180"/>
                  </a:lnTo>
                  <a:lnTo>
                    <a:pt x="2358771" y="323837"/>
                  </a:lnTo>
                  <a:lnTo>
                    <a:pt x="2358555" y="323786"/>
                  </a:lnTo>
                  <a:lnTo>
                    <a:pt x="2357971" y="325043"/>
                  </a:lnTo>
                  <a:lnTo>
                    <a:pt x="2357513" y="325755"/>
                  </a:lnTo>
                  <a:lnTo>
                    <a:pt x="2360561" y="328142"/>
                  </a:lnTo>
                  <a:lnTo>
                    <a:pt x="2361717" y="326301"/>
                  </a:lnTo>
                  <a:lnTo>
                    <a:pt x="2362301" y="325399"/>
                  </a:lnTo>
                  <a:close/>
                </a:path>
                <a:path w="2550159" h="680720" extrusionOk="0">
                  <a:moveTo>
                    <a:pt x="2365070" y="314185"/>
                  </a:moveTo>
                  <a:lnTo>
                    <a:pt x="2363901" y="313626"/>
                  </a:lnTo>
                  <a:lnTo>
                    <a:pt x="2362758" y="312966"/>
                  </a:lnTo>
                  <a:lnTo>
                    <a:pt x="2361539" y="312623"/>
                  </a:lnTo>
                  <a:lnTo>
                    <a:pt x="2361323" y="312572"/>
                  </a:lnTo>
                  <a:lnTo>
                    <a:pt x="2360739" y="313829"/>
                  </a:lnTo>
                  <a:lnTo>
                    <a:pt x="2360282" y="314540"/>
                  </a:lnTo>
                  <a:lnTo>
                    <a:pt x="2363330" y="316928"/>
                  </a:lnTo>
                  <a:lnTo>
                    <a:pt x="2364486" y="315087"/>
                  </a:lnTo>
                  <a:lnTo>
                    <a:pt x="2365070" y="314185"/>
                  </a:lnTo>
                  <a:close/>
                </a:path>
                <a:path w="2550159" h="680720" extrusionOk="0">
                  <a:moveTo>
                    <a:pt x="2367724" y="302425"/>
                  </a:moveTo>
                  <a:lnTo>
                    <a:pt x="2365870" y="301256"/>
                  </a:lnTo>
                  <a:lnTo>
                    <a:pt x="2364968" y="300672"/>
                  </a:lnTo>
                  <a:lnTo>
                    <a:pt x="2364409" y="301840"/>
                  </a:lnTo>
                  <a:lnTo>
                    <a:pt x="2363749" y="302983"/>
                  </a:lnTo>
                  <a:lnTo>
                    <a:pt x="2363406" y="304215"/>
                  </a:lnTo>
                  <a:lnTo>
                    <a:pt x="2363355" y="304419"/>
                  </a:lnTo>
                  <a:lnTo>
                    <a:pt x="2364613" y="305003"/>
                  </a:lnTo>
                  <a:lnTo>
                    <a:pt x="2365324" y="305460"/>
                  </a:lnTo>
                  <a:lnTo>
                    <a:pt x="2367724" y="302425"/>
                  </a:lnTo>
                  <a:close/>
                </a:path>
                <a:path w="2550159" h="680720" extrusionOk="0">
                  <a:moveTo>
                    <a:pt x="2372245" y="299034"/>
                  </a:moveTo>
                  <a:lnTo>
                    <a:pt x="2369972" y="288963"/>
                  </a:lnTo>
                  <a:lnTo>
                    <a:pt x="2362530" y="291084"/>
                  </a:lnTo>
                  <a:lnTo>
                    <a:pt x="2367102" y="296176"/>
                  </a:lnTo>
                  <a:lnTo>
                    <a:pt x="2367216" y="300164"/>
                  </a:lnTo>
                  <a:lnTo>
                    <a:pt x="2372245" y="299034"/>
                  </a:lnTo>
                  <a:close/>
                </a:path>
                <a:path w="2550159" h="680720" extrusionOk="0">
                  <a:moveTo>
                    <a:pt x="2378913" y="281647"/>
                  </a:moveTo>
                  <a:lnTo>
                    <a:pt x="2376640" y="271564"/>
                  </a:lnTo>
                  <a:lnTo>
                    <a:pt x="2369210" y="273697"/>
                  </a:lnTo>
                  <a:lnTo>
                    <a:pt x="2373769" y="278790"/>
                  </a:lnTo>
                  <a:lnTo>
                    <a:pt x="2373884" y="282778"/>
                  </a:lnTo>
                  <a:lnTo>
                    <a:pt x="2378913" y="281647"/>
                  </a:lnTo>
                  <a:close/>
                </a:path>
                <a:path w="2550159" h="680720" extrusionOk="0">
                  <a:moveTo>
                    <a:pt x="2381681" y="270433"/>
                  </a:moveTo>
                  <a:lnTo>
                    <a:pt x="2379091" y="266623"/>
                  </a:lnTo>
                  <a:lnTo>
                    <a:pt x="2376652" y="271564"/>
                  </a:lnTo>
                  <a:lnTo>
                    <a:pt x="2381681" y="270433"/>
                  </a:lnTo>
                  <a:close/>
                </a:path>
                <a:path w="2550159" h="680720" extrusionOk="0">
                  <a:moveTo>
                    <a:pt x="2383879" y="256705"/>
                  </a:moveTo>
                  <a:lnTo>
                    <a:pt x="2383205" y="256273"/>
                  </a:lnTo>
                  <a:lnTo>
                    <a:pt x="2382266" y="255308"/>
                  </a:lnTo>
                  <a:lnTo>
                    <a:pt x="2380754" y="256032"/>
                  </a:lnTo>
                  <a:lnTo>
                    <a:pt x="2379840" y="257022"/>
                  </a:lnTo>
                  <a:lnTo>
                    <a:pt x="2378849" y="257835"/>
                  </a:lnTo>
                  <a:lnTo>
                    <a:pt x="2381046" y="259219"/>
                  </a:lnTo>
                  <a:lnTo>
                    <a:pt x="2383879" y="256705"/>
                  </a:lnTo>
                  <a:close/>
                </a:path>
                <a:path w="2550159" h="680720" extrusionOk="0">
                  <a:moveTo>
                    <a:pt x="2386088" y="246951"/>
                  </a:moveTo>
                  <a:lnTo>
                    <a:pt x="2385364" y="245440"/>
                  </a:lnTo>
                  <a:lnTo>
                    <a:pt x="2384374" y="244525"/>
                  </a:lnTo>
                  <a:lnTo>
                    <a:pt x="2383574" y="243535"/>
                  </a:lnTo>
                  <a:lnTo>
                    <a:pt x="2382177" y="245732"/>
                  </a:lnTo>
                  <a:lnTo>
                    <a:pt x="2384704" y="248564"/>
                  </a:lnTo>
                  <a:lnTo>
                    <a:pt x="2385123" y="247891"/>
                  </a:lnTo>
                  <a:lnTo>
                    <a:pt x="2386088" y="246951"/>
                  </a:lnTo>
                  <a:close/>
                </a:path>
                <a:path w="2550159" h="680720" extrusionOk="0">
                  <a:moveTo>
                    <a:pt x="2393391" y="228371"/>
                  </a:moveTo>
                  <a:lnTo>
                    <a:pt x="2392210" y="227825"/>
                  </a:lnTo>
                  <a:lnTo>
                    <a:pt x="2391079" y="227164"/>
                  </a:lnTo>
                  <a:lnTo>
                    <a:pt x="2389848" y="226809"/>
                  </a:lnTo>
                  <a:lnTo>
                    <a:pt x="2389644" y="226758"/>
                  </a:lnTo>
                  <a:lnTo>
                    <a:pt x="2389060" y="228015"/>
                  </a:lnTo>
                  <a:lnTo>
                    <a:pt x="2388603" y="228727"/>
                  </a:lnTo>
                  <a:lnTo>
                    <a:pt x="2391651" y="231127"/>
                  </a:lnTo>
                  <a:lnTo>
                    <a:pt x="2392807" y="229285"/>
                  </a:lnTo>
                  <a:lnTo>
                    <a:pt x="2393391" y="228371"/>
                  </a:lnTo>
                  <a:close/>
                </a:path>
                <a:path w="2550159" h="680720" extrusionOk="0">
                  <a:moveTo>
                    <a:pt x="2396083" y="216890"/>
                  </a:moveTo>
                  <a:lnTo>
                    <a:pt x="2395410" y="216446"/>
                  </a:lnTo>
                  <a:lnTo>
                    <a:pt x="2394483" y="215493"/>
                  </a:lnTo>
                  <a:lnTo>
                    <a:pt x="2392959" y="216204"/>
                  </a:lnTo>
                  <a:lnTo>
                    <a:pt x="2392045" y="217208"/>
                  </a:lnTo>
                  <a:lnTo>
                    <a:pt x="2391054" y="218020"/>
                  </a:lnTo>
                  <a:lnTo>
                    <a:pt x="2391740" y="218452"/>
                  </a:lnTo>
                  <a:lnTo>
                    <a:pt x="2392680" y="219417"/>
                  </a:lnTo>
                  <a:lnTo>
                    <a:pt x="2394191" y="218694"/>
                  </a:lnTo>
                  <a:lnTo>
                    <a:pt x="2395093" y="217690"/>
                  </a:lnTo>
                  <a:lnTo>
                    <a:pt x="2396083" y="216890"/>
                  </a:lnTo>
                  <a:close/>
                </a:path>
                <a:path w="2550159" h="680720" extrusionOk="0">
                  <a:moveTo>
                    <a:pt x="2398865" y="205663"/>
                  </a:moveTo>
                  <a:lnTo>
                    <a:pt x="2395207" y="204609"/>
                  </a:lnTo>
                  <a:lnTo>
                    <a:pt x="2393810" y="206806"/>
                  </a:lnTo>
                  <a:lnTo>
                    <a:pt x="2395067" y="207111"/>
                  </a:lnTo>
                  <a:lnTo>
                    <a:pt x="2396312" y="207632"/>
                  </a:lnTo>
                  <a:lnTo>
                    <a:pt x="2397988" y="207619"/>
                  </a:lnTo>
                  <a:lnTo>
                    <a:pt x="2398420" y="206362"/>
                  </a:lnTo>
                  <a:lnTo>
                    <a:pt x="2398865" y="205663"/>
                  </a:lnTo>
                  <a:close/>
                </a:path>
                <a:path w="2550159" h="680720" extrusionOk="0">
                  <a:moveTo>
                    <a:pt x="2524963" y="13398"/>
                  </a:moveTo>
                  <a:lnTo>
                    <a:pt x="2523794" y="12839"/>
                  </a:lnTo>
                  <a:lnTo>
                    <a:pt x="2522651" y="12179"/>
                  </a:lnTo>
                  <a:lnTo>
                    <a:pt x="2521432" y="11836"/>
                  </a:lnTo>
                  <a:lnTo>
                    <a:pt x="2521216" y="11785"/>
                  </a:lnTo>
                  <a:lnTo>
                    <a:pt x="2520632" y="13042"/>
                  </a:lnTo>
                  <a:lnTo>
                    <a:pt x="2520188" y="13754"/>
                  </a:lnTo>
                  <a:lnTo>
                    <a:pt x="2523223" y="16154"/>
                  </a:lnTo>
                  <a:lnTo>
                    <a:pt x="2524379" y="14312"/>
                  </a:lnTo>
                  <a:lnTo>
                    <a:pt x="2524963" y="13398"/>
                  </a:lnTo>
                  <a:close/>
                </a:path>
                <a:path w="2550159" h="680720" extrusionOk="0">
                  <a:moveTo>
                    <a:pt x="2549715" y="35560"/>
                  </a:moveTo>
                  <a:lnTo>
                    <a:pt x="2547543" y="26670"/>
                  </a:lnTo>
                  <a:lnTo>
                    <a:pt x="2543962" y="24130"/>
                  </a:lnTo>
                  <a:lnTo>
                    <a:pt x="2540381" y="21590"/>
                  </a:lnTo>
                  <a:lnTo>
                    <a:pt x="2525471" y="16510"/>
                  </a:lnTo>
                  <a:lnTo>
                    <a:pt x="2527173" y="24130"/>
                  </a:lnTo>
                  <a:lnTo>
                    <a:pt x="2520759" y="24130"/>
                  </a:lnTo>
                  <a:lnTo>
                    <a:pt x="2518943" y="21590"/>
                  </a:lnTo>
                  <a:lnTo>
                    <a:pt x="2517114" y="19050"/>
                  </a:lnTo>
                  <a:lnTo>
                    <a:pt x="2516428" y="17780"/>
                  </a:lnTo>
                  <a:lnTo>
                    <a:pt x="2515057" y="15240"/>
                  </a:lnTo>
                  <a:lnTo>
                    <a:pt x="2511514" y="3810"/>
                  </a:lnTo>
                  <a:lnTo>
                    <a:pt x="2506713" y="0"/>
                  </a:lnTo>
                  <a:lnTo>
                    <a:pt x="2500642" y="1270"/>
                  </a:lnTo>
                  <a:lnTo>
                    <a:pt x="2499715" y="1371"/>
                  </a:lnTo>
                  <a:lnTo>
                    <a:pt x="2499715" y="19050"/>
                  </a:lnTo>
                  <a:lnTo>
                    <a:pt x="2496870" y="21590"/>
                  </a:lnTo>
                  <a:lnTo>
                    <a:pt x="2494661" y="20320"/>
                  </a:lnTo>
                  <a:lnTo>
                    <a:pt x="2495664" y="20320"/>
                  </a:lnTo>
                  <a:lnTo>
                    <a:pt x="2496566" y="19050"/>
                  </a:lnTo>
                  <a:lnTo>
                    <a:pt x="2498090" y="17780"/>
                  </a:lnTo>
                  <a:lnTo>
                    <a:pt x="2499017" y="19050"/>
                  </a:lnTo>
                  <a:lnTo>
                    <a:pt x="2499715" y="19050"/>
                  </a:lnTo>
                  <a:lnTo>
                    <a:pt x="2499715" y="1371"/>
                  </a:lnTo>
                  <a:lnTo>
                    <a:pt x="2484234" y="2882"/>
                  </a:lnTo>
                  <a:lnTo>
                    <a:pt x="2484234" y="91440"/>
                  </a:lnTo>
                  <a:lnTo>
                    <a:pt x="2482850" y="93980"/>
                  </a:lnTo>
                  <a:lnTo>
                    <a:pt x="2479205" y="92710"/>
                  </a:lnTo>
                  <a:lnTo>
                    <a:pt x="2479624" y="92710"/>
                  </a:lnTo>
                  <a:lnTo>
                    <a:pt x="2480068" y="91440"/>
                  </a:lnTo>
                  <a:lnTo>
                    <a:pt x="2484234" y="91440"/>
                  </a:lnTo>
                  <a:lnTo>
                    <a:pt x="2484234" y="2882"/>
                  </a:lnTo>
                  <a:lnTo>
                    <a:pt x="2475369" y="3746"/>
                  </a:lnTo>
                  <a:lnTo>
                    <a:pt x="2475369" y="127000"/>
                  </a:lnTo>
                  <a:lnTo>
                    <a:pt x="2474417" y="128270"/>
                  </a:lnTo>
                  <a:lnTo>
                    <a:pt x="2473985" y="128270"/>
                  </a:lnTo>
                  <a:lnTo>
                    <a:pt x="2471458" y="125730"/>
                  </a:lnTo>
                  <a:lnTo>
                    <a:pt x="2472842" y="123190"/>
                  </a:lnTo>
                  <a:lnTo>
                    <a:pt x="2473655" y="124460"/>
                  </a:lnTo>
                  <a:lnTo>
                    <a:pt x="2474658" y="125730"/>
                  </a:lnTo>
                  <a:lnTo>
                    <a:pt x="2475369" y="127000"/>
                  </a:lnTo>
                  <a:lnTo>
                    <a:pt x="2475369" y="3746"/>
                  </a:lnTo>
                  <a:lnTo>
                    <a:pt x="2474671" y="3810"/>
                  </a:lnTo>
                  <a:lnTo>
                    <a:pt x="2461590" y="3810"/>
                  </a:lnTo>
                  <a:lnTo>
                    <a:pt x="2458123" y="4495"/>
                  </a:lnTo>
                  <a:lnTo>
                    <a:pt x="2458123" y="187960"/>
                  </a:lnTo>
                  <a:lnTo>
                    <a:pt x="2456789" y="189230"/>
                  </a:lnTo>
                  <a:lnTo>
                    <a:pt x="2456243" y="190500"/>
                  </a:lnTo>
                  <a:lnTo>
                    <a:pt x="2455189" y="189230"/>
                  </a:lnTo>
                  <a:lnTo>
                    <a:pt x="2452052" y="185420"/>
                  </a:lnTo>
                  <a:lnTo>
                    <a:pt x="2453970" y="180340"/>
                  </a:lnTo>
                  <a:lnTo>
                    <a:pt x="2455278" y="182880"/>
                  </a:lnTo>
                  <a:lnTo>
                    <a:pt x="2457018" y="184150"/>
                  </a:lnTo>
                  <a:lnTo>
                    <a:pt x="2458123" y="187960"/>
                  </a:lnTo>
                  <a:lnTo>
                    <a:pt x="2458123" y="4495"/>
                  </a:lnTo>
                  <a:lnTo>
                    <a:pt x="2448547" y="6350"/>
                  </a:lnTo>
                  <a:lnTo>
                    <a:pt x="2443226" y="7797"/>
                  </a:lnTo>
                  <a:lnTo>
                    <a:pt x="2443226" y="238760"/>
                  </a:lnTo>
                  <a:lnTo>
                    <a:pt x="2442781" y="238760"/>
                  </a:lnTo>
                  <a:lnTo>
                    <a:pt x="2442349" y="240030"/>
                  </a:lnTo>
                  <a:lnTo>
                    <a:pt x="2438171" y="240030"/>
                  </a:lnTo>
                  <a:lnTo>
                    <a:pt x="2438870" y="238760"/>
                  </a:lnTo>
                  <a:lnTo>
                    <a:pt x="2439568" y="237490"/>
                  </a:lnTo>
                  <a:lnTo>
                    <a:pt x="2443226" y="238760"/>
                  </a:lnTo>
                  <a:lnTo>
                    <a:pt x="2443226" y="7797"/>
                  </a:lnTo>
                  <a:lnTo>
                    <a:pt x="2433993" y="10299"/>
                  </a:lnTo>
                  <a:lnTo>
                    <a:pt x="2433993" y="151130"/>
                  </a:lnTo>
                  <a:lnTo>
                    <a:pt x="2432989" y="151130"/>
                  </a:lnTo>
                  <a:lnTo>
                    <a:pt x="2432088" y="152400"/>
                  </a:lnTo>
                  <a:lnTo>
                    <a:pt x="2430576" y="153670"/>
                  </a:lnTo>
                  <a:lnTo>
                    <a:pt x="2430335" y="153352"/>
                  </a:lnTo>
                  <a:lnTo>
                    <a:pt x="2430335" y="161290"/>
                  </a:lnTo>
                  <a:lnTo>
                    <a:pt x="2429281" y="165100"/>
                  </a:lnTo>
                  <a:lnTo>
                    <a:pt x="2428583" y="165100"/>
                  </a:lnTo>
                  <a:lnTo>
                    <a:pt x="2427719" y="164236"/>
                  </a:lnTo>
                  <a:lnTo>
                    <a:pt x="2427719" y="173990"/>
                  </a:lnTo>
                  <a:lnTo>
                    <a:pt x="2426589" y="175260"/>
                  </a:lnTo>
                  <a:lnTo>
                    <a:pt x="2425179" y="176530"/>
                  </a:lnTo>
                  <a:lnTo>
                    <a:pt x="2424188" y="176530"/>
                  </a:lnTo>
                  <a:lnTo>
                    <a:pt x="2424252" y="177482"/>
                  </a:lnTo>
                  <a:lnTo>
                    <a:pt x="2424976" y="180340"/>
                  </a:lnTo>
                  <a:lnTo>
                    <a:pt x="2424950" y="182880"/>
                  </a:lnTo>
                  <a:lnTo>
                    <a:pt x="2424379" y="185420"/>
                  </a:lnTo>
                  <a:lnTo>
                    <a:pt x="2423668" y="189230"/>
                  </a:lnTo>
                  <a:lnTo>
                    <a:pt x="2423820" y="185420"/>
                  </a:lnTo>
                  <a:lnTo>
                    <a:pt x="2424163" y="177165"/>
                  </a:lnTo>
                  <a:lnTo>
                    <a:pt x="2424188" y="176530"/>
                  </a:lnTo>
                  <a:lnTo>
                    <a:pt x="2424290" y="173990"/>
                  </a:lnTo>
                  <a:lnTo>
                    <a:pt x="2425928" y="171450"/>
                  </a:lnTo>
                  <a:lnTo>
                    <a:pt x="2426487" y="172720"/>
                  </a:lnTo>
                  <a:lnTo>
                    <a:pt x="2427719" y="173990"/>
                  </a:lnTo>
                  <a:lnTo>
                    <a:pt x="2427719" y="164236"/>
                  </a:lnTo>
                  <a:lnTo>
                    <a:pt x="2427325" y="163830"/>
                  </a:lnTo>
                  <a:lnTo>
                    <a:pt x="2427313" y="162560"/>
                  </a:lnTo>
                  <a:lnTo>
                    <a:pt x="2427833" y="161290"/>
                  </a:lnTo>
                  <a:lnTo>
                    <a:pt x="2428138" y="160020"/>
                  </a:lnTo>
                  <a:lnTo>
                    <a:pt x="2430335" y="161290"/>
                  </a:lnTo>
                  <a:lnTo>
                    <a:pt x="2430335" y="153352"/>
                  </a:lnTo>
                  <a:lnTo>
                    <a:pt x="2429637" y="152400"/>
                  </a:lnTo>
                  <a:lnTo>
                    <a:pt x="2428951" y="152400"/>
                  </a:lnTo>
                  <a:lnTo>
                    <a:pt x="2431783" y="149860"/>
                  </a:lnTo>
                  <a:lnTo>
                    <a:pt x="2433993" y="151130"/>
                  </a:lnTo>
                  <a:lnTo>
                    <a:pt x="2433993" y="10299"/>
                  </a:lnTo>
                  <a:lnTo>
                    <a:pt x="2422918" y="13309"/>
                  </a:lnTo>
                  <a:lnTo>
                    <a:pt x="2422918" y="177482"/>
                  </a:lnTo>
                  <a:lnTo>
                    <a:pt x="2422918" y="195580"/>
                  </a:lnTo>
                  <a:lnTo>
                    <a:pt x="2421928" y="196850"/>
                  </a:lnTo>
                  <a:lnTo>
                    <a:pt x="2421013" y="196850"/>
                  </a:lnTo>
                  <a:lnTo>
                    <a:pt x="2419489" y="198120"/>
                  </a:lnTo>
                  <a:lnTo>
                    <a:pt x="2419058" y="197535"/>
                  </a:lnTo>
                  <a:lnTo>
                    <a:pt x="2419058" y="219710"/>
                  </a:lnTo>
                  <a:lnTo>
                    <a:pt x="2417076" y="229870"/>
                  </a:lnTo>
                  <a:lnTo>
                    <a:pt x="2412022" y="232410"/>
                  </a:lnTo>
                  <a:lnTo>
                    <a:pt x="2410650" y="231267"/>
                  </a:lnTo>
                  <a:lnTo>
                    <a:pt x="2410650" y="234950"/>
                  </a:lnTo>
                  <a:lnTo>
                    <a:pt x="2408263" y="238760"/>
                  </a:lnTo>
                  <a:lnTo>
                    <a:pt x="2408390" y="237490"/>
                  </a:lnTo>
                  <a:lnTo>
                    <a:pt x="2408758" y="234073"/>
                  </a:lnTo>
                  <a:lnTo>
                    <a:pt x="2410650" y="234950"/>
                  </a:lnTo>
                  <a:lnTo>
                    <a:pt x="2410650" y="231267"/>
                  </a:lnTo>
                  <a:lnTo>
                    <a:pt x="2410498" y="231140"/>
                  </a:lnTo>
                  <a:lnTo>
                    <a:pt x="2409177" y="230085"/>
                  </a:lnTo>
                  <a:lnTo>
                    <a:pt x="2409202" y="229870"/>
                  </a:lnTo>
                  <a:lnTo>
                    <a:pt x="2409736" y="224790"/>
                  </a:lnTo>
                  <a:lnTo>
                    <a:pt x="2410447" y="219710"/>
                  </a:lnTo>
                  <a:lnTo>
                    <a:pt x="2411679" y="213360"/>
                  </a:lnTo>
                  <a:lnTo>
                    <a:pt x="2413546" y="212090"/>
                  </a:lnTo>
                  <a:lnTo>
                    <a:pt x="2415121" y="212090"/>
                  </a:lnTo>
                  <a:lnTo>
                    <a:pt x="2416060" y="213360"/>
                  </a:lnTo>
                  <a:lnTo>
                    <a:pt x="2419058" y="219710"/>
                  </a:lnTo>
                  <a:lnTo>
                    <a:pt x="2419058" y="197535"/>
                  </a:lnTo>
                  <a:lnTo>
                    <a:pt x="2418562" y="196850"/>
                  </a:lnTo>
                  <a:lnTo>
                    <a:pt x="2417876" y="196850"/>
                  </a:lnTo>
                  <a:lnTo>
                    <a:pt x="2418880" y="195580"/>
                  </a:lnTo>
                  <a:lnTo>
                    <a:pt x="2419781" y="194310"/>
                  </a:lnTo>
                  <a:lnTo>
                    <a:pt x="2421305" y="194310"/>
                  </a:lnTo>
                  <a:lnTo>
                    <a:pt x="2422233" y="195580"/>
                  </a:lnTo>
                  <a:lnTo>
                    <a:pt x="2422918" y="195580"/>
                  </a:lnTo>
                  <a:lnTo>
                    <a:pt x="2422918" y="177482"/>
                  </a:lnTo>
                  <a:lnTo>
                    <a:pt x="2421636" y="185420"/>
                  </a:lnTo>
                  <a:lnTo>
                    <a:pt x="2419807" y="182880"/>
                  </a:lnTo>
                  <a:lnTo>
                    <a:pt x="2420150" y="180340"/>
                  </a:lnTo>
                  <a:lnTo>
                    <a:pt x="2422563" y="177800"/>
                  </a:lnTo>
                  <a:lnTo>
                    <a:pt x="2422918" y="177482"/>
                  </a:lnTo>
                  <a:lnTo>
                    <a:pt x="2422918" y="13309"/>
                  </a:lnTo>
                  <a:lnTo>
                    <a:pt x="2411069" y="16510"/>
                  </a:lnTo>
                  <a:lnTo>
                    <a:pt x="2366797" y="25400"/>
                  </a:lnTo>
                  <a:lnTo>
                    <a:pt x="2360803" y="29210"/>
                  </a:lnTo>
                  <a:lnTo>
                    <a:pt x="2354376" y="30480"/>
                  </a:lnTo>
                  <a:lnTo>
                    <a:pt x="2317242" y="35560"/>
                  </a:lnTo>
                  <a:lnTo>
                    <a:pt x="2299131" y="40640"/>
                  </a:lnTo>
                  <a:lnTo>
                    <a:pt x="2281974" y="49530"/>
                  </a:lnTo>
                  <a:lnTo>
                    <a:pt x="2281263" y="49530"/>
                  </a:lnTo>
                  <a:lnTo>
                    <a:pt x="2279307" y="48260"/>
                  </a:lnTo>
                  <a:lnTo>
                    <a:pt x="2277199" y="46990"/>
                  </a:lnTo>
                  <a:lnTo>
                    <a:pt x="2275776" y="46990"/>
                  </a:lnTo>
                  <a:lnTo>
                    <a:pt x="2264575" y="45720"/>
                  </a:lnTo>
                  <a:lnTo>
                    <a:pt x="2242439" y="48260"/>
                  </a:lnTo>
                  <a:lnTo>
                    <a:pt x="2220772" y="53340"/>
                  </a:lnTo>
                  <a:lnTo>
                    <a:pt x="2209952" y="57150"/>
                  </a:lnTo>
                  <a:lnTo>
                    <a:pt x="2199259" y="59690"/>
                  </a:lnTo>
                  <a:lnTo>
                    <a:pt x="2188921" y="59690"/>
                  </a:lnTo>
                  <a:lnTo>
                    <a:pt x="2181009" y="58420"/>
                  </a:lnTo>
                  <a:lnTo>
                    <a:pt x="2159482" y="62230"/>
                  </a:lnTo>
                  <a:lnTo>
                    <a:pt x="2143569" y="62230"/>
                  </a:lnTo>
                  <a:lnTo>
                    <a:pt x="2135632" y="63500"/>
                  </a:lnTo>
                  <a:lnTo>
                    <a:pt x="2127732" y="63500"/>
                  </a:lnTo>
                  <a:lnTo>
                    <a:pt x="2116086" y="64770"/>
                  </a:lnTo>
                  <a:lnTo>
                    <a:pt x="2104491" y="67310"/>
                  </a:lnTo>
                  <a:lnTo>
                    <a:pt x="2080920" y="69850"/>
                  </a:lnTo>
                  <a:lnTo>
                    <a:pt x="2041766" y="76200"/>
                  </a:lnTo>
                  <a:lnTo>
                    <a:pt x="2002878" y="86360"/>
                  </a:lnTo>
                  <a:lnTo>
                    <a:pt x="1990826" y="107950"/>
                  </a:lnTo>
                  <a:lnTo>
                    <a:pt x="1992045" y="115570"/>
                  </a:lnTo>
                  <a:lnTo>
                    <a:pt x="1992769" y="116840"/>
                  </a:lnTo>
                  <a:lnTo>
                    <a:pt x="1993988" y="119380"/>
                  </a:lnTo>
                  <a:lnTo>
                    <a:pt x="1995220" y="119380"/>
                  </a:lnTo>
                  <a:lnTo>
                    <a:pt x="2007260" y="123190"/>
                  </a:lnTo>
                  <a:lnTo>
                    <a:pt x="2018715" y="129540"/>
                  </a:lnTo>
                  <a:lnTo>
                    <a:pt x="2030437" y="133350"/>
                  </a:lnTo>
                  <a:lnTo>
                    <a:pt x="2043252" y="135890"/>
                  </a:lnTo>
                  <a:lnTo>
                    <a:pt x="2050427" y="135890"/>
                  </a:lnTo>
                  <a:lnTo>
                    <a:pt x="2057425" y="138430"/>
                  </a:lnTo>
                  <a:lnTo>
                    <a:pt x="2071052" y="134620"/>
                  </a:lnTo>
                  <a:lnTo>
                    <a:pt x="2077821" y="137160"/>
                  </a:lnTo>
                  <a:lnTo>
                    <a:pt x="2091740" y="135890"/>
                  </a:lnTo>
                  <a:lnTo>
                    <a:pt x="2093798" y="134620"/>
                  </a:lnTo>
                  <a:lnTo>
                    <a:pt x="2099970" y="130810"/>
                  </a:lnTo>
                  <a:lnTo>
                    <a:pt x="2106650" y="132080"/>
                  </a:lnTo>
                  <a:lnTo>
                    <a:pt x="2123440" y="133350"/>
                  </a:lnTo>
                  <a:lnTo>
                    <a:pt x="2139759" y="130810"/>
                  </a:lnTo>
                  <a:lnTo>
                    <a:pt x="2156091" y="127000"/>
                  </a:lnTo>
                  <a:lnTo>
                    <a:pt x="2184222" y="127000"/>
                  </a:lnTo>
                  <a:lnTo>
                    <a:pt x="2195842" y="124460"/>
                  </a:lnTo>
                  <a:lnTo>
                    <a:pt x="2219629" y="121920"/>
                  </a:lnTo>
                  <a:lnTo>
                    <a:pt x="2238146" y="119380"/>
                  </a:lnTo>
                  <a:lnTo>
                    <a:pt x="2256574" y="114300"/>
                  </a:lnTo>
                  <a:lnTo>
                    <a:pt x="2275167" y="111760"/>
                  </a:lnTo>
                  <a:lnTo>
                    <a:pt x="2294242" y="110490"/>
                  </a:lnTo>
                  <a:lnTo>
                    <a:pt x="2301659" y="110490"/>
                  </a:lnTo>
                  <a:lnTo>
                    <a:pt x="2309317" y="107950"/>
                  </a:lnTo>
                  <a:lnTo>
                    <a:pt x="2324417" y="104140"/>
                  </a:lnTo>
                  <a:lnTo>
                    <a:pt x="2332863" y="104140"/>
                  </a:lnTo>
                  <a:lnTo>
                    <a:pt x="2339276" y="100330"/>
                  </a:lnTo>
                  <a:lnTo>
                    <a:pt x="2344483" y="99060"/>
                  </a:lnTo>
                  <a:lnTo>
                    <a:pt x="2349589" y="100330"/>
                  </a:lnTo>
                  <a:lnTo>
                    <a:pt x="2354580" y="100330"/>
                  </a:lnTo>
                  <a:lnTo>
                    <a:pt x="2357005" y="99060"/>
                  </a:lnTo>
                  <a:lnTo>
                    <a:pt x="2359418" y="97790"/>
                  </a:lnTo>
                  <a:lnTo>
                    <a:pt x="2360638" y="97790"/>
                  </a:lnTo>
                  <a:lnTo>
                    <a:pt x="2365375" y="99060"/>
                  </a:lnTo>
                  <a:lnTo>
                    <a:pt x="2367940" y="101600"/>
                  </a:lnTo>
                  <a:lnTo>
                    <a:pt x="2367534" y="105410"/>
                  </a:lnTo>
                  <a:lnTo>
                    <a:pt x="2366137" y="106680"/>
                  </a:lnTo>
                  <a:lnTo>
                    <a:pt x="2358275" y="114300"/>
                  </a:lnTo>
                  <a:lnTo>
                    <a:pt x="2350033" y="121920"/>
                  </a:lnTo>
                  <a:lnTo>
                    <a:pt x="2341854" y="128270"/>
                  </a:lnTo>
                  <a:lnTo>
                    <a:pt x="2334247" y="137160"/>
                  </a:lnTo>
                  <a:lnTo>
                    <a:pt x="2332571" y="138899"/>
                  </a:lnTo>
                  <a:lnTo>
                    <a:pt x="2332571" y="151130"/>
                  </a:lnTo>
                  <a:lnTo>
                    <a:pt x="2332571" y="152400"/>
                  </a:lnTo>
                  <a:lnTo>
                    <a:pt x="2332063" y="153670"/>
                  </a:lnTo>
                  <a:lnTo>
                    <a:pt x="2331758" y="154940"/>
                  </a:lnTo>
                  <a:lnTo>
                    <a:pt x="2329561" y="153670"/>
                  </a:lnTo>
                  <a:lnTo>
                    <a:pt x="2330615" y="149860"/>
                  </a:lnTo>
                  <a:lnTo>
                    <a:pt x="2331313" y="151130"/>
                  </a:lnTo>
                  <a:lnTo>
                    <a:pt x="2332571" y="151130"/>
                  </a:lnTo>
                  <a:lnTo>
                    <a:pt x="2332571" y="138899"/>
                  </a:lnTo>
                  <a:lnTo>
                    <a:pt x="2317013" y="154940"/>
                  </a:lnTo>
                  <a:lnTo>
                    <a:pt x="2311920" y="159461"/>
                  </a:lnTo>
                  <a:lnTo>
                    <a:pt x="2311920" y="172720"/>
                  </a:lnTo>
                  <a:lnTo>
                    <a:pt x="2311044" y="175260"/>
                  </a:lnTo>
                  <a:lnTo>
                    <a:pt x="2309368" y="175260"/>
                  </a:lnTo>
                  <a:lnTo>
                    <a:pt x="2308123" y="173990"/>
                  </a:lnTo>
                  <a:lnTo>
                    <a:pt x="2306878" y="173990"/>
                  </a:lnTo>
                  <a:lnTo>
                    <a:pt x="2308263" y="171450"/>
                  </a:lnTo>
                  <a:lnTo>
                    <a:pt x="2311920" y="172720"/>
                  </a:lnTo>
                  <a:lnTo>
                    <a:pt x="2311920" y="159461"/>
                  </a:lnTo>
                  <a:lnTo>
                    <a:pt x="2298408" y="171450"/>
                  </a:lnTo>
                  <a:lnTo>
                    <a:pt x="2280234" y="187960"/>
                  </a:lnTo>
                  <a:lnTo>
                    <a:pt x="2264346" y="207010"/>
                  </a:lnTo>
                  <a:lnTo>
                    <a:pt x="2263610" y="208280"/>
                  </a:lnTo>
                  <a:lnTo>
                    <a:pt x="2259723" y="208280"/>
                  </a:lnTo>
                  <a:lnTo>
                    <a:pt x="2249894" y="215061"/>
                  </a:lnTo>
                  <a:lnTo>
                    <a:pt x="2249894" y="231140"/>
                  </a:lnTo>
                  <a:lnTo>
                    <a:pt x="2248928" y="231140"/>
                  </a:lnTo>
                  <a:lnTo>
                    <a:pt x="2248509" y="232410"/>
                  </a:lnTo>
                  <a:lnTo>
                    <a:pt x="2247684" y="231140"/>
                  </a:lnTo>
                  <a:lnTo>
                    <a:pt x="2246693" y="229870"/>
                  </a:lnTo>
                  <a:lnTo>
                    <a:pt x="2245982" y="228600"/>
                  </a:lnTo>
                  <a:lnTo>
                    <a:pt x="2246934" y="227330"/>
                  </a:lnTo>
                  <a:lnTo>
                    <a:pt x="2247379" y="227330"/>
                  </a:lnTo>
                  <a:lnTo>
                    <a:pt x="2248179" y="228600"/>
                  </a:lnTo>
                  <a:lnTo>
                    <a:pt x="2249170" y="228600"/>
                  </a:lnTo>
                  <a:lnTo>
                    <a:pt x="2249894" y="231140"/>
                  </a:lnTo>
                  <a:lnTo>
                    <a:pt x="2249894" y="215061"/>
                  </a:lnTo>
                  <a:lnTo>
                    <a:pt x="2248662" y="215900"/>
                  </a:lnTo>
                  <a:lnTo>
                    <a:pt x="2238819" y="223520"/>
                  </a:lnTo>
                  <a:lnTo>
                    <a:pt x="2230272" y="232410"/>
                  </a:lnTo>
                  <a:lnTo>
                    <a:pt x="2223046" y="243840"/>
                  </a:lnTo>
                  <a:lnTo>
                    <a:pt x="2225179" y="243840"/>
                  </a:lnTo>
                  <a:lnTo>
                    <a:pt x="2227173" y="245110"/>
                  </a:lnTo>
                  <a:lnTo>
                    <a:pt x="2226183" y="246380"/>
                  </a:lnTo>
                  <a:lnTo>
                    <a:pt x="2224621" y="247650"/>
                  </a:lnTo>
                  <a:lnTo>
                    <a:pt x="2223274" y="246380"/>
                  </a:lnTo>
                  <a:lnTo>
                    <a:pt x="2222690" y="245110"/>
                  </a:lnTo>
                  <a:lnTo>
                    <a:pt x="2222119" y="244157"/>
                  </a:lnTo>
                  <a:lnTo>
                    <a:pt x="2211755" y="247650"/>
                  </a:lnTo>
                  <a:lnTo>
                    <a:pt x="2202370" y="251460"/>
                  </a:lnTo>
                  <a:lnTo>
                    <a:pt x="2196757" y="260350"/>
                  </a:lnTo>
                  <a:lnTo>
                    <a:pt x="2196769" y="273050"/>
                  </a:lnTo>
                  <a:lnTo>
                    <a:pt x="2195080" y="273050"/>
                  </a:lnTo>
                  <a:lnTo>
                    <a:pt x="2191905" y="274320"/>
                  </a:lnTo>
                  <a:lnTo>
                    <a:pt x="2188768" y="267970"/>
                  </a:lnTo>
                  <a:lnTo>
                    <a:pt x="2184654" y="266700"/>
                  </a:lnTo>
                  <a:lnTo>
                    <a:pt x="2180374" y="267970"/>
                  </a:lnTo>
                  <a:lnTo>
                    <a:pt x="2176754" y="271780"/>
                  </a:lnTo>
                  <a:lnTo>
                    <a:pt x="2164956" y="281940"/>
                  </a:lnTo>
                  <a:lnTo>
                    <a:pt x="2152485" y="290830"/>
                  </a:lnTo>
                  <a:lnTo>
                    <a:pt x="2139810" y="299720"/>
                  </a:lnTo>
                  <a:lnTo>
                    <a:pt x="2127377" y="308610"/>
                  </a:lnTo>
                  <a:lnTo>
                    <a:pt x="2123071" y="311150"/>
                  </a:lnTo>
                  <a:lnTo>
                    <a:pt x="2117852" y="314960"/>
                  </a:lnTo>
                  <a:lnTo>
                    <a:pt x="2116277" y="318770"/>
                  </a:lnTo>
                  <a:lnTo>
                    <a:pt x="2122970" y="325120"/>
                  </a:lnTo>
                  <a:lnTo>
                    <a:pt x="2121814" y="327660"/>
                  </a:lnTo>
                  <a:lnTo>
                    <a:pt x="2120862" y="330200"/>
                  </a:lnTo>
                  <a:lnTo>
                    <a:pt x="2234463" y="330200"/>
                  </a:lnTo>
                  <a:lnTo>
                    <a:pt x="2236228" y="328930"/>
                  </a:lnTo>
                  <a:lnTo>
                    <a:pt x="2278824" y="295910"/>
                  </a:lnTo>
                  <a:lnTo>
                    <a:pt x="2298065" y="279400"/>
                  </a:lnTo>
                  <a:lnTo>
                    <a:pt x="2303843" y="274320"/>
                  </a:lnTo>
                  <a:lnTo>
                    <a:pt x="2316848" y="262890"/>
                  </a:lnTo>
                  <a:lnTo>
                    <a:pt x="2332647" y="247650"/>
                  </a:lnTo>
                  <a:lnTo>
                    <a:pt x="2335276" y="245110"/>
                  </a:lnTo>
                  <a:lnTo>
                    <a:pt x="2340445" y="240030"/>
                  </a:lnTo>
                  <a:lnTo>
                    <a:pt x="2347430" y="237490"/>
                  </a:lnTo>
                  <a:lnTo>
                    <a:pt x="2352014" y="232410"/>
                  </a:lnTo>
                  <a:lnTo>
                    <a:pt x="2356764" y="227330"/>
                  </a:lnTo>
                  <a:lnTo>
                    <a:pt x="2365044" y="218440"/>
                  </a:lnTo>
                  <a:lnTo>
                    <a:pt x="2378760" y="204470"/>
                  </a:lnTo>
                  <a:lnTo>
                    <a:pt x="2393251" y="191770"/>
                  </a:lnTo>
                  <a:lnTo>
                    <a:pt x="2408618" y="179070"/>
                  </a:lnTo>
                  <a:lnTo>
                    <a:pt x="2409177" y="176530"/>
                  </a:lnTo>
                  <a:lnTo>
                    <a:pt x="2410828" y="175260"/>
                  </a:lnTo>
                  <a:lnTo>
                    <a:pt x="2411374" y="176530"/>
                  </a:lnTo>
                  <a:lnTo>
                    <a:pt x="2412606" y="177800"/>
                  </a:lnTo>
                  <a:lnTo>
                    <a:pt x="2411476" y="179070"/>
                  </a:lnTo>
                  <a:lnTo>
                    <a:pt x="2410066" y="179070"/>
                  </a:lnTo>
                  <a:lnTo>
                    <a:pt x="2408872" y="180340"/>
                  </a:lnTo>
                  <a:lnTo>
                    <a:pt x="2408605" y="179362"/>
                  </a:lnTo>
                  <a:lnTo>
                    <a:pt x="2408415" y="190500"/>
                  </a:lnTo>
                  <a:lnTo>
                    <a:pt x="2408199" y="191554"/>
                  </a:lnTo>
                  <a:lnTo>
                    <a:pt x="2408199" y="233819"/>
                  </a:lnTo>
                  <a:lnTo>
                    <a:pt x="2407539" y="237490"/>
                  </a:lnTo>
                  <a:lnTo>
                    <a:pt x="2406281" y="237490"/>
                  </a:lnTo>
                  <a:lnTo>
                    <a:pt x="2406688" y="236220"/>
                  </a:lnTo>
                  <a:lnTo>
                    <a:pt x="2407348" y="234950"/>
                  </a:lnTo>
                  <a:lnTo>
                    <a:pt x="2407894" y="233680"/>
                  </a:lnTo>
                  <a:lnTo>
                    <a:pt x="2408199" y="233819"/>
                  </a:lnTo>
                  <a:lnTo>
                    <a:pt x="2408199" y="191554"/>
                  </a:lnTo>
                  <a:lnTo>
                    <a:pt x="2406053" y="201930"/>
                  </a:lnTo>
                  <a:lnTo>
                    <a:pt x="2405113" y="205308"/>
                  </a:lnTo>
                  <a:lnTo>
                    <a:pt x="2405113" y="257810"/>
                  </a:lnTo>
                  <a:lnTo>
                    <a:pt x="2403678" y="259080"/>
                  </a:lnTo>
                  <a:lnTo>
                    <a:pt x="2403056" y="260350"/>
                  </a:lnTo>
                  <a:lnTo>
                    <a:pt x="2401214" y="259283"/>
                  </a:lnTo>
                  <a:lnTo>
                    <a:pt x="2401214" y="264160"/>
                  </a:lnTo>
                  <a:lnTo>
                    <a:pt x="2398814" y="266700"/>
                  </a:lnTo>
                  <a:lnTo>
                    <a:pt x="2399207" y="262305"/>
                  </a:lnTo>
                  <a:lnTo>
                    <a:pt x="2401214" y="264160"/>
                  </a:lnTo>
                  <a:lnTo>
                    <a:pt x="2401214" y="259283"/>
                  </a:lnTo>
                  <a:lnTo>
                    <a:pt x="2399563" y="258318"/>
                  </a:lnTo>
                  <a:lnTo>
                    <a:pt x="2399601" y="257810"/>
                  </a:lnTo>
                  <a:lnTo>
                    <a:pt x="2399830" y="255270"/>
                  </a:lnTo>
                  <a:lnTo>
                    <a:pt x="2401481" y="251460"/>
                  </a:lnTo>
                  <a:lnTo>
                    <a:pt x="2402636" y="252730"/>
                  </a:lnTo>
                  <a:lnTo>
                    <a:pt x="2404224" y="255270"/>
                  </a:lnTo>
                  <a:lnTo>
                    <a:pt x="2405113" y="257810"/>
                  </a:lnTo>
                  <a:lnTo>
                    <a:pt x="2405113" y="205308"/>
                  </a:lnTo>
                  <a:lnTo>
                    <a:pt x="2402865" y="213360"/>
                  </a:lnTo>
                  <a:lnTo>
                    <a:pt x="2400236" y="224790"/>
                  </a:lnTo>
                  <a:lnTo>
                    <a:pt x="2399792" y="227330"/>
                  </a:lnTo>
                  <a:lnTo>
                    <a:pt x="2398725" y="227698"/>
                  </a:lnTo>
                  <a:lnTo>
                    <a:pt x="2398725" y="350520"/>
                  </a:lnTo>
                  <a:lnTo>
                    <a:pt x="2397772" y="351790"/>
                  </a:lnTo>
                  <a:lnTo>
                    <a:pt x="2397341" y="351790"/>
                  </a:lnTo>
                  <a:lnTo>
                    <a:pt x="2394813" y="349250"/>
                  </a:lnTo>
                  <a:lnTo>
                    <a:pt x="2396198" y="346710"/>
                  </a:lnTo>
                  <a:lnTo>
                    <a:pt x="2397010" y="347980"/>
                  </a:lnTo>
                  <a:lnTo>
                    <a:pt x="2398014" y="349250"/>
                  </a:lnTo>
                  <a:lnTo>
                    <a:pt x="2398725" y="350520"/>
                  </a:lnTo>
                  <a:lnTo>
                    <a:pt x="2398725" y="227698"/>
                  </a:lnTo>
                  <a:lnTo>
                    <a:pt x="2398458" y="227799"/>
                  </a:lnTo>
                  <a:lnTo>
                    <a:pt x="2398458" y="261620"/>
                  </a:lnTo>
                  <a:lnTo>
                    <a:pt x="2398395" y="262305"/>
                  </a:lnTo>
                  <a:lnTo>
                    <a:pt x="2398103" y="266700"/>
                  </a:lnTo>
                  <a:lnTo>
                    <a:pt x="2396845" y="265430"/>
                  </a:lnTo>
                  <a:lnTo>
                    <a:pt x="2397252" y="264160"/>
                  </a:lnTo>
                  <a:lnTo>
                    <a:pt x="2397899" y="262890"/>
                  </a:lnTo>
                  <a:lnTo>
                    <a:pt x="2398433" y="261670"/>
                  </a:lnTo>
                  <a:lnTo>
                    <a:pt x="2398458" y="227799"/>
                  </a:lnTo>
                  <a:lnTo>
                    <a:pt x="2396096" y="228600"/>
                  </a:lnTo>
                  <a:lnTo>
                    <a:pt x="2394610" y="230327"/>
                  </a:lnTo>
                  <a:lnTo>
                    <a:pt x="2394610" y="281940"/>
                  </a:lnTo>
                  <a:lnTo>
                    <a:pt x="2391829" y="284416"/>
                  </a:lnTo>
                  <a:lnTo>
                    <a:pt x="2391829" y="292100"/>
                  </a:lnTo>
                  <a:lnTo>
                    <a:pt x="2390838" y="293370"/>
                  </a:lnTo>
                  <a:lnTo>
                    <a:pt x="2389936" y="294640"/>
                  </a:lnTo>
                  <a:lnTo>
                    <a:pt x="2387485" y="294640"/>
                  </a:lnTo>
                  <a:lnTo>
                    <a:pt x="2386800" y="293370"/>
                  </a:lnTo>
                  <a:lnTo>
                    <a:pt x="2389644" y="290830"/>
                  </a:lnTo>
                  <a:lnTo>
                    <a:pt x="2391829" y="292100"/>
                  </a:lnTo>
                  <a:lnTo>
                    <a:pt x="2391829" y="284416"/>
                  </a:lnTo>
                  <a:lnTo>
                    <a:pt x="2389568" y="281940"/>
                  </a:lnTo>
                  <a:lnTo>
                    <a:pt x="2390559" y="281940"/>
                  </a:lnTo>
                  <a:lnTo>
                    <a:pt x="2391460" y="280670"/>
                  </a:lnTo>
                  <a:lnTo>
                    <a:pt x="2392984" y="279400"/>
                  </a:lnTo>
                  <a:lnTo>
                    <a:pt x="2393912" y="280670"/>
                  </a:lnTo>
                  <a:lnTo>
                    <a:pt x="2394610" y="281940"/>
                  </a:lnTo>
                  <a:lnTo>
                    <a:pt x="2394610" y="230327"/>
                  </a:lnTo>
                  <a:lnTo>
                    <a:pt x="2393899" y="231140"/>
                  </a:lnTo>
                  <a:lnTo>
                    <a:pt x="2392972" y="241300"/>
                  </a:lnTo>
                  <a:lnTo>
                    <a:pt x="2391651" y="252730"/>
                  </a:lnTo>
                  <a:lnTo>
                    <a:pt x="2388400" y="261620"/>
                  </a:lnTo>
                  <a:lnTo>
                    <a:pt x="2381681" y="270510"/>
                  </a:lnTo>
                  <a:lnTo>
                    <a:pt x="2381783" y="275590"/>
                  </a:lnTo>
                  <a:lnTo>
                    <a:pt x="2386355" y="280670"/>
                  </a:lnTo>
                  <a:lnTo>
                    <a:pt x="2385161" y="280885"/>
                  </a:lnTo>
                  <a:lnTo>
                    <a:pt x="2385161" y="309880"/>
                  </a:lnTo>
                  <a:lnTo>
                    <a:pt x="2384298" y="312420"/>
                  </a:lnTo>
                  <a:lnTo>
                    <a:pt x="2382621" y="312420"/>
                  </a:lnTo>
                  <a:lnTo>
                    <a:pt x="2382291" y="312089"/>
                  </a:lnTo>
                  <a:lnTo>
                    <a:pt x="2382291" y="394970"/>
                  </a:lnTo>
                  <a:lnTo>
                    <a:pt x="2381224" y="398780"/>
                  </a:lnTo>
                  <a:lnTo>
                    <a:pt x="2380538" y="397510"/>
                  </a:lnTo>
                  <a:lnTo>
                    <a:pt x="2379281" y="397510"/>
                  </a:lnTo>
                  <a:lnTo>
                    <a:pt x="2379281" y="396240"/>
                  </a:lnTo>
                  <a:lnTo>
                    <a:pt x="2379776" y="394970"/>
                  </a:lnTo>
                  <a:lnTo>
                    <a:pt x="2380094" y="393700"/>
                  </a:lnTo>
                  <a:lnTo>
                    <a:pt x="2382291" y="394970"/>
                  </a:lnTo>
                  <a:lnTo>
                    <a:pt x="2382291" y="312089"/>
                  </a:lnTo>
                  <a:lnTo>
                    <a:pt x="2381377" y="311150"/>
                  </a:lnTo>
                  <a:lnTo>
                    <a:pt x="2380119" y="311150"/>
                  </a:lnTo>
                  <a:lnTo>
                    <a:pt x="2381516" y="308610"/>
                  </a:lnTo>
                  <a:lnTo>
                    <a:pt x="2385161" y="309880"/>
                  </a:lnTo>
                  <a:lnTo>
                    <a:pt x="2385161" y="280885"/>
                  </a:lnTo>
                  <a:lnTo>
                    <a:pt x="2378926" y="281940"/>
                  </a:lnTo>
                  <a:lnTo>
                    <a:pt x="2381491" y="289560"/>
                  </a:lnTo>
                  <a:lnTo>
                    <a:pt x="2379764" y="295910"/>
                  </a:lnTo>
                  <a:lnTo>
                    <a:pt x="2378494" y="296557"/>
                  </a:lnTo>
                  <a:lnTo>
                    <a:pt x="2378494" y="327660"/>
                  </a:lnTo>
                  <a:lnTo>
                    <a:pt x="2377490" y="327660"/>
                  </a:lnTo>
                  <a:lnTo>
                    <a:pt x="2376601" y="328930"/>
                  </a:lnTo>
                  <a:lnTo>
                    <a:pt x="2375065" y="330200"/>
                  </a:lnTo>
                  <a:lnTo>
                    <a:pt x="2374150" y="328930"/>
                  </a:lnTo>
                  <a:lnTo>
                    <a:pt x="2373452" y="328930"/>
                  </a:lnTo>
                  <a:lnTo>
                    <a:pt x="2376297" y="326390"/>
                  </a:lnTo>
                  <a:lnTo>
                    <a:pt x="2378494" y="327660"/>
                  </a:lnTo>
                  <a:lnTo>
                    <a:pt x="2378494" y="296557"/>
                  </a:lnTo>
                  <a:lnTo>
                    <a:pt x="2372245" y="299720"/>
                  </a:lnTo>
                  <a:lnTo>
                    <a:pt x="2374811" y="307340"/>
                  </a:lnTo>
                  <a:lnTo>
                    <a:pt x="2373084" y="313690"/>
                  </a:lnTo>
                  <a:lnTo>
                    <a:pt x="2365578" y="317500"/>
                  </a:lnTo>
                  <a:lnTo>
                    <a:pt x="2365679" y="321310"/>
                  </a:lnTo>
                  <a:lnTo>
                    <a:pt x="2370251" y="326390"/>
                  </a:lnTo>
                  <a:lnTo>
                    <a:pt x="2368321" y="326720"/>
                  </a:lnTo>
                  <a:lnTo>
                    <a:pt x="2368321" y="356870"/>
                  </a:lnTo>
                  <a:lnTo>
                    <a:pt x="2367178" y="358140"/>
                  </a:lnTo>
                  <a:lnTo>
                    <a:pt x="2365781" y="359410"/>
                  </a:lnTo>
                  <a:lnTo>
                    <a:pt x="2365083" y="359410"/>
                  </a:lnTo>
                  <a:lnTo>
                    <a:pt x="2365083" y="361950"/>
                  </a:lnTo>
                  <a:lnTo>
                    <a:pt x="2362695" y="364490"/>
                  </a:lnTo>
                  <a:lnTo>
                    <a:pt x="2363622" y="361276"/>
                  </a:lnTo>
                  <a:lnTo>
                    <a:pt x="2365083" y="361950"/>
                  </a:lnTo>
                  <a:lnTo>
                    <a:pt x="2365083" y="359410"/>
                  </a:lnTo>
                  <a:lnTo>
                    <a:pt x="2364587" y="359410"/>
                  </a:lnTo>
                  <a:lnTo>
                    <a:pt x="2364409" y="358546"/>
                  </a:lnTo>
                  <a:lnTo>
                    <a:pt x="2364905" y="356870"/>
                  </a:lnTo>
                  <a:lnTo>
                    <a:pt x="2366530" y="354330"/>
                  </a:lnTo>
                  <a:lnTo>
                    <a:pt x="2367089" y="355600"/>
                  </a:lnTo>
                  <a:lnTo>
                    <a:pt x="2368321" y="356870"/>
                  </a:lnTo>
                  <a:lnTo>
                    <a:pt x="2368321" y="326720"/>
                  </a:lnTo>
                  <a:lnTo>
                    <a:pt x="2362809" y="327660"/>
                  </a:lnTo>
                  <a:lnTo>
                    <a:pt x="2365387" y="335280"/>
                  </a:lnTo>
                  <a:lnTo>
                    <a:pt x="2363647" y="341630"/>
                  </a:lnTo>
                  <a:lnTo>
                    <a:pt x="2362949" y="341985"/>
                  </a:lnTo>
                  <a:lnTo>
                    <a:pt x="2362949" y="360959"/>
                  </a:lnTo>
                  <a:lnTo>
                    <a:pt x="2362390" y="363004"/>
                  </a:lnTo>
                  <a:lnTo>
                    <a:pt x="2362390" y="373380"/>
                  </a:lnTo>
                  <a:lnTo>
                    <a:pt x="2359533" y="375920"/>
                  </a:lnTo>
                  <a:lnTo>
                    <a:pt x="2357336" y="374650"/>
                  </a:lnTo>
                  <a:lnTo>
                    <a:pt x="2358339" y="373380"/>
                  </a:lnTo>
                  <a:lnTo>
                    <a:pt x="2359241" y="372110"/>
                  </a:lnTo>
                  <a:lnTo>
                    <a:pt x="2360765" y="372110"/>
                  </a:lnTo>
                  <a:lnTo>
                    <a:pt x="2361692" y="373380"/>
                  </a:lnTo>
                  <a:lnTo>
                    <a:pt x="2362390" y="373380"/>
                  </a:lnTo>
                  <a:lnTo>
                    <a:pt x="2362390" y="363004"/>
                  </a:lnTo>
                  <a:lnTo>
                    <a:pt x="2361984" y="364490"/>
                  </a:lnTo>
                  <a:lnTo>
                    <a:pt x="2360726" y="364490"/>
                  </a:lnTo>
                  <a:lnTo>
                    <a:pt x="2361133" y="361950"/>
                  </a:lnTo>
                  <a:lnTo>
                    <a:pt x="2361781" y="361950"/>
                  </a:lnTo>
                  <a:lnTo>
                    <a:pt x="2362339" y="360680"/>
                  </a:lnTo>
                  <a:lnTo>
                    <a:pt x="2362949" y="360959"/>
                  </a:lnTo>
                  <a:lnTo>
                    <a:pt x="2362949" y="341985"/>
                  </a:lnTo>
                  <a:lnTo>
                    <a:pt x="2356142" y="345440"/>
                  </a:lnTo>
                  <a:lnTo>
                    <a:pt x="2356243" y="349250"/>
                  </a:lnTo>
                  <a:lnTo>
                    <a:pt x="2360815" y="354330"/>
                  </a:lnTo>
                  <a:lnTo>
                    <a:pt x="2353373" y="356870"/>
                  </a:lnTo>
                  <a:lnTo>
                    <a:pt x="2353919" y="365760"/>
                  </a:lnTo>
                  <a:lnTo>
                    <a:pt x="2351811" y="373380"/>
                  </a:lnTo>
                  <a:lnTo>
                    <a:pt x="2349093" y="381000"/>
                  </a:lnTo>
                  <a:lnTo>
                    <a:pt x="2347785" y="389890"/>
                  </a:lnTo>
                  <a:lnTo>
                    <a:pt x="2347747" y="394970"/>
                  </a:lnTo>
                  <a:lnTo>
                    <a:pt x="2347658" y="398780"/>
                  </a:lnTo>
                  <a:lnTo>
                    <a:pt x="2349817" y="397510"/>
                  </a:lnTo>
                  <a:lnTo>
                    <a:pt x="2351824" y="394970"/>
                  </a:lnTo>
                  <a:lnTo>
                    <a:pt x="2356713" y="393700"/>
                  </a:lnTo>
                  <a:lnTo>
                    <a:pt x="2359901" y="394970"/>
                  </a:lnTo>
                  <a:lnTo>
                    <a:pt x="2362225" y="396240"/>
                  </a:lnTo>
                  <a:lnTo>
                    <a:pt x="2368232" y="400050"/>
                  </a:lnTo>
                  <a:lnTo>
                    <a:pt x="2374188" y="405130"/>
                  </a:lnTo>
                  <a:lnTo>
                    <a:pt x="2386025" y="412750"/>
                  </a:lnTo>
                  <a:lnTo>
                    <a:pt x="2391156" y="406400"/>
                  </a:lnTo>
                  <a:lnTo>
                    <a:pt x="2396236" y="400050"/>
                  </a:lnTo>
                  <a:lnTo>
                    <a:pt x="2397366" y="398780"/>
                  </a:lnTo>
                  <a:lnTo>
                    <a:pt x="2401874" y="393700"/>
                  </a:lnTo>
                  <a:lnTo>
                    <a:pt x="2403068" y="393700"/>
                  </a:lnTo>
                  <a:lnTo>
                    <a:pt x="2403894" y="392430"/>
                  </a:lnTo>
                  <a:lnTo>
                    <a:pt x="2405646" y="386080"/>
                  </a:lnTo>
                  <a:lnTo>
                    <a:pt x="2406637" y="379730"/>
                  </a:lnTo>
                  <a:lnTo>
                    <a:pt x="2408542" y="375920"/>
                  </a:lnTo>
                  <a:lnTo>
                    <a:pt x="2410434" y="372110"/>
                  </a:lnTo>
                  <a:lnTo>
                    <a:pt x="2414206" y="364490"/>
                  </a:lnTo>
                  <a:lnTo>
                    <a:pt x="2416708" y="359410"/>
                  </a:lnTo>
                  <a:lnTo>
                    <a:pt x="2419223" y="354330"/>
                  </a:lnTo>
                  <a:lnTo>
                    <a:pt x="2420480" y="351790"/>
                  </a:lnTo>
                  <a:lnTo>
                    <a:pt x="2422360" y="347980"/>
                  </a:lnTo>
                  <a:lnTo>
                    <a:pt x="2422918" y="346710"/>
                  </a:lnTo>
                  <a:lnTo>
                    <a:pt x="2430094" y="330200"/>
                  </a:lnTo>
                  <a:lnTo>
                    <a:pt x="2431758" y="326390"/>
                  </a:lnTo>
                  <a:lnTo>
                    <a:pt x="2434513" y="320040"/>
                  </a:lnTo>
                  <a:lnTo>
                    <a:pt x="2437612" y="312420"/>
                  </a:lnTo>
                  <a:lnTo>
                    <a:pt x="2439162" y="308610"/>
                  </a:lnTo>
                  <a:lnTo>
                    <a:pt x="2444839" y="294640"/>
                  </a:lnTo>
                  <a:lnTo>
                    <a:pt x="2445867" y="292100"/>
                  </a:lnTo>
                  <a:lnTo>
                    <a:pt x="2446363" y="290830"/>
                  </a:lnTo>
                  <a:lnTo>
                    <a:pt x="2448814" y="284480"/>
                  </a:lnTo>
                  <a:lnTo>
                    <a:pt x="2450782" y="279400"/>
                  </a:lnTo>
                  <a:lnTo>
                    <a:pt x="2455684" y="266700"/>
                  </a:lnTo>
                  <a:lnTo>
                    <a:pt x="2456662" y="264160"/>
                  </a:lnTo>
                  <a:lnTo>
                    <a:pt x="2458021" y="260350"/>
                  </a:lnTo>
                  <a:lnTo>
                    <a:pt x="2461196" y="251460"/>
                  </a:lnTo>
                  <a:lnTo>
                    <a:pt x="2463000" y="246380"/>
                  </a:lnTo>
                  <a:lnTo>
                    <a:pt x="2464841" y="240030"/>
                  </a:lnTo>
                  <a:lnTo>
                    <a:pt x="2465578" y="237490"/>
                  </a:lnTo>
                  <a:lnTo>
                    <a:pt x="2467064" y="232410"/>
                  </a:lnTo>
                  <a:lnTo>
                    <a:pt x="2468537" y="227330"/>
                  </a:lnTo>
                  <a:lnTo>
                    <a:pt x="2472867" y="212090"/>
                  </a:lnTo>
                  <a:lnTo>
                    <a:pt x="2473947" y="208280"/>
                  </a:lnTo>
                  <a:lnTo>
                    <a:pt x="2477135" y="198120"/>
                  </a:lnTo>
                  <a:lnTo>
                    <a:pt x="2478328" y="194310"/>
                  </a:lnTo>
                  <a:lnTo>
                    <a:pt x="2479522" y="190500"/>
                  </a:lnTo>
                  <a:lnTo>
                    <a:pt x="2479929" y="189230"/>
                  </a:lnTo>
                  <a:lnTo>
                    <a:pt x="2483002" y="180340"/>
                  </a:lnTo>
                  <a:lnTo>
                    <a:pt x="2485644" y="172720"/>
                  </a:lnTo>
                  <a:lnTo>
                    <a:pt x="2486063" y="171450"/>
                  </a:lnTo>
                  <a:lnTo>
                    <a:pt x="2488146" y="165100"/>
                  </a:lnTo>
                  <a:lnTo>
                    <a:pt x="2489797" y="160020"/>
                  </a:lnTo>
                  <a:lnTo>
                    <a:pt x="2491054" y="156210"/>
                  </a:lnTo>
                  <a:lnTo>
                    <a:pt x="2491397" y="154940"/>
                  </a:lnTo>
                  <a:lnTo>
                    <a:pt x="2491752" y="153670"/>
                  </a:lnTo>
                  <a:lnTo>
                    <a:pt x="2492806" y="149860"/>
                  </a:lnTo>
                  <a:lnTo>
                    <a:pt x="2495626" y="139700"/>
                  </a:lnTo>
                  <a:lnTo>
                    <a:pt x="2497709" y="128270"/>
                  </a:lnTo>
                  <a:lnTo>
                    <a:pt x="2498648" y="123190"/>
                  </a:lnTo>
                  <a:lnTo>
                    <a:pt x="2498877" y="121920"/>
                  </a:lnTo>
                  <a:lnTo>
                    <a:pt x="2501887" y="109220"/>
                  </a:lnTo>
                  <a:lnTo>
                    <a:pt x="2505278" y="97790"/>
                  </a:lnTo>
                  <a:lnTo>
                    <a:pt x="2506421" y="93980"/>
                  </a:lnTo>
                  <a:lnTo>
                    <a:pt x="2507183" y="91440"/>
                  </a:lnTo>
                  <a:lnTo>
                    <a:pt x="2509850" y="82550"/>
                  </a:lnTo>
                  <a:lnTo>
                    <a:pt x="2511844" y="68580"/>
                  </a:lnTo>
                  <a:lnTo>
                    <a:pt x="2511971" y="66040"/>
                  </a:lnTo>
                  <a:lnTo>
                    <a:pt x="2514816" y="62230"/>
                  </a:lnTo>
                  <a:lnTo>
                    <a:pt x="2519108" y="59690"/>
                  </a:lnTo>
                  <a:lnTo>
                    <a:pt x="2523363" y="60960"/>
                  </a:lnTo>
                  <a:lnTo>
                    <a:pt x="2526804" y="64770"/>
                  </a:lnTo>
                  <a:lnTo>
                    <a:pt x="2527528" y="68580"/>
                  </a:lnTo>
                  <a:lnTo>
                    <a:pt x="2523998" y="82550"/>
                  </a:lnTo>
                  <a:lnTo>
                    <a:pt x="2520937" y="95250"/>
                  </a:lnTo>
                  <a:lnTo>
                    <a:pt x="2517724" y="106680"/>
                  </a:lnTo>
                  <a:lnTo>
                    <a:pt x="2514333" y="119380"/>
                  </a:lnTo>
                  <a:lnTo>
                    <a:pt x="2510840" y="129540"/>
                  </a:lnTo>
                  <a:lnTo>
                    <a:pt x="2507081" y="140970"/>
                  </a:lnTo>
                  <a:lnTo>
                    <a:pt x="2503513" y="151130"/>
                  </a:lnTo>
                  <a:lnTo>
                    <a:pt x="2500604" y="162560"/>
                  </a:lnTo>
                  <a:lnTo>
                    <a:pt x="2498483" y="170180"/>
                  </a:lnTo>
                  <a:lnTo>
                    <a:pt x="2495854" y="176530"/>
                  </a:lnTo>
                  <a:lnTo>
                    <a:pt x="2493543" y="184150"/>
                  </a:lnTo>
                  <a:lnTo>
                    <a:pt x="2492375" y="190500"/>
                  </a:lnTo>
                  <a:lnTo>
                    <a:pt x="2491282" y="198120"/>
                  </a:lnTo>
                  <a:lnTo>
                    <a:pt x="2489073" y="204470"/>
                  </a:lnTo>
                  <a:lnTo>
                    <a:pt x="2486088" y="210820"/>
                  </a:lnTo>
                  <a:lnTo>
                    <a:pt x="2480843" y="220980"/>
                  </a:lnTo>
                  <a:lnTo>
                    <a:pt x="2479954" y="224790"/>
                  </a:lnTo>
                  <a:lnTo>
                    <a:pt x="2479675" y="228600"/>
                  </a:lnTo>
                  <a:lnTo>
                    <a:pt x="2477643" y="238760"/>
                  </a:lnTo>
                  <a:lnTo>
                    <a:pt x="2473896" y="247650"/>
                  </a:lnTo>
                  <a:lnTo>
                    <a:pt x="2469705" y="256540"/>
                  </a:lnTo>
                  <a:lnTo>
                    <a:pt x="2466314" y="265430"/>
                  </a:lnTo>
                  <a:lnTo>
                    <a:pt x="2463508" y="274320"/>
                  </a:lnTo>
                  <a:lnTo>
                    <a:pt x="2460282" y="283210"/>
                  </a:lnTo>
                  <a:lnTo>
                    <a:pt x="2456688" y="290830"/>
                  </a:lnTo>
                  <a:lnTo>
                    <a:pt x="2452801" y="299720"/>
                  </a:lnTo>
                  <a:lnTo>
                    <a:pt x="2447950" y="309880"/>
                  </a:lnTo>
                  <a:lnTo>
                    <a:pt x="2443645" y="321310"/>
                  </a:lnTo>
                  <a:lnTo>
                    <a:pt x="2439530" y="332740"/>
                  </a:lnTo>
                  <a:lnTo>
                    <a:pt x="2435237" y="344170"/>
                  </a:lnTo>
                  <a:lnTo>
                    <a:pt x="2430424" y="356870"/>
                  </a:lnTo>
                  <a:lnTo>
                    <a:pt x="2425496" y="368300"/>
                  </a:lnTo>
                  <a:lnTo>
                    <a:pt x="2414130" y="394970"/>
                  </a:lnTo>
                  <a:lnTo>
                    <a:pt x="2412339" y="397510"/>
                  </a:lnTo>
                  <a:lnTo>
                    <a:pt x="2407043" y="392430"/>
                  </a:lnTo>
                  <a:lnTo>
                    <a:pt x="2405088" y="391160"/>
                  </a:lnTo>
                  <a:lnTo>
                    <a:pt x="2403894" y="392430"/>
                  </a:lnTo>
                  <a:lnTo>
                    <a:pt x="2404745" y="400050"/>
                  </a:lnTo>
                  <a:lnTo>
                    <a:pt x="2411857" y="405130"/>
                  </a:lnTo>
                  <a:lnTo>
                    <a:pt x="2410777" y="412750"/>
                  </a:lnTo>
                  <a:lnTo>
                    <a:pt x="2416911" y="407670"/>
                  </a:lnTo>
                  <a:lnTo>
                    <a:pt x="2423464" y="402590"/>
                  </a:lnTo>
                  <a:lnTo>
                    <a:pt x="2428671" y="397510"/>
                  </a:lnTo>
                  <a:lnTo>
                    <a:pt x="2432583" y="393700"/>
                  </a:lnTo>
                  <a:lnTo>
                    <a:pt x="2436012" y="388620"/>
                  </a:lnTo>
                  <a:lnTo>
                    <a:pt x="2437219" y="384810"/>
                  </a:lnTo>
                  <a:lnTo>
                    <a:pt x="2443315" y="367030"/>
                  </a:lnTo>
                  <a:lnTo>
                    <a:pt x="2451354" y="350520"/>
                  </a:lnTo>
                  <a:lnTo>
                    <a:pt x="2459837" y="334010"/>
                  </a:lnTo>
                  <a:lnTo>
                    <a:pt x="2467229" y="317500"/>
                  </a:lnTo>
                  <a:lnTo>
                    <a:pt x="2475573" y="294640"/>
                  </a:lnTo>
                  <a:lnTo>
                    <a:pt x="2484158" y="273050"/>
                  </a:lnTo>
                  <a:lnTo>
                    <a:pt x="2492806" y="251460"/>
                  </a:lnTo>
                  <a:lnTo>
                    <a:pt x="2501290" y="228600"/>
                  </a:lnTo>
                  <a:lnTo>
                    <a:pt x="2511374" y="201930"/>
                  </a:lnTo>
                  <a:lnTo>
                    <a:pt x="2520873" y="173990"/>
                  </a:lnTo>
                  <a:lnTo>
                    <a:pt x="2529255" y="147320"/>
                  </a:lnTo>
                  <a:lnTo>
                    <a:pt x="2539974" y="101600"/>
                  </a:lnTo>
                  <a:lnTo>
                    <a:pt x="2544407" y="85090"/>
                  </a:lnTo>
                  <a:lnTo>
                    <a:pt x="2548051" y="68580"/>
                  </a:lnTo>
                  <a:lnTo>
                    <a:pt x="2549664" y="50800"/>
                  </a:lnTo>
                  <a:lnTo>
                    <a:pt x="2549677" y="49530"/>
                  </a:lnTo>
                  <a:lnTo>
                    <a:pt x="2549715" y="355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53"/>
                <a:buFont typeface="Arial"/>
                <a:buNone/>
              </a:pPr>
              <a:endParaRPr sz="55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32" name="Google Shape;2832;p582"/>
            <p:cNvGrpSpPr/>
            <p:nvPr/>
          </p:nvGrpSpPr>
          <p:grpSpPr>
            <a:xfrm>
              <a:off x="251725" y="5110175"/>
              <a:ext cx="943473" cy="943473"/>
              <a:chOff x="483850" y="5510225"/>
              <a:chExt cx="943473" cy="943473"/>
            </a:xfrm>
          </p:grpSpPr>
          <p:grpSp>
            <p:nvGrpSpPr>
              <p:cNvPr id="2833" name="Google Shape;2833;p582"/>
              <p:cNvGrpSpPr/>
              <p:nvPr/>
            </p:nvGrpSpPr>
            <p:grpSpPr>
              <a:xfrm>
                <a:off x="483850" y="5510225"/>
                <a:ext cx="943473" cy="943473"/>
                <a:chOff x="540471" y="3402240"/>
                <a:chExt cx="1097700" cy="1097700"/>
              </a:xfrm>
            </p:grpSpPr>
            <p:sp>
              <p:nvSpPr>
                <p:cNvPr id="2834" name="Google Shape;2834;p582"/>
                <p:cNvSpPr/>
                <p:nvPr/>
              </p:nvSpPr>
              <p:spPr>
                <a:xfrm>
                  <a:off x="540471" y="3402240"/>
                  <a:ext cx="1097700" cy="1097700"/>
                </a:xfrm>
                <a:prstGeom prst="ellipse">
                  <a:avLst/>
                </a:prstGeom>
                <a:solidFill>
                  <a:schemeClr val="lt1"/>
                </a:solidFill>
                <a:ln w="14825" cap="flat" cmpd="sng">
                  <a:solidFill>
                    <a:schemeClr val="accent3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47450" tIns="47450" rIns="47450" bIns="4745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761"/>
                    <a:buFont typeface="Arial"/>
                    <a:buNone/>
                  </a:pPr>
                  <a:endParaRPr sz="761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835" name="Google Shape;2835;p582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599213" y="3461154"/>
                  <a:ext cx="979861" cy="97986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836" name="Google Shape;2836;p582"/>
                <p:cNvSpPr/>
                <p:nvPr/>
              </p:nvSpPr>
              <p:spPr>
                <a:xfrm>
                  <a:off x="710251" y="3572182"/>
                  <a:ext cx="758100" cy="758100"/>
                </a:xfrm>
                <a:prstGeom prst="ellipse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28775" tIns="28775" rIns="28775" bIns="28775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415"/>
                    <a:buFont typeface="Arial"/>
                    <a:buNone/>
                  </a:pPr>
                  <a:endParaRPr sz="415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pic>
            <p:nvPicPr>
              <p:cNvPr id="2837" name="Google Shape;2837;p582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669388" y="5796324"/>
                <a:ext cx="572098" cy="33611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838" name="Google Shape;2838;p582"/>
            <p:cNvSpPr txBox="1"/>
            <p:nvPr/>
          </p:nvSpPr>
          <p:spPr>
            <a:xfrm>
              <a:off x="1086503" y="5907175"/>
              <a:ext cx="1021200" cy="21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8975" rIns="0" bIns="0" anchor="t" anchorCtr="0">
              <a:sp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23"/>
                <a:buFont typeface="Arial"/>
                <a:buNone/>
              </a:pPr>
              <a:r>
                <a:rPr lang="es-419" sz="691" b="1" i="0" u="none" strike="noStrike" cap="none">
                  <a:solidFill>
                    <a:schemeClr val="accent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SAN DIEGO</a:t>
              </a:r>
              <a:endParaRPr sz="1037" b="1" i="0" u="none" strike="noStrike" cap="none">
                <a:solidFill>
                  <a:schemeClr val="accent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839" name="Google Shape;2839;p582"/>
          <p:cNvGrpSpPr/>
          <p:nvPr/>
        </p:nvGrpSpPr>
        <p:grpSpPr>
          <a:xfrm>
            <a:off x="2800387" y="3327681"/>
            <a:ext cx="2187794" cy="1564034"/>
            <a:chOff x="2379285" y="3469576"/>
            <a:chExt cx="4217028" cy="3014715"/>
          </a:xfrm>
        </p:grpSpPr>
        <p:sp>
          <p:nvSpPr>
            <p:cNvPr id="2840" name="Google Shape;2840;p582"/>
            <p:cNvSpPr/>
            <p:nvPr/>
          </p:nvSpPr>
          <p:spPr>
            <a:xfrm rot="-5409071">
              <a:off x="2920377" y="5402228"/>
              <a:ext cx="539091" cy="1619862"/>
            </a:xfrm>
            <a:custGeom>
              <a:avLst/>
              <a:gdLst/>
              <a:ahLst/>
              <a:cxnLst/>
              <a:rect l="l" t="t" r="r" b="b"/>
              <a:pathLst>
                <a:path w="568960" h="2070100" extrusionOk="0">
                  <a:moveTo>
                    <a:pt x="100177" y="1853298"/>
                  </a:moveTo>
                  <a:lnTo>
                    <a:pt x="99695" y="1852841"/>
                  </a:lnTo>
                  <a:lnTo>
                    <a:pt x="99098" y="1851939"/>
                  </a:lnTo>
                  <a:lnTo>
                    <a:pt x="98755" y="1852015"/>
                  </a:lnTo>
                  <a:lnTo>
                    <a:pt x="97764" y="1852282"/>
                  </a:lnTo>
                  <a:lnTo>
                    <a:pt x="96888" y="1852930"/>
                  </a:lnTo>
                  <a:lnTo>
                    <a:pt x="95961" y="1853425"/>
                  </a:lnTo>
                  <a:lnTo>
                    <a:pt x="96443" y="1853882"/>
                  </a:lnTo>
                  <a:lnTo>
                    <a:pt x="97053" y="1854796"/>
                  </a:lnTo>
                  <a:lnTo>
                    <a:pt x="97396" y="1854695"/>
                  </a:lnTo>
                  <a:lnTo>
                    <a:pt x="98374" y="1854441"/>
                  </a:lnTo>
                  <a:lnTo>
                    <a:pt x="99250" y="1853793"/>
                  </a:lnTo>
                  <a:lnTo>
                    <a:pt x="100177" y="1853298"/>
                  </a:lnTo>
                  <a:close/>
                </a:path>
                <a:path w="568960" h="2070100" extrusionOk="0">
                  <a:moveTo>
                    <a:pt x="108750" y="1857451"/>
                  </a:moveTo>
                  <a:lnTo>
                    <a:pt x="107899" y="1856828"/>
                  </a:lnTo>
                  <a:lnTo>
                    <a:pt x="107086" y="1856130"/>
                  </a:lnTo>
                  <a:lnTo>
                    <a:pt x="106146" y="1855673"/>
                  </a:lnTo>
                  <a:lnTo>
                    <a:pt x="105994" y="1855584"/>
                  </a:lnTo>
                  <a:lnTo>
                    <a:pt x="105333" y="1856511"/>
                  </a:lnTo>
                  <a:lnTo>
                    <a:pt x="104863" y="1857006"/>
                  </a:lnTo>
                  <a:lnTo>
                    <a:pt x="106934" y="1859394"/>
                  </a:lnTo>
                  <a:lnTo>
                    <a:pt x="108750" y="1857451"/>
                  </a:lnTo>
                  <a:close/>
                </a:path>
                <a:path w="568960" h="2070100" extrusionOk="0">
                  <a:moveTo>
                    <a:pt x="112395" y="1862048"/>
                  </a:moveTo>
                  <a:lnTo>
                    <a:pt x="111201" y="1861134"/>
                  </a:lnTo>
                  <a:lnTo>
                    <a:pt x="108813" y="1859330"/>
                  </a:lnTo>
                  <a:lnTo>
                    <a:pt x="108851" y="1860727"/>
                  </a:lnTo>
                  <a:lnTo>
                    <a:pt x="108902" y="1862137"/>
                  </a:lnTo>
                  <a:lnTo>
                    <a:pt x="108940" y="1863534"/>
                  </a:lnTo>
                  <a:lnTo>
                    <a:pt x="110096" y="1863051"/>
                  </a:lnTo>
                  <a:lnTo>
                    <a:pt x="112395" y="1862048"/>
                  </a:lnTo>
                  <a:close/>
                </a:path>
                <a:path w="568960" h="2070100" extrusionOk="0">
                  <a:moveTo>
                    <a:pt x="121259" y="1864652"/>
                  </a:moveTo>
                  <a:lnTo>
                    <a:pt x="120332" y="1863991"/>
                  </a:lnTo>
                  <a:lnTo>
                    <a:pt x="119837" y="1863521"/>
                  </a:lnTo>
                  <a:lnTo>
                    <a:pt x="117449" y="1865604"/>
                  </a:lnTo>
                  <a:lnTo>
                    <a:pt x="119392" y="1867408"/>
                  </a:lnTo>
                  <a:lnTo>
                    <a:pt x="120015" y="1866557"/>
                  </a:lnTo>
                  <a:lnTo>
                    <a:pt x="120713" y="1865744"/>
                  </a:lnTo>
                  <a:lnTo>
                    <a:pt x="121170" y="1864817"/>
                  </a:lnTo>
                  <a:lnTo>
                    <a:pt x="121259" y="1864652"/>
                  </a:lnTo>
                  <a:close/>
                </a:path>
                <a:path w="568960" h="2070100" extrusionOk="0">
                  <a:moveTo>
                    <a:pt x="134175" y="1872665"/>
                  </a:moveTo>
                  <a:lnTo>
                    <a:pt x="133248" y="1872005"/>
                  </a:lnTo>
                  <a:lnTo>
                    <a:pt x="132753" y="1871535"/>
                  </a:lnTo>
                  <a:lnTo>
                    <a:pt x="130365" y="1873605"/>
                  </a:lnTo>
                  <a:lnTo>
                    <a:pt x="132308" y="1875421"/>
                  </a:lnTo>
                  <a:lnTo>
                    <a:pt x="132930" y="1874570"/>
                  </a:lnTo>
                  <a:lnTo>
                    <a:pt x="133629" y="1873745"/>
                  </a:lnTo>
                  <a:lnTo>
                    <a:pt x="134086" y="1872818"/>
                  </a:lnTo>
                  <a:lnTo>
                    <a:pt x="134175" y="1872665"/>
                  </a:lnTo>
                  <a:close/>
                </a:path>
                <a:path w="568960" h="2070100" extrusionOk="0">
                  <a:moveTo>
                    <a:pt x="142735" y="1876590"/>
                  </a:moveTo>
                  <a:lnTo>
                    <a:pt x="141808" y="1875929"/>
                  </a:lnTo>
                  <a:lnTo>
                    <a:pt x="141312" y="1875459"/>
                  </a:lnTo>
                  <a:lnTo>
                    <a:pt x="138925" y="1877542"/>
                  </a:lnTo>
                  <a:lnTo>
                    <a:pt x="140868" y="1879346"/>
                  </a:lnTo>
                  <a:lnTo>
                    <a:pt x="141490" y="1878495"/>
                  </a:lnTo>
                  <a:lnTo>
                    <a:pt x="142189" y="1877682"/>
                  </a:lnTo>
                  <a:lnTo>
                    <a:pt x="142646" y="1876755"/>
                  </a:lnTo>
                  <a:lnTo>
                    <a:pt x="142735" y="1876590"/>
                  </a:lnTo>
                  <a:close/>
                </a:path>
                <a:path w="568960" h="2070100" extrusionOk="0">
                  <a:moveTo>
                    <a:pt x="151701" y="1881327"/>
                  </a:moveTo>
                  <a:lnTo>
                    <a:pt x="150850" y="1880704"/>
                  </a:lnTo>
                  <a:lnTo>
                    <a:pt x="150037" y="1880006"/>
                  </a:lnTo>
                  <a:lnTo>
                    <a:pt x="149098" y="1879549"/>
                  </a:lnTo>
                  <a:lnTo>
                    <a:pt x="148945" y="1879460"/>
                  </a:lnTo>
                  <a:lnTo>
                    <a:pt x="148285" y="1880387"/>
                  </a:lnTo>
                  <a:lnTo>
                    <a:pt x="147815" y="1880882"/>
                  </a:lnTo>
                  <a:lnTo>
                    <a:pt x="149885" y="1883270"/>
                  </a:lnTo>
                  <a:lnTo>
                    <a:pt x="151701" y="1881327"/>
                  </a:lnTo>
                  <a:close/>
                </a:path>
                <a:path w="568960" h="2070100" extrusionOk="0">
                  <a:moveTo>
                    <a:pt x="160324" y="1887131"/>
                  </a:moveTo>
                  <a:lnTo>
                    <a:pt x="159753" y="1880857"/>
                  </a:lnTo>
                  <a:lnTo>
                    <a:pt x="154978" y="1883727"/>
                  </a:lnTo>
                  <a:lnTo>
                    <a:pt x="151765" y="1883206"/>
                  </a:lnTo>
                  <a:lnTo>
                    <a:pt x="151904" y="1887423"/>
                  </a:lnTo>
                  <a:lnTo>
                    <a:pt x="160324" y="1887131"/>
                  </a:lnTo>
                  <a:close/>
                </a:path>
                <a:path w="568960" h="2070100" extrusionOk="0">
                  <a:moveTo>
                    <a:pt x="173240" y="1895144"/>
                  </a:moveTo>
                  <a:lnTo>
                    <a:pt x="172681" y="1888858"/>
                  </a:lnTo>
                  <a:lnTo>
                    <a:pt x="167894" y="1891741"/>
                  </a:lnTo>
                  <a:lnTo>
                    <a:pt x="164680" y="1891207"/>
                  </a:lnTo>
                  <a:lnTo>
                    <a:pt x="164807" y="1895424"/>
                  </a:lnTo>
                  <a:lnTo>
                    <a:pt x="173240" y="1895144"/>
                  </a:lnTo>
                  <a:close/>
                </a:path>
                <a:path w="568960" h="2070100" extrusionOk="0">
                  <a:moveTo>
                    <a:pt x="174345" y="1673758"/>
                  </a:moveTo>
                  <a:lnTo>
                    <a:pt x="173367" y="1672856"/>
                  </a:lnTo>
                  <a:lnTo>
                    <a:pt x="172796" y="1672310"/>
                  </a:lnTo>
                  <a:lnTo>
                    <a:pt x="171932" y="1672818"/>
                  </a:lnTo>
                  <a:lnTo>
                    <a:pt x="170141" y="1673898"/>
                  </a:lnTo>
                  <a:lnTo>
                    <a:pt x="170624" y="1674355"/>
                  </a:lnTo>
                  <a:lnTo>
                    <a:pt x="171221" y="1675257"/>
                  </a:lnTo>
                  <a:lnTo>
                    <a:pt x="171564" y="1675168"/>
                  </a:lnTo>
                  <a:lnTo>
                    <a:pt x="172542" y="1674914"/>
                  </a:lnTo>
                  <a:lnTo>
                    <a:pt x="173431" y="1674253"/>
                  </a:lnTo>
                  <a:lnTo>
                    <a:pt x="174345" y="1673758"/>
                  </a:lnTo>
                  <a:close/>
                </a:path>
                <a:path w="568960" h="2070100" extrusionOk="0">
                  <a:moveTo>
                    <a:pt x="176822" y="1897862"/>
                  </a:moveTo>
                  <a:lnTo>
                    <a:pt x="175628" y="1896948"/>
                  </a:lnTo>
                  <a:lnTo>
                    <a:pt x="173240" y="1895144"/>
                  </a:lnTo>
                  <a:lnTo>
                    <a:pt x="173278" y="1896541"/>
                  </a:lnTo>
                  <a:lnTo>
                    <a:pt x="173329" y="1897951"/>
                  </a:lnTo>
                  <a:lnTo>
                    <a:pt x="173380" y="1899348"/>
                  </a:lnTo>
                  <a:lnTo>
                    <a:pt x="174523" y="1898853"/>
                  </a:lnTo>
                  <a:lnTo>
                    <a:pt x="175679" y="1898357"/>
                  </a:lnTo>
                  <a:lnTo>
                    <a:pt x="176822" y="1897862"/>
                  </a:lnTo>
                  <a:close/>
                </a:path>
                <a:path w="568960" h="2070100" extrusionOk="0">
                  <a:moveTo>
                    <a:pt x="185407" y="1902142"/>
                  </a:moveTo>
                  <a:lnTo>
                    <a:pt x="185318" y="1901786"/>
                  </a:lnTo>
                  <a:lnTo>
                    <a:pt x="185064" y="1900809"/>
                  </a:lnTo>
                  <a:lnTo>
                    <a:pt x="184404" y="1899932"/>
                  </a:lnTo>
                  <a:lnTo>
                    <a:pt x="183908" y="1899005"/>
                  </a:lnTo>
                  <a:lnTo>
                    <a:pt x="183007" y="1899983"/>
                  </a:lnTo>
                  <a:lnTo>
                    <a:pt x="182460" y="1900555"/>
                  </a:lnTo>
                  <a:lnTo>
                    <a:pt x="183502" y="1902320"/>
                  </a:lnTo>
                  <a:lnTo>
                    <a:pt x="184048" y="1903209"/>
                  </a:lnTo>
                  <a:lnTo>
                    <a:pt x="184505" y="1902739"/>
                  </a:lnTo>
                  <a:lnTo>
                    <a:pt x="185407" y="1902142"/>
                  </a:lnTo>
                  <a:close/>
                </a:path>
                <a:path w="568960" h="2070100" extrusionOk="0">
                  <a:moveTo>
                    <a:pt x="194652" y="1904974"/>
                  </a:moveTo>
                  <a:lnTo>
                    <a:pt x="193675" y="1904072"/>
                  </a:lnTo>
                  <a:lnTo>
                    <a:pt x="193103" y="1903526"/>
                  </a:lnTo>
                  <a:lnTo>
                    <a:pt x="192227" y="1904034"/>
                  </a:lnTo>
                  <a:lnTo>
                    <a:pt x="190436" y="1905114"/>
                  </a:lnTo>
                  <a:lnTo>
                    <a:pt x="190919" y="1905571"/>
                  </a:lnTo>
                  <a:lnTo>
                    <a:pt x="191516" y="1906485"/>
                  </a:lnTo>
                  <a:lnTo>
                    <a:pt x="191858" y="1906384"/>
                  </a:lnTo>
                  <a:lnTo>
                    <a:pt x="192849" y="1906130"/>
                  </a:lnTo>
                  <a:lnTo>
                    <a:pt x="193725" y="1905469"/>
                  </a:lnTo>
                  <a:lnTo>
                    <a:pt x="194652" y="1904974"/>
                  </a:lnTo>
                  <a:close/>
                </a:path>
                <a:path w="568960" h="2070100" extrusionOk="0">
                  <a:moveTo>
                    <a:pt x="207162" y="1912404"/>
                  </a:moveTo>
                  <a:lnTo>
                    <a:pt x="206235" y="1911743"/>
                  </a:lnTo>
                  <a:lnTo>
                    <a:pt x="205740" y="1911273"/>
                  </a:lnTo>
                  <a:lnTo>
                    <a:pt x="203352" y="1913356"/>
                  </a:lnTo>
                  <a:lnTo>
                    <a:pt x="205295" y="1915160"/>
                  </a:lnTo>
                  <a:lnTo>
                    <a:pt x="205917" y="1914309"/>
                  </a:lnTo>
                  <a:lnTo>
                    <a:pt x="206616" y="1913496"/>
                  </a:lnTo>
                  <a:lnTo>
                    <a:pt x="207073" y="1912569"/>
                  </a:lnTo>
                  <a:lnTo>
                    <a:pt x="207162" y="1912404"/>
                  </a:lnTo>
                  <a:close/>
                </a:path>
                <a:path w="568960" h="2070100" extrusionOk="0">
                  <a:moveTo>
                    <a:pt x="215442" y="1918004"/>
                  </a:moveTo>
                  <a:lnTo>
                    <a:pt x="215112" y="1916684"/>
                  </a:lnTo>
                  <a:lnTo>
                    <a:pt x="214452" y="1915795"/>
                  </a:lnTo>
                  <a:lnTo>
                    <a:pt x="213944" y="1914880"/>
                  </a:lnTo>
                  <a:lnTo>
                    <a:pt x="213499" y="1915363"/>
                  </a:lnTo>
                  <a:lnTo>
                    <a:pt x="212585" y="1915972"/>
                  </a:lnTo>
                  <a:lnTo>
                    <a:pt x="212674" y="1916303"/>
                  </a:lnTo>
                  <a:lnTo>
                    <a:pt x="212928" y="1917280"/>
                  </a:lnTo>
                  <a:lnTo>
                    <a:pt x="213588" y="1918169"/>
                  </a:lnTo>
                  <a:lnTo>
                    <a:pt x="214083" y="1919084"/>
                  </a:lnTo>
                  <a:lnTo>
                    <a:pt x="214528" y="1918601"/>
                  </a:lnTo>
                  <a:lnTo>
                    <a:pt x="215442" y="1918004"/>
                  </a:lnTo>
                  <a:close/>
                </a:path>
                <a:path w="568960" h="2070100" extrusionOk="0">
                  <a:moveTo>
                    <a:pt x="224053" y="1920265"/>
                  </a:moveTo>
                  <a:lnTo>
                    <a:pt x="223481" y="1919719"/>
                  </a:lnTo>
                  <a:lnTo>
                    <a:pt x="222504" y="1918817"/>
                  </a:lnTo>
                  <a:lnTo>
                    <a:pt x="222072" y="1919770"/>
                  </a:lnTo>
                  <a:lnTo>
                    <a:pt x="221475" y="1920684"/>
                  </a:lnTo>
                  <a:lnTo>
                    <a:pt x="221221" y="1922030"/>
                  </a:lnTo>
                  <a:lnTo>
                    <a:pt x="222161" y="1922576"/>
                  </a:lnTo>
                  <a:lnTo>
                    <a:pt x="222643" y="1923021"/>
                  </a:lnTo>
                  <a:lnTo>
                    <a:pt x="223126" y="1922094"/>
                  </a:lnTo>
                  <a:lnTo>
                    <a:pt x="224053" y="1920265"/>
                  </a:lnTo>
                  <a:close/>
                </a:path>
                <a:path w="568960" h="2070100" extrusionOk="0">
                  <a:moveTo>
                    <a:pt x="568566" y="12700"/>
                  </a:moveTo>
                  <a:lnTo>
                    <a:pt x="557136" y="12700"/>
                  </a:lnTo>
                  <a:lnTo>
                    <a:pt x="552818" y="0"/>
                  </a:lnTo>
                  <a:lnTo>
                    <a:pt x="534720" y="0"/>
                  </a:lnTo>
                  <a:lnTo>
                    <a:pt x="524725" y="12700"/>
                  </a:lnTo>
                  <a:lnTo>
                    <a:pt x="514108" y="25400"/>
                  </a:lnTo>
                  <a:lnTo>
                    <a:pt x="502729" y="38100"/>
                  </a:lnTo>
                  <a:lnTo>
                    <a:pt x="490499" y="38100"/>
                  </a:lnTo>
                  <a:lnTo>
                    <a:pt x="485216" y="50800"/>
                  </a:lnTo>
                  <a:lnTo>
                    <a:pt x="475729" y="50800"/>
                  </a:lnTo>
                  <a:lnTo>
                    <a:pt x="471068" y="63500"/>
                  </a:lnTo>
                  <a:lnTo>
                    <a:pt x="465429" y="63500"/>
                  </a:lnTo>
                  <a:lnTo>
                    <a:pt x="460070" y="76200"/>
                  </a:lnTo>
                  <a:lnTo>
                    <a:pt x="454406" y="76200"/>
                  </a:lnTo>
                  <a:lnTo>
                    <a:pt x="449834" y="88900"/>
                  </a:lnTo>
                  <a:lnTo>
                    <a:pt x="440563" y="88900"/>
                  </a:lnTo>
                  <a:lnTo>
                    <a:pt x="436029" y="101600"/>
                  </a:lnTo>
                  <a:lnTo>
                    <a:pt x="424649" y="101600"/>
                  </a:lnTo>
                  <a:lnTo>
                    <a:pt x="419328" y="114300"/>
                  </a:lnTo>
                  <a:lnTo>
                    <a:pt x="415112" y="114300"/>
                  </a:lnTo>
                  <a:lnTo>
                    <a:pt x="415112" y="177800"/>
                  </a:lnTo>
                  <a:lnTo>
                    <a:pt x="413702" y="190500"/>
                  </a:lnTo>
                  <a:lnTo>
                    <a:pt x="412280" y="190500"/>
                  </a:lnTo>
                  <a:lnTo>
                    <a:pt x="412521" y="177800"/>
                  </a:lnTo>
                  <a:lnTo>
                    <a:pt x="415112" y="177800"/>
                  </a:lnTo>
                  <a:lnTo>
                    <a:pt x="415112" y="114300"/>
                  </a:lnTo>
                  <a:lnTo>
                    <a:pt x="414794" y="114300"/>
                  </a:lnTo>
                  <a:lnTo>
                    <a:pt x="409879" y="127000"/>
                  </a:lnTo>
                  <a:lnTo>
                    <a:pt x="404152" y="127000"/>
                  </a:lnTo>
                  <a:lnTo>
                    <a:pt x="398246" y="139700"/>
                  </a:lnTo>
                  <a:lnTo>
                    <a:pt x="392785" y="139700"/>
                  </a:lnTo>
                  <a:lnTo>
                    <a:pt x="378815" y="165100"/>
                  </a:lnTo>
                  <a:lnTo>
                    <a:pt x="364528" y="177800"/>
                  </a:lnTo>
                  <a:lnTo>
                    <a:pt x="350050" y="190500"/>
                  </a:lnTo>
                  <a:lnTo>
                    <a:pt x="331863" y="215900"/>
                  </a:lnTo>
                  <a:lnTo>
                    <a:pt x="324358" y="215900"/>
                  </a:lnTo>
                  <a:lnTo>
                    <a:pt x="321132" y="228600"/>
                  </a:lnTo>
                  <a:lnTo>
                    <a:pt x="315442" y="241300"/>
                  </a:lnTo>
                  <a:lnTo>
                    <a:pt x="309067" y="241300"/>
                  </a:lnTo>
                  <a:lnTo>
                    <a:pt x="303771" y="254000"/>
                  </a:lnTo>
                  <a:lnTo>
                    <a:pt x="299440" y="254000"/>
                  </a:lnTo>
                  <a:lnTo>
                    <a:pt x="294601" y="266700"/>
                  </a:lnTo>
                  <a:lnTo>
                    <a:pt x="284454" y="279400"/>
                  </a:lnTo>
                  <a:lnTo>
                    <a:pt x="275120" y="292100"/>
                  </a:lnTo>
                  <a:lnTo>
                    <a:pt x="257225" y="317500"/>
                  </a:lnTo>
                  <a:lnTo>
                    <a:pt x="248005" y="330200"/>
                  </a:lnTo>
                  <a:lnTo>
                    <a:pt x="236842" y="342900"/>
                  </a:lnTo>
                  <a:lnTo>
                    <a:pt x="226593" y="368300"/>
                  </a:lnTo>
                  <a:lnTo>
                    <a:pt x="216573" y="381000"/>
                  </a:lnTo>
                  <a:lnTo>
                    <a:pt x="206057" y="406400"/>
                  </a:lnTo>
                  <a:lnTo>
                    <a:pt x="188874" y="431800"/>
                  </a:lnTo>
                  <a:lnTo>
                    <a:pt x="173278" y="457200"/>
                  </a:lnTo>
                  <a:lnTo>
                    <a:pt x="158381" y="495300"/>
                  </a:lnTo>
                  <a:lnTo>
                    <a:pt x="143357" y="520700"/>
                  </a:lnTo>
                  <a:lnTo>
                    <a:pt x="139001" y="533400"/>
                  </a:lnTo>
                  <a:lnTo>
                    <a:pt x="135305" y="546100"/>
                  </a:lnTo>
                  <a:lnTo>
                    <a:pt x="131508" y="546100"/>
                  </a:lnTo>
                  <a:lnTo>
                    <a:pt x="126873" y="558800"/>
                  </a:lnTo>
                  <a:lnTo>
                    <a:pt x="120650" y="571500"/>
                  </a:lnTo>
                  <a:lnTo>
                    <a:pt x="115125" y="584200"/>
                  </a:lnTo>
                  <a:lnTo>
                    <a:pt x="110185" y="596900"/>
                  </a:lnTo>
                  <a:lnTo>
                    <a:pt x="105740" y="609600"/>
                  </a:lnTo>
                  <a:lnTo>
                    <a:pt x="100876" y="622300"/>
                  </a:lnTo>
                  <a:lnTo>
                    <a:pt x="95859" y="635000"/>
                  </a:lnTo>
                  <a:lnTo>
                    <a:pt x="91414" y="647700"/>
                  </a:lnTo>
                  <a:lnTo>
                    <a:pt x="88226" y="660400"/>
                  </a:lnTo>
                  <a:lnTo>
                    <a:pt x="85763" y="673100"/>
                  </a:lnTo>
                  <a:lnTo>
                    <a:pt x="81978" y="685800"/>
                  </a:lnTo>
                  <a:lnTo>
                    <a:pt x="78105" y="685800"/>
                  </a:lnTo>
                  <a:lnTo>
                    <a:pt x="75374" y="698500"/>
                  </a:lnTo>
                  <a:lnTo>
                    <a:pt x="73088" y="711200"/>
                  </a:lnTo>
                  <a:lnTo>
                    <a:pt x="70319" y="711200"/>
                  </a:lnTo>
                  <a:lnTo>
                    <a:pt x="67475" y="723900"/>
                  </a:lnTo>
                  <a:lnTo>
                    <a:pt x="64973" y="736600"/>
                  </a:lnTo>
                  <a:lnTo>
                    <a:pt x="60007" y="749300"/>
                  </a:lnTo>
                  <a:lnTo>
                    <a:pt x="54571" y="774700"/>
                  </a:lnTo>
                  <a:lnTo>
                    <a:pt x="49161" y="787400"/>
                  </a:lnTo>
                  <a:lnTo>
                    <a:pt x="44272" y="812800"/>
                  </a:lnTo>
                  <a:lnTo>
                    <a:pt x="41198" y="825500"/>
                  </a:lnTo>
                  <a:lnTo>
                    <a:pt x="38354" y="838200"/>
                  </a:lnTo>
                  <a:lnTo>
                    <a:pt x="35458" y="850900"/>
                  </a:lnTo>
                  <a:lnTo>
                    <a:pt x="32219" y="863600"/>
                  </a:lnTo>
                  <a:lnTo>
                    <a:pt x="30670" y="868591"/>
                  </a:lnTo>
                  <a:lnTo>
                    <a:pt x="30670" y="1384300"/>
                  </a:lnTo>
                  <a:lnTo>
                    <a:pt x="27089" y="1397000"/>
                  </a:lnTo>
                  <a:lnTo>
                    <a:pt x="26568" y="1384300"/>
                  </a:lnTo>
                  <a:lnTo>
                    <a:pt x="30670" y="1384300"/>
                  </a:lnTo>
                  <a:lnTo>
                    <a:pt x="30670" y="868591"/>
                  </a:lnTo>
                  <a:lnTo>
                    <a:pt x="28270" y="876300"/>
                  </a:lnTo>
                  <a:lnTo>
                    <a:pt x="25019" y="901700"/>
                  </a:lnTo>
                  <a:lnTo>
                    <a:pt x="22047" y="914400"/>
                  </a:lnTo>
                  <a:lnTo>
                    <a:pt x="18973" y="927100"/>
                  </a:lnTo>
                  <a:lnTo>
                    <a:pt x="17500" y="939800"/>
                  </a:lnTo>
                  <a:lnTo>
                    <a:pt x="15557" y="952500"/>
                  </a:lnTo>
                  <a:lnTo>
                    <a:pt x="15735" y="952500"/>
                  </a:lnTo>
                  <a:lnTo>
                    <a:pt x="14846" y="965200"/>
                  </a:lnTo>
                  <a:lnTo>
                    <a:pt x="12915" y="977900"/>
                  </a:lnTo>
                  <a:lnTo>
                    <a:pt x="11569" y="977900"/>
                  </a:lnTo>
                  <a:lnTo>
                    <a:pt x="12471" y="990600"/>
                  </a:lnTo>
                  <a:lnTo>
                    <a:pt x="6273" y="1003300"/>
                  </a:lnTo>
                  <a:lnTo>
                    <a:pt x="9575" y="1003300"/>
                  </a:lnTo>
                  <a:lnTo>
                    <a:pt x="8153" y="1016000"/>
                  </a:lnTo>
                  <a:lnTo>
                    <a:pt x="6235" y="1028700"/>
                  </a:lnTo>
                  <a:lnTo>
                    <a:pt x="5549" y="1041400"/>
                  </a:lnTo>
                  <a:lnTo>
                    <a:pt x="5270" y="1041400"/>
                  </a:lnTo>
                  <a:lnTo>
                    <a:pt x="5346" y="1054100"/>
                  </a:lnTo>
                  <a:lnTo>
                    <a:pt x="4902" y="1054100"/>
                  </a:lnTo>
                  <a:lnTo>
                    <a:pt x="3035" y="1066800"/>
                  </a:lnTo>
                  <a:lnTo>
                    <a:pt x="1765" y="1079500"/>
                  </a:lnTo>
                  <a:lnTo>
                    <a:pt x="2044" y="1079500"/>
                  </a:lnTo>
                  <a:lnTo>
                    <a:pt x="2870" y="1092200"/>
                  </a:lnTo>
                  <a:lnTo>
                    <a:pt x="3187" y="1104900"/>
                  </a:lnTo>
                  <a:lnTo>
                    <a:pt x="2781" y="1104900"/>
                  </a:lnTo>
                  <a:lnTo>
                    <a:pt x="2070" y="1117600"/>
                  </a:lnTo>
                  <a:lnTo>
                    <a:pt x="1130" y="1117600"/>
                  </a:lnTo>
                  <a:lnTo>
                    <a:pt x="0" y="1130300"/>
                  </a:lnTo>
                  <a:lnTo>
                    <a:pt x="1193" y="1143000"/>
                  </a:lnTo>
                  <a:lnTo>
                    <a:pt x="2159" y="1143000"/>
                  </a:lnTo>
                  <a:lnTo>
                    <a:pt x="1549" y="1155700"/>
                  </a:lnTo>
                  <a:lnTo>
                    <a:pt x="482" y="1155700"/>
                  </a:lnTo>
                  <a:lnTo>
                    <a:pt x="622" y="1168400"/>
                  </a:lnTo>
                  <a:lnTo>
                    <a:pt x="1320" y="1181100"/>
                  </a:lnTo>
                  <a:lnTo>
                    <a:pt x="1917" y="1181100"/>
                  </a:lnTo>
                  <a:lnTo>
                    <a:pt x="2286" y="1193800"/>
                  </a:lnTo>
                  <a:lnTo>
                    <a:pt x="939" y="1193800"/>
                  </a:lnTo>
                  <a:lnTo>
                    <a:pt x="5892" y="1206500"/>
                  </a:lnTo>
                  <a:lnTo>
                    <a:pt x="3213" y="1219200"/>
                  </a:lnTo>
                  <a:lnTo>
                    <a:pt x="3365" y="1231900"/>
                  </a:lnTo>
                  <a:lnTo>
                    <a:pt x="4495" y="1257300"/>
                  </a:lnTo>
                  <a:lnTo>
                    <a:pt x="4711" y="1270000"/>
                  </a:lnTo>
                  <a:lnTo>
                    <a:pt x="14808" y="1270000"/>
                  </a:lnTo>
                  <a:lnTo>
                    <a:pt x="12293" y="1282700"/>
                  </a:lnTo>
                  <a:lnTo>
                    <a:pt x="9639" y="1295400"/>
                  </a:lnTo>
                  <a:lnTo>
                    <a:pt x="8978" y="1308100"/>
                  </a:lnTo>
                  <a:lnTo>
                    <a:pt x="10185" y="1308100"/>
                  </a:lnTo>
                  <a:lnTo>
                    <a:pt x="13144" y="1320800"/>
                  </a:lnTo>
                  <a:lnTo>
                    <a:pt x="15989" y="1333500"/>
                  </a:lnTo>
                  <a:lnTo>
                    <a:pt x="16840" y="1333500"/>
                  </a:lnTo>
                  <a:lnTo>
                    <a:pt x="16040" y="1346200"/>
                  </a:lnTo>
                  <a:lnTo>
                    <a:pt x="15557" y="1346200"/>
                  </a:lnTo>
                  <a:lnTo>
                    <a:pt x="15887" y="1358900"/>
                  </a:lnTo>
                  <a:lnTo>
                    <a:pt x="17487" y="1371600"/>
                  </a:lnTo>
                  <a:lnTo>
                    <a:pt x="20828" y="1371600"/>
                  </a:lnTo>
                  <a:lnTo>
                    <a:pt x="18453" y="1384300"/>
                  </a:lnTo>
                  <a:lnTo>
                    <a:pt x="21691" y="1384300"/>
                  </a:lnTo>
                  <a:lnTo>
                    <a:pt x="22123" y="1397000"/>
                  </a:lnTo>
                  <a:lnTo>
                    <a:pt x="20840" y="1397000"/>
                  </a:lnTo>
                  <a:lnTo>
                    <a:pt x="26670" y="1409700"/>
                  </a:lnTo>
                  <a:lnTo>
                    <a:pt x="25120" y="1422400"/>
                  </a:lnTo>
                  <a:lnTo>
                    <a:pt x="35267" y="1422400"/>
                  </a:lnTo>
                  <a:lnTo>
                    <a:pt x="24587" y="1435100"/>
                  </a:lnTo>
                  <a:lnTo>
                    <a:pt x="32689" y="1435100"/>
                  </a:lnTo>
                  <a:lnTo>
                    <a:pt x="32359" y="1447800"/>
                  </a:lnTo>
                  <a:lnTo>
                    <a:pt x="33108" y="1460500"/>
                  </a:lnTo>
                  <a:lnTo>
                    <a:pt x="34963" y="1473200"/>
                  </a:lnTo>
                  <a:lnTo>
                    <a:pt x="38023" y="1473200"/>
                  </a:lnTo>
                  <a:lnTo>
                    <a:pt x="43929" y="1498600"/>
                  </a:lnTo>
                  <a:lnTo>
                    <a:pt x="47523" y="1511300"/>
                  </a:lnTo>
                  <a:lnTo>
                    <a:pt x="50749" y="1524000"/>
                  </a:lnTo>
                  <a:lnTo>
                    <a:pt x="55524" y="1536700"/>
                  </a:lnTo>
                  <a:lnTo>
                    <a:pt x="60490" y="1549400"/>
                  </a:lnTo>
                  <a:lnTo>
                    <a:pt x="64681" y="1574800"/>
                  </a:lnTo>
                  <a:lnTo>
                    <a:pt x="68618" y="1587500"/>
                  </a:lnTo>
                  <a:lnTo>
                    <a:pt x="72859" y="1600200"/>
                  </a:lnTo>
                  <a:lnTo>
                    <a:pt x="75450" y="1600200"/>
                  </a:lnTo>
                  <a:lnTo>
                    <a:pt x="80378" y="1612900"/>
                  </a:lnTo>
                  <a:lnTo>
                    <a:pt x="85636" y="1625600"/>
                  </a:lnTo>
                  <a:lnTo>
                    <a:pt x="89573" y="1638300"/>
                  </a:lnTo>
                  <a:lnTo>
                    <a:pt x="91579" y="1638300"/>
                  </a:lnTo>
                  <a:lnTo>
                    <a:pt x="97396" y="1663700"/>
                  </a:lnTo>
                  <a:lnTo>
                    <a:pt x="104609" y="1676400"/>
                  </a:lnTo>
                  <a:lnTo>
                    <a:pt x="112471" y="1701800"/>
                  </a:lnTo>
                  <a:lnTo>
                    <a:pt x="129489" y="1739900"/>
                  </a:lnTo>
                  <a:lnTo>
                    <a:pt x="139331" y="1765300"/>
                  </a:lnTo>
                  <a:lnTo>
                    <a:pt x="149529" y="1778000"/>
                  </a:lnTo>
                  <a:lnTo>
                    <a:pt x="159893" y="1803400"/>
                  </a:lnTo>
                  <a:lnTo>
                    <a:pt x="169367" y="1816100"/>
                  </a:lnTo>
                  <a:lnTo>
                    <a:pt x="179425" y="1841500"/>
                  </a:lnTo>
                  <a:lnTo>
                    <a:pt x="189979" y="1854200"/>
                  </a:lnTo>
                  <a:lnTo>
                    <a:pt x="200926" y="1866900"/>
                  </a:lnTo>
                  <a:lnTo>
                    <a:pt x="204063" y="1879600"/>
                  </a:lnTo>
                  <a:lnTo>
                    <a:pt x="205549" y="1879600"/>
                  </a:lnTo>
                  <a:lnTo>
                    <a:pt x="209092" y="1892300"/>
                  </a:lnTo>
                  <a:lnTo>
                    <a:pt x="218579" y="1905000"/>
                  </a:lnTo>
                  <a:lnTo>
                    <a:pt x="227393" y="1917700"/>
                  </a:lnTo>
                  <a:lnTo>
                    <a:pt x="235521" y="1930400"/>
                  </a:lnTo>
                  <a:lnTo>
                    <a:pt x="242963" y="1943100"/>
                  </a:lnTo>
                  <a:lnTo>
                    <a:pt x="233387" y="1943100"/>
                  </a:lnTo>
                  <a:lnTo>
                    <a:pt x="228917" y="1936559"/>
                  </a:lnTo>
                  <a:lnTo>
                    <a:pt x="228917" y="1943100"/>
                  </a:lnTo>
                  <a:lnTo>
                    <a:pt x="228003" y="1955800"/>
                  </a:lnTo>
                  <a:lnTo>
                    <a:pt x="227558" y="1955800"/>
                  </a:lnTo>
                  <a:lnTo>
                    <a:pt x="227050" y="1943100"/>
                  </a:lnTo>
                  <a:lnTo>
                    <a:pt x="228917" y="1943100"/>
                  </a:lnTo>
                  <a:lnTo>
                    <a:pt x="228917" y="1936559"/>
                  </a:lnTo>
                  <a:lnTo>
                    <a:pt x="224713" y="1930400"/>
                  </a:lnTo>
                  <a:lnTo>
                    <a:pt x="210464" y="1930400"/>
                  </a:lnTo>
                  <a:lnTo>
                    <a:pt x="215277" y="1943100"/>
                  </a:lnTo>
                  <a:lnTo>
                    <a:pt x="201218" y="1943100"/>
                  </a:lnTo>
                  <a:lnTo>
                    <a:pt x="199618" y="1930400"/>
                  </a:lnTo>
                  <a:lnTo>
                    <a:pt x="206057" y="1930400"/>
                  </a:lnTo>
                  <a:lnTo>
                    <a:pt x="204952" y="1917700"/>
                  </a:lnTo>
                  <a:lnTo>
                    <a:pt x="183705" y="1917700"/>
                  </a:lnTo>
                  <a:lnTo>
                    <a:pt x="186296" y="1930400"/>
                  </a:lnTo>
                  <a:lnTo>
                    <a:pt x="178206" y="1930400"/>
                  </a:lnTo>
                  <a:lnTo>
                    <a:pt x="181914" y="1917700"/>
                  </a:lnTo>
                  <a:lnTo>
                    <a:pt x="179425" y="1917700"/>
                  </a:lnTo>
                  <a:lnTo>
                    <a:pt x="173380" y="1905000"/>
                  </a:lnTo>
                  <a:lnTo>
                    <a:pt x="163487" y="1905000"/>
                  </a:lnTo>
                  <a:lnTo>
                    <a:pt x="164147" y="1917700"/>
                  </a:lnTo>
                  <a:lnTo>
                    <a:pt x="161544" y="1917700"/>
                  </a:lnTo>
                  <a:lnTo>
                    <a:pt x="162979" y="1905000"/>
                  </a:lnTo>
                  <a:lnTo>
                    <a:pt x="153771" y="1905000"/>
                  </a:lnTo>
                  <a:lnTo>
                    <a:pt x="151904" y="1892300"/>
                  </a:lnTo>
                  <a:lnTo>
                    <a:pt x="141503" y="1892300"/>
                  </a:lnTo>
                  <a:lnTo>
                    <a:pt x="143052" y="1905000"/>
                  </a:lnTo>
                  <a:lnTo>
                    <a:pt x="141084" y="1905000"/>
                  </a:lnTo>
                  <a:lnTo>
                    <a:pt x="141503" y="1892300"/>
                  </a:lnTo>
                  <a:lnTo>
                    <a:pt x="140855" y="1892300"/>
                  </a:lnTo>
                  <a:lnTo>
                    <a:pt x="138988" y="1879600"/>
                  </a:lnTo>
                  <a:lnTo>
                    <a:pt x="135775" y="1879600"/>
                  </a:lnTo>
                  <a:lnTo>
                    <a:pt x="131000" y="1892300"/>
                  </a:lnTo>
                  <a:lnTo>
                    <a:pt x="130416" y="1879600"/>
                  </a:lnTo>
                  <a:lnTo>
                    <a:pt x="109524" y="1879600"/>
                  </a:lnTo>
                  <a:lnTo>
                    <a:pt x="108940" y="1866900"/>
                  </a:lnTo>
                  <a:lnTo>
                    <a:pt x="95364" y="1866900"/>
                  </a:lnTo>
                  <a:lnTo>
                    <a:pt x="95707" y="1879600"/>
                  </a:lnTo>
                  <a:lnTo>
                    <a:pt x="94348" y="1879600"/>
                  </a:lnTo>
                  <a:lnTo>
                    <a:pt x="92760" y="1866900"/>
                  </a:lnTo>
                  <a:lnTo>
                    <a:pt x="89941" y="1866900"/>
                  </a:lnTo>
                  <a:lnTo>
                    <a:pt x="83578" y="1854200"/>
                  </a:lnTo>
                  <a:lnTo>
                    <a:pt x="76365" y="1854200"/>
                  </a:lnTo>
                  <a:lnTo>
                    <a:pt x="77330" y="1866900"/>
                  </a:lnTo>
                  <a:lnTo>
                    <a:pt x="75742" y="1869859"/>
                  </a:lnTo>
                  <a:lnTo>
                    <a:pt x="75742" y="1879600"/>
                  </a:lnTo>
                  <a:lnTo>
                    <a:pt x="74295" y="1892300"/>
                  </a:lnTo>
                  <a:lnTo>
                    <a:pt x="71526" y="1879600"/>
                  </a:lnTo>
                  <a:lnTo>
                    <a:pt x="75742" y="1879600"/>
                  </a:lnTo>
                  <a:lnTo>
                    <a:pt x="75742" y="1869859"/>
                  </a:lnTo>
                  <a:lnTo>
                    <a:pt x="70345" y="1879600"/>
                  </a:lnTo>
                  <a:lnTo>
                    <a:pt x="64592" y="1879600"/>
                  </a:lnTo>
                  <a:lnTo>
                    <a:pt x="58940" y="1892300"/>
                  </a:lnTo>
                  <a:lnTo>
                    <a:pt x="67729" y="1892300"/>
                  </a:lnTo>
                  <a:lnTo>
                    <a:pt x="72402" y="1905000"/>
                  </a:lnTo>
                  <a:lnTo>
                    <a:pt x="82499" y="1905000"/>
                  </a:lnTo>
                  <a:lnTo>
                    <a:pt x="86067" y="1917700"/>
                  </a:lnTo>
                  <a:lnTo>
                    <a:pt x="105676" y="1930400"/>
                  </a:lnTo>
                  <a:lnTo>
                    <a:pt x="125806" y="1943100"/>
                  </a:lnTo>
                  <a:lnTo>
                    <a:pt x="167093" y="1968500"/>
                  </a:lnTo>
                  <a:lnTo>
                    <a:pt x="181102" y="1968500"/>
                  </a:lnTo>
                  <a:lnTo>
                    <a:pt x="209880" y="1993900"/>
                  </a:lnTo>
                  <a:lnTo>
                    <a:pt x="224066" y="1993900"/>
                  </a:lnTo>
                  <a:lnTo>
                    <a:pt x="236397" y="2006600"/>
                  </a:lnTo>
                  <a:lnTo>
                    <a:pt x="248843" y="2006600"/>
                  </a:lnTo>
                  <a:lnTo>
                    <a:pt x="261556" y="2019300"/>
                  </a:lnTo>
                  <a:lnTo>
                    <a:pt x="274662" y="2019300"/>
                  </a:lnTo>
                  <a:lnTo>
                    <a:pt x="284988" y="2032000"/>
                  </a:lnTo>
                  <a:lnTo>
                    <a:pt x="304812" y="2032000"/>
                  </a:lnTo>
                  <a:lnTo>
                    <a:pt x="315404" y="2044700"/>
                  </a:lnTo>
                  <a:lnTo>
                    <a:pt x="321602" y="2044700"/>
                  </a:lnTo>
                  <a:lnTo>
                    <a:pt x="319582" y="2057400"/>
                  </a:lnTo>
                  <a:lnTo>
                    <a:pt x="313461" y="2057400"/>
                  </a:lnTo>
                  <a:lnTo>
                    <a:pt x="302450" y="2044700"/>
                  </a:lnTo>
                  <a:lnTo>
                    <a:pt x="283972" y="2044700"/>
                  </a:lnTo>
                  <a:lnTo>
                    <a:pt x="274828" y="2032000"/>
                  </a:lnTo>
                  <a:lnTo>
                    <a:pt x="258546" y="2032000"/>
                  </a:lnTo>
                  <a:lnTo>
                    <a:pt x="250405" y="2019300"/>
                  </a:lnTo>
                  <a:lnTo>
                    <a:pt x="234632" y="2019300"/>
                  </a:lnTo>
                  <a:lnTo>
                    <a:pt x="228041" y="2006600"/>
                  </a:lnTo>
                  <a:lnTo>
                    <a:pt x="212534" y="2006600"/>
                  </a:lnTo>
                  <a:lnTo>
                    <a:pt x="207060" y="1993900"/>
                  </a:lnTo>
                  <a:lnTo>
                    <a:pt x="192074" y="1993900"/>
                  </a:lnTo>
                  <a:lnTo>
                    <a:pt x="184581" y="1981200"/>
                  </a:lnTo>
                  <a:lnTo>
                    <a:pt x="171513" y="1981200"/>
                  </a:lnTo>
                  <a:lnTo>
                    <a:pt x="164922" y="1968500"/>
                  </a:lnTo>
                  <a:lnTo>
                    <a:pt x="145884" y="1968500"/>
                  </a:lnTo>
                  <a:lnTo>
                    <a:pt x="139852" y="1955800"/>
                  </a:lnTo>
                  <a:lnTo>
                    <a:pt x="131737" y="1955800"/>
                  </a:lnTo>
                  <a:lnTo>
                    <a:pt x="123317" y="1943100"/>
                  </a:lnTo>
                  <a:lnTo>
                    <a:pt x="106362" y="1943100"/>
                  </a:lnTo>
                  <a:lnTo>
                    <a:pt x="97599" y="1930400"/>
                  </a:lnTo>
                  <a:lnTo>
                    <a:pt x="88874" y="1930400"/>
                  </a:lnTo>
                  <a:lnTo>
                    <a:pt x="68986" y="1917700"/>
                  </a:lnTo>
                  <a:lnTo>
                    <a:pt x="67411" y="1905000"/>
                  </a:lnTo>
                  <a:lnTo>
                    <a:pt x="55511" y="1905000"/>
                  </a:lnTo>
                  <a:lnTo>
                    <a:pt x="58585" y="1917700"/>
                  </a:lnTo>
                  <a:lnTo>
                    <a:pt x="61264" y="1917700"/>
                  </a:lnTo>
                  <a:lnTo>
                    <a:pt x="67183" y="1930400"/>
                  </a:lnTo>
                  <a:lnTo>
                    <a:pt x="74028" y="1930400"/>
                  </a:lnTo>
                  <a:lnTo>
                    <a:pt x="87096" y="1943100"/>
                  </a:lnTo>
                  <a:lnTo>
                    <a:pt x="99148" y="1943100"/>
                  </a:lnTo>
                  <a:lnTo>
                    <a:pt x="110985" y="1955800"/>
                  </a:lnTo>
                  <a:lnTo>
                    <a:pt x="123367" y="1968500"/>
                  </a:lnTo>
                  <a:lnTo>
                    <a:pt x="139865" y="1981200"/>
                  </a:lnTo>
                  <a:lnTo>
                    <a:pt x="156248" y="1981200"/>
                  </a:lnTo>
                  <a:lnTo>
                    <a:pt x="189026" y="2006600"/>
                  </a:lnTo>
                  <a:lnTo>
                    <a:pt x="229603" y="2032000"/>
                  </a:lnTo>
                  <a:lnTo>
                    <a:pt x="250444" y="2044700"/>
                  </a:lnTo>
                  <a:lnTo>
                    <a:pt x="284734" y="2057400"/>
                  </a:lnTo>
                  <a:lnTo>
                    <a:pt x="297421" y="2070100"/>
                  </a:lnTo>
                  <a:lnTo>
                    <a:pt x="349465" y="2070100"/>
                  </a:lnTo>
                  <a:lnTo>
                    <a:pt x="355561" y="2057400"/>
                  </a:lnTo>
                  <a:lnTo>
                    <a:pt x="358406" y="2057400"/>
                  </a:lnTo>
                  <a:lnTo>
                    <a:pt x="367931" y="2044700"/>
                  </a:lnTo>
                  <a:lnTo>
                    <a:pt x="371614" y="2044700"/>
                  </a:lnTo>
                  <a:lnTo>
                    <a:pt x="372059" y="2032000"/>
                  </a:lnTo>
                  <a:lnTo>
                    <a:pt x="373634" y="2019300"/>
                  </a:lnTo>
                  <a:lnTo>
                    <a:pt x="375043" y="2006600"/>
                  </a:lnTo>
                  <a:lnTo>
                    <a:pt x="375031" y="1993900"/>
                  </a:lnTo>
                  <a:lnTo>
                    <a:pt x="373824" y="1981200"/>
                  </a:lnTo>
                  <a:lnTo>
                    <a:pt x="373265" y="1968500"/>
                  </a:lnTo>
                  <a:lnTo>
                    <a:pt x="372948" y="1955800"/>
                  </a:lnTo>
                  <a:lnTo>
                    <a:pt x="372491" y="1930400"/>
                  </a:lnTo>
                  <a:lnTo>
                    <a:pt x="370408" y="1930400"/>
                  </a:lnTo>
                  <a:lnTo>
                    <a:pt x="370395" y="1917700"/>
                  </a:lnTo>
                  <a:lnTo>
                    <a:pt x="370890" y="1905000"/>
                  </a:lnTo>
                  <a:lnTo>
                    <a:pt x="371462" y="1892300"/>
                  </a:lnTo>
                  <a:lnTo>
                    <a:pt x="370509" y="1879600"/>
                  </a:lnTo>
                  <a:lnTo>
                    <a:pt x="366433" y="1854200"/>
                  </a:lnTo>
                  <a:lnTo>
                    <a:pt x="369570" y="1854200"/>
                  </a:lnTo>
                  <a:lnTo>
                    <a:pt x="371665" y="1841500"/>
                  </a:lnTo>
                  <a:lnTo>
                    <a:pt x="372935" y="1841500"/>
                  </a:lnTo>
                  <a:lnTo>
                    <a:pt x="373392" y="1828800"/>
                  </a:lnTo>
                  <a:lnTo>
                    <a:pt x="373024" y="1816100"/>
                  </a:lnTo>
                  <a:lnTo>
                    <a:pt x="372021" y="1816100"/>
                  </a:lnTo>
                  <a:lnTo>
                    <a:pt x="371068" y="1803400"/>
                  </a:lnTo>
                  <a:lnTo>
                    <a:pt x="371017" y="1790700"/>
                  </a:lnTo>
                  <a:lnTo>
                    <a:pt x="372681" y="1778000"/>
                  </a:lnTo>
                  <a:lnTo>
                    <a:pt x="375793" y="1778000"/>
                  </a:lnTo>
                  <a:lnTo>
                    <a:pt x="373875" y="1765300"/>
                  </a:lnTo>
                  <a:lnTo>
                    <a:pt x="376085" y="1752600"/>
                  </a:lnTo>
                  <a:lnTo>
                    <a:pt x="377024" y="1752600"/>
                  </a:lnTo>
                  <a:lnTo>
                    <a:pt x="377825" y="1739900"/>
                  </a:lnTo>
                  <a:lnTo>
                    <a:pt x="378396" y="1739900"/>
                  </a:lnTo>
                  <a:lnTo>
                    <a:pt x="378866" y="1727200"/>
                  </a:lnTo>
                  <a:lnTo>
                    <a:pt x="379158" y="1714500"/>
                  </a:lnTo>
                  <a:lnTo>
                    <a:pt x="379590" y="1701800"/>
                  </a:lnTo>
                  <a:lnTo>
                    <a:pt x="380504" y="1689100"/>
                  </a:lnTo>
                  <a:lnTo>
                    <a:pt x="381609" y="1676400"/>
                  </a:lnTo>
                  <a:lnTo>
                    <a:pt x="381266" y="1663700"/>
                  </a:lnTo>
                  <a:lnTo>
                    <a:pt x="379171" y="1625600"/>
                  </a:lnTo>
                  <a:lnTo>
                    <a:pt x="370674" y="1625600"/>
                  </a:lnTo>
                  <a:lnTo>
                    <a:pt x="363524" y="1612900"/>
                  </a:lnTo>
                  <a:lnTo>
                    <a:pt x="357416" y="1612900"/>
                  </a:lnTo>
                  <a:lnTo>
                    <a:pt x="357416" y="2032000"/>
                  </a:lnTo>
                  <a:lnTo>
                    <a:pt x="356971" y="2044700"/>
                  </a:lnTo>
                  <a:lnTo>
                    <a:pt x="355384" y="2032000"/>
                  </a:lnTo>
                  <a:lnTo>
                    <a:pt x="357416" y="2032000"/>
                  </a:lnTo>
                  <a:lnTo>
                    <a:pt x="357416" y="1612900"/>
                  </a:lnTo>
                  <a:lnTo>
                    <a:pt x="353910" y="1612900"/>
                  </a:lnTo>
                  <a:lnTo>
                    <a:pt x="348983" y="1625600"/>
                  </a:lnTo>
                  <a:lnTo>
                    <a:pt x="342798" y="1638300"/>
                  </a:lnTo>
                  <a:lnTo>
                    <a:pt x="337058" y="1651000"/>
                  </a:lnTo>
                  <a:lnTo>
                    <a:pt x="333476" y="1651000"/>
                  </a:lnTo>
                  <a:lnTo>
                    <a:pt x="332435" y="1663700"/>
                  </a:lnTo>
                  <a:lnTo>
                    <a:pt x="329641" y="1663700"/>
                  </a:lnTo>
                  <a:lnTo>
                    <a:pt x="329958" y="1676400"/>
                  </a:lnTo>
                  <a:lnTo>
                    <a:pt x="326961" y="1676400"/>
                  </a:lnTo>
                  <a:lnTo>
                    <a:pt x="326047" y="1689100"/>
                  </a:lnTo>
                  <a:lnTo>
                    <a:pt x="329006" y="1701800"/>
                  </a:lnTo>
                  <a:lnTo>
                    <a:pt x="326618" y="1701800"/>
                  </a:lnTo>
                  <a:lnTo>
                    <a:pt x="323138" y="1714500"/>
                  </a:lnTo>
                  <a:lnTo>
                    <a:pt x="323037" y="1727200"/>
                  </a:lnTo>
                  <a:lnTo>
                    <a:pt x="323342" y="1752600"/>
                  </a:lnTo>
                  <a:lnTo>
                    <a:pt x="321106" y="1765300"/>
                  </a:lnTo>
                  <a:lnTo>
                    <a:pt x="319239" y="1765300"/>
                  </a:lnTo>
                  <a:lnTo>
                    <a:pt x="318782" y="1778000"/>
                  </a:lnTo>
                  <a:lnTo>
                    <a:pt x="318731" y="1790700"/>
                  </a:lnTo>
                  <a:lnTo>
                    <a:pt x="318109" y="1803400"/>
                  </a:lnTo>
                  <a:lnTo>
                    <a:pt x="317347" y="1816100"/>
                  </a:lnTo>
                  <a:lnTo>
                    <a:pt x="317792" y="1828800"/>
                  </a:lnTo>
                  <a:lnTo>
                    <a:pt x="317741" y="1841500"/>
                  </a:lnTo>
                  <a:lnTo>
                    <a:pt x="315480" y="1854200"/>
                  </a:lnTo>
                  <a:lnTo>
                    <a:pt x="313982" y="1866900"/>
                  </a:lnTo>
                  <a:lnTo>
                    <a:pt x="315645" y="1866900"/>
                  </a:lnTo>
                  <a:lnTo>
                    <a:pt x="316064" y="1879600"/>
                  </a:lnTo>
                  <a:lnTo>
                    <a:pt x="314883" y="1892300"/>
                  </a:lnTo>
                  <a:lnTo>
                    <a:pt x="318985" y="1905000"/>
                  </a:lnTo>
                  <a:lnTo>
                    <a:pt x="311721" y="1905000"/>
                  </a:lnTo>
                  <a:lnTo>
                    <a:pt x="315849" y="1917700"/>
                  </a:lnTo>
                  <a:lnTo>
                    <a:pt x="306997" y="1917700"/>
                  </a:lnTo>
                  <a:lnTo>
                    <a:pt x="302679" y="1906066"/>
                  </a:lnTo>
                  <a:lnTo>
                    <a:pt x="302679" y="2006600"/>
                  </a:lnTo>
                  <a:lnTo>
                    <a:pt x="302412" y="2019300"/>
                  </a:lnTo>
                  <a:lnTo>
                    <a:pt x="299834" y="2019300"/>
                  </a:lnTo>
                  <a:lnTo>
                    <a:pt x="301244" y="2006600"/>
                  </a:lnTo>
                  <a:lnTo>
                    <a:pt x="302679" y="2006600"/>
                  </a:lnTo>
                  <a:lnTo>
                    <a:pt x="302679" y="1906066"/>
                  </a:lnTo>
                  <a:lnTo>
                    <a:pt x="302285" y="1905000"/>
                  </a:lnTo>
                  <a:lnTo>
                    <a:pt x="297992" y="1905000"/>
                  </a:lnTo>
                  <a:lnTo>
                    <a:pt x="293535" y="1892300"/>
                  </a:lnTo>
                  <a:lnTo>
                    <a:pt x="288328" y="1892300"/>
                  </a:lnTo>
                  <a:lnTo>
                    <a:pt x="277736" y="1869059"/>
                  </a:lnTo>
                  <a:lnTo>
                    <a:pt x="277736" y="2006600"/>
                  </a:lnTo>
                  <a:lnTo>
                    <a:pt x="273519" y="2006600"/>
                  </a:lnTo>
                  <a:lnTo>
                    <a:pt x="276186" y="1993900"/>
                  </a:lnTo>
                  <a:lnTo>
                    <a:pt x="277736" y="2006600"/>
                  </a:lnTo>
                  <a:lnTo>
                    <a:pt x="277736" y="1869059"/>
                  </a:lnTo>
                  <a:lnTo>
                    <a:pt x="276758" y="1866900"/>
                  </a:lnTo>
                  <a:lnTo>
                    <a:pt x="266446" y="1854200"/>
                  </a:lnTo>
                  <a:lnTo>
                    <a:pt x="263258" y="1850453"/>
                  </a:lnTo>
                  <a:lnTo>
                    <a:pt x="263258" y="1968500"/>
                  </a:lnTo>
                  <a:lnTo>
                    <a:pt x="261213" y="1968500"/>
                  </a:lnTo>
                  <a:lnTo>
                    <a:pt x="261670" y="1955800"/>
                  </a:lnTo>
                  <a:lnTo>
                    <a:pt x="263258" y="1968500"/>
                  </a:lnTo>
                  <a:lnTo>
                    <a:pt x="263258" y="1850453"/>
                  </a:lnTo>
                  <a:lnTo>
                    <a:pt x="255663" y="1841500"/>
                  </a:lnTo>
                  <a:lnTo>
                    <a:pt x="242709" y="1816100"/>
                  </a:lnTo>
                  <a:lnTo>
                    <a:pt x="242100" y="1816100"/>
                  </a:lnTo>
                  <a:lnTo>
                    <a:pt x="238213" y="1803400"/>
                  </a:lnTo>
                  <a:lnTo>
                    <a:pt x="233172" y="1803400"/>
                  </a:lnTo>
                  <a:lnTo>
                    <a:pt x="227050" y="1790700"/>
                  </a:lnTo>
                  <a:lnTo>
                    <a:pt x="219900" y="1778000"/>
                  </a:lnTo>
                  <a:lnTo>
                    <a:pt x="219125" y="1790700"/>
                  </a:lnTo>
                  <a:lnTo>
                    <a:pt x="217208" y="1790700"/>
                  </a:lnTo>
                  <a:lnTo>
                    <a:pt x="216471" y="1778000"/>
                  </a:lnTo>
                  <a:lnTo>
                    <a:pt x="218630" y="1778000"/>
                  </a:lnTo>
                  <a:lnTo>
                    <a:pt x="216027" y="1765300"/>
                  </a:lnTo>
                  <a:lnTo>
                    <a:pt x="210451" y="1765300"/>
                  </a:lnTo>
                  <a:lnTo>
                    <a:pt x="200215" y="1752600"/>
                  </a:lnTo>
                  <a:lnTo>
                    <a:pt x="210197" y="1752600"/>
                  </a:lnTo>
                  <a:lnTo>
                    <a:pt x="207073" y="1739900"/>
                  </a:lnTo>
                  <a:lnTo>
                    <a:pt x="204609" y="1739900"/>
                  </a:lnTo>
                  <a:lnTo>
                    <a:pt x="198234" y="1727200"/>
                  </a:lnTo>
                  <a:lnTo>
                    <a:pt x="192735" y="1714500"/>
                  </a:lnTo>
                  <a:lnTo>
                    <a:pt x="187515" y="1701800"/>
                  </a:lnTo>
                  <a:lnTo>
                    <a:pt x="182016" y="1701800"/>
                  </a:lnTo>
                  <a:lnTo>
                    <a:pt x="180848" y="1689100"/>
                  </a:lnTo>
                  <a:lnTo>
                    <a:pt x="166281" y="1689100"/>
                  </a:lnTo>
                  <a:lnTo>
                    <a:pt x="166268" y="1676400"/>
                  </a:lnTo>
                  <a:lnTo>
                    <a:pt x="167728" y="1676400"/>
                  </a:lnTo>
                  <a:lnTo>
                    <a:pt x="170014" y="1663700"/>
                  </a:lnTo>
                  <a:lnTo>
                    <a:pt x="164706" y="1663700"/>
                  </a:lnTo>
                  <a:lnTo>
                    <a:pt x="162026" y="1651000"/>
                  </a:lnTo>
                  <a:lnTo>
                    <a:pt x="160528" y="1651000"/>
                  </a:lnTo>
                  <a:lnTo>
                    <a:pt x="159588" y="1638300"/>
                  </a:lnTo>
                  <a:lnTo>
                    <a:pt x="154051" y="1638300"/>
                  </a:lnTo>
                  <a:lnTo>
                    <a:pt x="158711" y="1625600"/>
                  </a:lnTo>
                  <a:lnTo>
                    <a:pt x="146011" y="1638300"/>
                  </a:lnTo>
                  <a:lnTo>
                    <a:pt x="148805" y="1625600"/>
                  </a:lnTo>
                  <a:lnTo>
                    <a:pt x="151180" y="1625600"/>
                  </a:lnTo>
                  <a:lnTo>
                    <a:pt x="152285" y="1612900"/>
                  </a:lnTo>
                  <a:lnTo>
                    <a:pt x="145745" y="1612900"/>
                  </a:lnTo>
                  <a:lnTo>
                    <a:pt x="143154" y="1600200"/>
                  </a:lnTo>
                  <a:lnTo>
                    <a:pt x="141325" y="1600200"/>
                  </a:lnTo>
                  <a:lnTo>
                    <a:pt x="138518" y="1587500"/>
                  </a:lnTo>
                  <a:lnTo>
                    <a:pt x="135331" y="1587500"/>
                  </a:lnTo>
                  <a:lnTo>
                    <a:pt x="132715" y="1574800"/>
                  </a:lnTo>
                  <a:lnTo>
                    <a:pt x="130479" y="1574800"/>
                  </a:lnTo>
                  <a:lnTo>
                    <a:pt x="127012" y="1562100"/>
                  </a:lnTo>
                  <a:lnTo>
                    <a:pt x="127901" y="1549400"/>
                  </a:lnTo>
                  <a:lnTo>
                    <a:pt x="121043" y="1536700"/>
                  </a:lnTo>
                  <a:lnTo>
                    <a:pt x="122351" y="1536700"/>
                  </a:lnTo>
                  <a:lnTo>
                    <a:pt x="119278" y="1524000"/>
                  </a:lnTo>
                  <a:lnTo>
                    <a:pt x="115747" y="1524000"/>
                  </a:lnTo>
                  <a:lnTo>
                    <a:pt x="112839" y="1511300"/>
                  </a:lnTo>
                  <a:lnTo>
                    <a:pt x="110782" y="1511300"/>
                  </a:lnTo>
                  <a:lnTo>
                    <a:pt x="109753" y="1498600"/>
                  </a:lnTo>
                  <a:lnTo>
                    <a:pt x="107188" y="1485900"/>
                  </a:lnTo>
                  <a:lnTo>
                    <a:pt x="102730" y="1473200"/>
                  </a:lnTo>
                  <a:lnTo>
                    <a:pt x="99148" y="1460500"/>
                  </a:lnTo>
                  <a:lnTo>
                    <a:pt x="99148" y="1447800"/>
                  </a:lnTo>
                  <a:lnTo>
                    <a:pt x="95123" y="1447800"/>
                  </a:lnTo>
                  <a:lnTo>
                    <a:pt x="94475" y="1435100"/>
                  </a:lnTo>
                  <a:lnTo>
                    <a:pt x="92557" y="1422400"/>
                  </a:lnTo>
                  <a:lnTo>
                    <a:pt x="89827" y="1422400"/>
                  </a:lnTo>
                  <a:lnTo>
                    <a:pt x="89281" y="1409700"/>
                  </a:lnTo>
                  <a:lnTo>
                    <a:pt x="89535" y="1409700"/>
                  </a:lnTo>
                  <a:lnTo>
                    <a:pt x="89217" y="1397000"/>
                  </a:lnTo>
                  <a:lnTo>
                    <a:pt x="86194" y="1384300"/>
                  </a:lnTo>
                  <a:lnTo>
                    <a:pt x="83375" y="1384300"/>
                  </a:lnTo>
                  <a:lnTo>
                    <a:pt x="80810" y="1371600"/>
                  </a:lnTo>
                  <a:lnTo>
                    <a:pt x="84543" y="1371600"/>
                  </a:lnTo>
                  <a:lnTo>
                    <a:pt x="83642" y="1358900"/>
                  </a:lnTo>
                  <a:lnTo>
                    <a:pt x="79082" y="1358900"/>
                  </a:lnTo>
                  <a:lnTo>
                    <a:pt x="77851" y="1346200"/>
                  </a:lnTo>
                  <a:lnTo>
                    <a:pt x="76441" y="1333500"/>
                  </a:lnTo>
                  <a:lnTo>
                    <a:pt x="74879" y="1320800"/>
                  </a:lnTo>
                  <a:lnTo>
                    <a:pt x="72745" y="1295400"/>
                  </a:lnTo>
                  <a:lnTo>
                    <a:pt x="69799" y="1295400"/>
                  </a:lnTo>
                  <a:lnTo>
                    <a:pt x="68592" y="1282700"/>
                  </a:lnTo>
                  <a:lnTo>
                    <a:pt x="68351" y="1282700"/>
                  </a:lnTo>
                  <a:lnTo>
                    <a:pt x="67322" y="1270000"/>
                  </a:lnTo>
                  <a:lnTo>
                    <a:pt x="63715" y="1270000"/>
                  </a:lnTo>
                  <a:lnTo>
                    <a:pt x="67348" y="1257300"/>
                  </a:lnTo>
                  <a:lnTo>
                    <a:pt x="68033" y="1257300"/>
                  </a:lnTo>
                  <a:lnTo>
                    <a:pt x="67284" y="1244600"/>
                  </a:lnTo>
                  <a:lnTo>
                    <a:pt x="66573" y="1231900"/>
                  </a:lnTo>
                  <a:lnTo>
                    <a:pt x="65620" y="1231900"/>
                  </a:lnTo>
                  <a:lnTo>
                    <a:pt x="63779" y="1219200"/>
                  </a:lnTo>
                  <a:lnTo>
                    <a:pt x="62064" y="1219200"/>
                  </a:lnTo>
                  <a:lnTo>
                    <a:pt x="61518" y="1206500"/>
                  </a:lnTo>
                  <a:lnTo>
                    <a:pt x="61734" y="1193800"/>
                  </a:lnTo>
                  <a:lnTo>
                    <a:pt x="61175" y="1168400"/>
                  </a:lnTo>
                  <a:lnTo>
                    <a:pt x="61048" y="1143000"/>
                  </a:lnTo>
                  <a:lnTo>
                    <a:pt x="62585" y="1130300"/>
                  </a:lnTo>
                  <a:lnTo>
                    <a:pt x="63690" y="1104900"/>
                  </a:lnTo>
                  <a:lnTo>
                    <a:pt x="62852" y="1092200"/>
                  </a:lnTo>
                  <a:lnTo>
                    <a:pt x="62369" y="1066800"/>
                  </a:lnTo>
                  <a:lnTo>
                    <a:pt x="64541" y="1041400"/>
                  </a:lnTo>
                  <a:lnTo>
                    <a:pt x="65532" y="1041400"/>
                  </a:lnTo>
                  <a:lnTo>
                    <a:pt x="65582" y="1028700"/>
                  </a:lnTo>
                  <a:lnTo>
                    <a:pt x="65747" y="1016000"/>
                  </a:lnTo>
                  <a:lnTo>
                    <a:pt x="67106" y="1016000"/>
                  </a:lnTo>
                  <a:lnTo>
                    <a:pt x="69176" y="1003300"/>
                  </a:lnTo>
                  <a:lnTo>
                    <a:pt x="69926" y="990600"/>
                  </a:lnTo>
                  <a:lnTo>
                    <a:pt x="70078" y="977900"/>
                  </a:lnTo>
                  <a:lnTo>
                    <a:pt x="70358" y="965200"/>
                  </a:lnTo>
                  <a:lnTo>
                    <a:pt x="70485" y="952500"/>
                  </a:lnTo>
                  <a:lnTo>
                    <a:pt x="70269" y="952500"/>
                  </a:lnTo>
                  <a:lnTo>
                    <a:pt x="74714" y="939800"/>
                  </a:lnTo>
                  <a:lnTo>
                    <a:pt x="76923" y="927100"/>
                  </a:lnTo>
                  <a:lnTo>
                    <a:pt x="78460" y="914400"/>
                  </a:lnTo>
                  <a:lnTo>
                    <a:pt x="80924" y="889000"/>
                  </a:lnTo>
                  <a:lnTo>
                    <a:pt x="84607" y="889000"/>
                  </a:lnTo>
                  <a:lnTo>
                    <a:pt x="84480" y="876300"/>
                  </a:lnTo>
                  <a:lnTo>
                    <a:pt x="85674" y="863600"/>
                  </a:lnTo>
                  <a:lnTo>
                    <a:pt x="88861" y="863600"/>
                  </a:lnTo>
                  <a:lnTo>
                    <a:pt x="92189" y="850900"/>
                  </a:lnTo>
                  <a:lnTo>
                    <a:pt x="93840" y="838200"/>
                  </a:lnTo>
                  <a:lnTo>
                    <a:pt x="95097" y="825500"/>
                  </a:lnTo>
                  <a:lnTo>
                    <a:pt x="97790" y="812800"/>
                  </a:lnTo>
                  <a:lnTo>
                    <a:pt x="100901" y="800100"/>
                  </a:lnTo>
                  <a:lnTo>
                    <a:pt x="103403" y="787400"/>
                  </a:lnTo>
                  <a:lnTo>
                    <a:pt x="104952" y="787400"/>
                  </a:lnTo>
                  <a:lnTo>
                    <a:pt x="106807" y="774700"/>
                  </a:lnTo>
                  <a:lnTo>
                    <a:pt x="109220" y="762000"/>
                  </a:lnTo>
                  <a:lnTo>
                    <a:pt x="112420" y="762000"/>
                  </a:lnTo>
                  <a:lnTo>
                    <a:pt x="115798" y="749300"/>
                  </a:lnTo>
                  <a:lnTo>
                    <a:pt x="118059" y="736600"/>
                  </a:lnTo>
                  <a:lnTo>
                    <a:pt x="120815" y="723900"/>
                  </a:lnTo>
                  <a:lnTo>
                    <a:pt x="125641" y="723900"/>
                  </a:lnTo>
                  <a:lnTo>
                    <a:pt x="131927" y="698500"/>
                  </a:lnTo>
                  <a:lnTo>
                    <a:pt x="140271" y="673100"/>
                  </a:lnTo>
                  <a:lnTo>
                    <a:pt x="149123" y="647700"/>
                  </a:lnTo>
                  <a:lnTo>
                    <a:pt x="156883" y="622300"/>
                  </a:lnTo>
                  <a:lnTo>
                    <a:pt x="159143" y="622300"/>
                  </a:lnTo>
                  <a:lnTo>
                    <a:pt x="161467" y="609600"/>
                  </a:lnTo>
                  <a:lnTo>
                    <a:pt x="164414" y="596900"/>
                  </a:lnTo>
                  <a:lnTo>
                    <a:pt x="172008" y="584200"/>
                  </a:lnTo>
                  <a:lnTo>
                    <a:pt x="174396" y="584200"/>
                  </a:lnTo>
                  <a:lnTo>
                    <a:pt x="176669" y="571500"/>
                  </a:lnTo>
                  <a:lnTo>
                    <a:pt x="179819" y="571500"/>
                  </a:lnTo>
                  <a:lnTo>
                    <a:pt x="183680" y="558800"/>
                  </a:lnTo>
                  <a:lnTo>
                    <a:pt x="187236" y="558800"/>
                  </a:lnTo>
                  <a:lnTo>
                    <a:pt x="190334" y="546100"/>
                  </a:lnTo>
                  <a:lnTo>
                    <a:pt x="192874" y="546100"/>
                  </a:lnTo>
                  <a:lnTo>
                    <a:pt x="195719" y="533400"/>
                  </a:lnTo>
                  <a:lnTo>
                    <a:pt x="199123" y="533400"/>
                  </a:lnTo>
                  <a:lnTo>
                    <a:pt x="203250" y="520700"/>
                  </a:lnTo>
                  <a:lnTo>
                    <a:pt x="208254" y="520700"/>
                  </a:lnTo>
                  <a:lnTo>
                    <a:pt x="209156" y="508000"/>
                  </a:lnTo>
                  <a:lnTo>
                    <a:pt x="211010" y="508000"/>
                  </a:lnTo>
                  <a:lnTo>
                    <a:pt x="215303" y="495300"/>
                  </a:lnTo>
                  <a:lnTo>
                    <a:pt x="222224" y="482600"/>
                  </a:lnTo>
                  <a:lnTo>
                    <a:pt x="230073" y="469900"/>
                  </a:lnTo>
                  <a:lnTo>
                    <a:pt x="237083" y="457200"/>
                  </a:lnTo>
                  <a:lnTo>
                    <a:pt x="242760" y="444500"/>
                  </a:lnTo>
                  <a:lnTo>
                    <a:pt x="249047" y="431800"/>
                  </a:lnTo>
                  <a:lnTo>
                    <a:pt x="255828" y="419100"/>
                  </a:lnTo>
                  <a:lnTo>
                    <a:pt x="262991" y="406400"/>
                  </a:lnTo>
                  <a:lnTo>
                    <a:pt x="270510" y="406400"/>
                  </a:lnTo>
                  <a:lnTo>
                    <a:pt x="278117" y="393700"/>
                  </a:lnTo>
                  <a:lnTo>
                    <a:pt x="285534" y="381000"/>
                  </a:lnTo>
                  <a:lnTo>
                    <a:pt x="292468" y="368300"/>
                  </a:lnTo>
                  <a:lnTo>
                    <a:pt x="297040" y="355600"/>
                  </a:lnTo>
                  <a:lnTo>
                    <a:pt x="307136" y="355600"/>
                  </a:lnTo>
                  <a:lnTo>
                    <a:pt x="310616" y="342900"/>
                  </a:lnTo>
                  <a:lnTo>
                    <a:pt x="314236" y="330200"/>
                  </a:lnTo>
                  <a:lnTo>
                    <a:pt x="318808" y="330200"/>
                  </a:lnTo>
                  <a:lnTo>
                    <a:pt x="323684" y="317500"/>
                  </a:lnTo>
                  <a:lnTo>
                    <a:pt x="331190" y="317500"/>
                  </a:lnTo>
                  <a:lnTo>
                    <a:pt x="336067" y="304800"/>
                  </a:lnTo>
                  <a:lnTo>
                    <a:pt x="343204" y="304800"/>
                  </a:lnTo>
                  <a:lnTo>
                    <a:pt x="346062" y="292100"/>
                  </a:lnTo>
                  <a:lnTo>
                    <a:pt x="352780" y="279400"/>
                  </a:lnTo>
                  <a:lnTo>
                    <a:pt x="359791" y="279400"/>
                  </a:lnTo>
                  <a:lnTo>
                    <a:pt x="357251" y="266700"/>
                  </a:lnTo>
                  <a:lnTo>
                    <a:pt x="368757" y="266700"/>
                  </a:lnTo>
                  <a:lnTo>
                    <a:pt x="375602" y="254000"/>
                  </a:lnTo>
                  <a:lnTo>
                    <a:pt x="383590" y="254000"/>
                  </a:lnTo>
                  <a:lnTo>
                    <a:pt x="388137" y="241300"/>
                  </a:lnTo>
                  <a:lnTo>
                    <a:pt x="397002" y="228600"/>
                  </a:lnTo>
                  <a:lnTo>
                    <a:pt x="411314" y="228600"/>
                  </a:lnTo>
                  <a:lnTo>
                    <a:pt x="412445" y="215900"/>
                  </a:lnTo>
                  <a:lnTo>
                    <a:pt x="421640" y="203200"/>
                  </a:lnTo>
                  <a:lnTo>
                    <a:pt x="426656" y="203200"/>
                  </a:lnTo>
                  <a:lnTo>
                    <a:pt x="435381" y="190500"/>
                  </a:lnTo>
                  <a:lnTo>
                    <a:pt x="440143" y="190500"/>
                  </a:lnTo>
                  <a:lnTo>
                    <a:pt x="449072" y="177800"/>
                  </a:lnTo>
                  <a:lnTo>
                    <a:pt x="458000" y="165100"/>
                  </a:lnTo>
                  <a:lnTo>
                    <a:pt x="497789" y="127000"/>
                  </a:lnTo>
                  <a:lnTo>
                    <a:pt x="506539" y="127000"/>
                  </a:lnTo>
                  <a:lnTo>
                    <a:pt x="513435" y="114300"/>
                  </a:lnTo>
                  <a:lnTo>
                    <a:pt x="526643" y="114300"/>
                  </a:lnTo>
                  <a:lnTo>
                    <a:pt x="533184" y="101600"/>
                  </a:lnTo>
                  <a:lnTo>
                    <a:pt x="539610" y="101600"/>
                  </a:lnTo>
                  <a:lnTo>
                    <a:pt x="545693" y="88900"/>
                  </a:lnTo>
                  <a:lnTo>
                    <a:pt x="551167" y="88900"/>
                  </a:lnTo>
                  <a:lnTo>
                    <a:pt x="554659" y="76200"/>
                  </a:lnTo>
                  <a:lnTo>
                    <a:pt x="561911" y="76200"/>
                  </a:lnTo>
                  <a:lnTo>
                    <a:pt x="563867" y="63500"/>
                  </a:lnTo>
                  <a:lnTo>
                    <a:pt x="558190" y="63500"/>
                  </a:lnTo>
                  <a:lnTo>
                    <a:pt x="554964" y="50800"/>
                  </a:lnTo>
                  <a:lnTo>
                    <a:pt x="557669" y="50800"/>
                  </a:lnTo>
                  <a:lnTo>
                    <a:pt x="561924" y="38100"/>
                  </a:lnTo>
                  <a:lnTo>
                    <a:pt x="554418" y="38100"/>
                  </a:lnTo>
                  <a:lnTo>
                    <a:pt x="557110" y="25400"/>
                  </a:lnTo>
                  <a:lnTo>
                    <a:pt x="559041" y="25400"/>
                  </a:lnTo>
                  <a:lnTo>
                    <a:pt x="568566" y="127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53"/>
                <a:buFont typeface="Arial"/>
                <a:buNone/>
              </a:pPr>
              <a:endParaRPr sz="55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1" name="Google Shape;2841;p582"/>
            <p:cNvSpPr txBox="1"/>
            <p:nvPr/>
          </p:nvSpPr>
          <p:spPr>
            <a:xfrm>
              <a:off x="4118013" y="5088825"/>
              <a:ext cx="2478300" cy="85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40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366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7"/>
                <a:buFont typeface="Arial"/>
                <a:buNone/>
              </a:pPr>
              <a:r>
                <a:rPr lang="es-419" sz="1245" b="1" i="0" u="none" strike="noStrike" cap="none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ADVENTURE</a:t>
              </a:r>
              <a:endParaRPr sz="1245" b="1" i="0" u="none" strike="noStrike" cap="non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70288" marR="70288" lvl="0" indent="0" algn="ctr" rtl="0">
                <a:lnSpc>
                  <a:spcPct val="90000"/>
                </a:lnSpc>
                <a:spcBef>
                  <a:spcPts val="69"/>
                </a:spcBef>
                <a:spcAft>
                  <a:spcPts val="0"/>
                </a:spcAft>
                <a:buClr>
                  <a:srgbClr val="000000"/>
                </a:buClr>
                <a:buSzPts val="553"/>
                <a:buFont typeface="Arial"/>
                <a:buNone/>
              </a:pPr>
              <a:r>
                <a:rPr lang="es-419" sz="761" b="0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OF  </a:t>
              </a:r>
              <a:r>
                <a:rPr lang="es-419" sz="761" b="1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30 QUIJOTES</a:t>
              </a:r>
              <a:r>
                <a:rPr lang="es-419" sz="761" b="0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THAT STARTED THIS PURPOSE</a:t>
              </a:r>
              <a:endParaRPr sz="761" b="1" i="0" u="none" strike="noStrike" cap="none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pic>
          <p:nvPicPr>
            <p:cNvPr id="2842" name="Google Shape;2842;p582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 flipH="1">
              <a:off x="4893825" y="3469576"/>
              <a:ext cx="908800" cy="157192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43" name="Google Shape;2843;p582"/>
          <p:cNvGrpSpPr/>
          <p:nvPr/>
        </p:nvGrpSpPr>
        <p:grpSpPr>
          <a:xfrm>
            <a:off x="5660238" y="3763283"/>
            <a:ext cx="1814607" cy="1072133"/>
            <a:chOff x="7891718" y="4309211"/>
            <a:chExt cx="3497700" cy="2066564"/>
          </a:xfrm>
        </p:grpSpPr>
        <p:sp>
          <p:nvSpPr>
            <p:cNvPr id="2844" name="Google Shape;2844;p582"/>
            <p:cNvSpPr txBox="1"/>
            <p:nvPr/>
          </p:nvSpPr>
          <p:spPr>
            <a:xfrm>
              <a:off x="7891718" y="4309211"/>
              <a:ext cx="34977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8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23"/>
                <a:buFont typeface="Arial"/>
                <a:buNone/>
              </a:pPr>
              <a:r>
                <a:rPr lang="es-419" sz="830" b="1" i="0" u="none" strike="noStrike" cap="none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NON PROFIT ORGANIZATION WITH</a:t>
              </a:r>
              <a:endParaRPr sz="830" b="1" i="0" u="none" strike="noStrike" cap="none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5" name="Google Shape;2845;p582"/>
            <p:cNvSpPr txBox="1"/>
            <p:nvPr/>
          </p:nvSpPr>
          <p:spPr>
            <a:xfrm>
              <a:off x="8736738" y="4888464"/>
              <a:ext cx="1767300" cy="1076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450" tIns="47450" rIns="47450" bIns="4745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843"/>
                <a:buFont typeface="Arial"/>
                <a:buNone/>
              </a:pPr>
              <a:r>
                <a:rPr lang="es-419" sz="4842" b="1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70</a:t>
              </a:r>
              <a:endParaRPr sz="4842" b="1" i="0" u="none" strike="noStrike" cap="non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2846" name="Google Shape;2846;p582"/>
            <p:cNvSpPr txBox="1"/>
            <p:nvPr/>
          </p:nvSpPr>
          <p:spPr>
            <a:xfrm>
              <a:off x="8639156" y="5907175"/>
              <a:ext cx="2002800" cy="46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380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23"/>
                <a:buFont typeface="Arial"/>
                <a:buNone/>
              </a:pPr>
              <a:r>
                <a:rPr lang="es-419" sz="1591" b="1" i="0" u="none" strike="noStrike" cap="none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MEMBERS</a:t>
              </a:r>
              <a:endParaRPr sz="1591" b="1" i="0" u="none" strike="noStrike" cap="non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2847" name="Google Shape;2847;p582"/>
          <p:cNvGrpSpPr/>
          <p:nvPr/>
        </p:nvGrpSpPr>
        <p:grpSpPr>
          <a:xfrm>
            <a:off x="-565" y="-76200"/>
            <a:ext cx="9145130" cy="1428926"/>
            <a:chOff x="-1130" y="0"/>
            <a:chExt cx="9145130" cy="1428926"/>
          </a:xfrm>
        </p:grpSpPr>
        <p:sp>
          <p:nvSpPr>
            <p:cNvPr id="2848" name="Google Shape;2848;p582"/>
            <p:cNvSpPr/>
            <p:nvPr/>
          </p:nvSpPr>
          <p:spPr>
            <a:xfrm>
              <a:off x="0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9" name="Google Shape;2849;p582"/>
            <p:cNvSpPr/>
            <p:nvPr/>
          </p:nvSpPr>
          <p:spPr>
            <a:xfrm rot="5400000">
              <a:off x="3856972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50" name="Google Shape;2850;p582"/>
            <p:cNvGrpSpPr/>
            <p:nvPr/>
          </p:nvGrpSpPr>
          <p:grpSpPr>
            <a:xfrm>
              <a:off x="514350" y="428625"/>
              <a:ext cx="8115300" cy="571500"/>
              <a:chOff x="0" y="0"/>
              <a:chExt cx="21640800" cy="1524000"/>
            </a:xfrm>
          </p:grpSpPr>
          <p:sp>
            <p:nvSpPr>
              <p:cNvPr id="2851" name="Google Shape;2851;p582"/>
              <p:cNvSpPr/>
              <p:nvPr/>
            </p:nvSpPr>
            <p:spPr>
              <a:xfrm>
                <a:off x="0" y="0"/>
                <a:ext cx="3628046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3628046" h="1524000" extrusionOk="0">
                    <a:moveTo>
                      <a:pt x="0" y="0"/>
                    </a:moveTo>
                    <a:lnTo>
                      <a:pt x="3628046" y="0"/>
                    </a:lnTo>
                    <a:lnTo>
                      <a:pt x="3628046" y="1524000"/>
                    </a:lnTo>
                    <a:lnTo>
                      <a:pt x="0" y="15240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14">
                  <a:alphaModFix/>
                </a:blip>
                <a:stretch>
                  <a:fillRect l="-9"/>
                </a:stretch>
              </a:blipFill>
              <a:ln>
                <a:noFill/>
              </a:ln>
            </p:spPr>
            <p:txBody>
              <a:bodyPr spcFirstLastPara="1" wrap="square" lIns="45725" tIns="22850" rIns="45725" bIns="228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2" name="Google Shape;2852;p582"/>
              <p:cNvSpPr/>
              <p:nvPr/>
            </p:nvSpPr>
            <p:spPr>
              <a:xfrm>
                <a:off x="17507919" y="0"/>
                <a:ext cx="4132881" cy="1524000"/>
              </a:xfrm>
              <a:custGeom>
                <a:avLst/>
                <a:gdLst/>
                <a:ahLst/>
                <a:cxnLst/>
                <a:rect l="l" t="t" r="r" b="b"/>
                <a:pathLst>
                  <a:path w="4132881" h="1524000" extrusionOk="0">
                    <a:moveTo>
                      <a:pt x="0" y="0"/>
                    </a:moveTo>
                    <a:lnTo>
                      <a:pt x="4132881" y="0"/>
                    </a:lnTo>
                    <a:lnTo>
                      <a:pt x="4132881" y="1524000"/>
                    </a:lnTo>
                    <a:lnTo>
                      <a:pt x="0" y="1524000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15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45725" tIns="22850" rIns="45725" bIns="2285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8" name="Google Shape;2858;p583"/>
          <p:cNvGrpSpPr/>
          <p:nvPr/>
        </p:nvGrpSpPr>
        <p:grpSpPr>
          <a:xfrm>
            <a:off x="3177074" y="4384862"/>
            <a:ext cx="336398" cy="340455"/>
            <a:chOff x="4135110" y="4601041"/>
            <a:chExt cx="561411" cy="459825"/>
          </a:xfrm>
        </p:grpSpPr>
        <p:pic>
          <p:nvPicPr>
            <p:cNvPr id="2859" name="Google Shape;2859;p58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35110" y="4888313"/>
              <a:ext cx="561411" cy="17255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60" name="Google Shape;2860;p583"/>
            <p:cNvGrpSpPr/>
            <p:nvPr/>
          </p:nvGrpSpPr>
          <p:grpSpPr>
            <a:xfrm>
              <a:off x="4266841" y="4601041"/>
              <a:ext cx="297501" cy="268880"/>
              <a:chOff x="7262621" y="7734533"/>
              <a:chExt cx="453301" cy="457435"/>
            </a:xfrm>
          </p:grpSpPr>
          <p:sp>
            <p:nvSpPr>
              <p:cNvPr id="2861" name="Google Shape;2861;p583"/>
              <p:cNvSpPr/>
              <p:nvPr/>
            </p:nvSpPr>
            <p:spPr>
              <a:xfrm>
                <a:off x="7299630" y="7760176"/>
                <a:ext cx="366395" cy="369570"/>
              </a:xfrm>
              <a:custGeom>
                <a:avLst/>
                <a:gdLst/>
                <a:ahLst/>
                <a:cxnLst/>
                <a:rect l="l" t="t" r="r" b="b"/>
                <a:pathLst>
                  <a:path w="366395" h="369570" extrusionOk="0">
                    <a:moveTo>
                      <a:pt x="271195" y="45580"/>
                    </a:moveTo>
                    <a:lnTo>
                      <a:pt x="268770" y="43230"/>
                    </a:lnTo>
                    <a:lnTo>
                      <a:pt x="259816" y="38569"/>
                    </a:lnTo>
                    <a:lnTo>
                      <a:pt x="241884" y="35204"/>
                    </a:lnTo>
                    <a:lnTo>
                      <a:pt x="212483" y="36741"/>
                    </a:lnTo>
                    <a:lnTo>
                      <a:pt x="238048" y="46710"/>
                    </a:lnTo>
                    <a:lnTo>
                      <a:pt x="251396" y="44335"/>
                    </a:lnTo>
                    <a:lnTo>
                      <a:pt x="259295" y="43434"/>
                    </a:lnTo>
                    <a:lnTo>
                      <a:pt x="264858" y="43878"/>
                    </a:lnTo>
                    <a:lnTo>
                      <a:pt x="271195" y="45580"/>
                    </a:lnTo>
                    <a:close/>
                  </a:path>
                  <a:path w="366395" h="369570" extrusionOk="0">
                    <a:moveTo>
                      <a:pt x="365937" y="0"/>
                    </a:moveTo>
                    <a:lnTo>
                      <a:pt x="0" y="0"/>
                    </a:lnTo>
                    <a:lnTo>
                      <a:pt x="0" y="8890"/>
                    </a:lnTo>
                    <a:lnTo>
                      <a:pt x="0" y="360680"/>
                    </a:lnTo>
                    <a:lnTo>
                      <a:pt x="0" y="369570"/>
                    </a:lnTo>
                    <a:lnTo>
                      <a:pt x="365937" y="369570"/>
                    </a:lnTo>
                    <a:lnTo>
                      <a:pt x="365937" y="360680"/>
                    </a:lnTo>
                    <a:lnTo>
                      <a:pt x="8610" y="360680"/>
                    </a:lnTo>
                    <a:lnTo>
                      <a:pt x="8610" y="8890"/>
                    </a:lnTo>
                    <a:lnTo>
                      <a:pt x="210489" y="8890"/>
                    </a:lnTo>
                    <a:lnTo>
                      <a:pt x="188048" y="13144"/>
                    </a:lnTo>
                    <a:lnTo>
                      <a:pt x="216255" y="22085"/>
                    </a:lnTo>
                    <a:lnTo>
                      <a:pt x="232079" y="18034"/>
                    </a:lnTo>
                    <a:lnTo>
                      <a:pt x="243103" y="16548"/>
                    </a:lnTo>
                    <a:lnTo>
                      <a:pt x="254533" y="17500"/>
                    </a:lnTo>
                    <a:lnTo>
                      <a:pt x="271551" y="20751"/>
                    </a:lnTo>
                    <a:lnTo>
                      <a:pt x="265595" y="17005"/>
                    </a:lnTo>
                    <a:lnTo>
                      <a:pt x="248691" y="10109"/>
                    </a:lnTo>
                    <a:lnTo>
                      <a:pt x="239420" y="8890"/>
                    </a:lnTo>
                    <a:lnTo>
                      <a:pt x="357339" y="8890"/>
                    </a:lnTo>
                    <a:lnTo>
                      <a:pt x="357339" y="360629"/>
                    </a:lnTo>
                    <a:lnTo>
                      <a:pt x="365937" y="360629"/>
                    </a:lnTo>
                    <a:lnTo>
                      <a:pt x="365937" y="8890"/>
                    </a:lnTo>
                    <a:lnTo>
                      <a:pt x="365937" y="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pic>
            <p:nvPicPr>
              <p:cNvPr id="2862" name="Google Shape;2862;p583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7455232" y="7966006"/>
                <a:ext cx="87210" cy="8245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63" name="Google Shape;2863;p583"/>
              <p:cNvSpPr/>
              <p:nvPr/>
            </p:nvSpPr>
            <p:spPr>
              <a:xfrm>
                <a:off x="7486052" y="7883993"/>
                <a:ext cx="229870" cy="307975"/>
              </a:xfrm>
              <a:custGeom>
                <a:avLst/>
                <a:gdLst/>
                <a:ahLst/>
                <a:cxnLst/>
                <a:rect l="l" t="t" r="r" b="b"/>
                <a:pathLst>
                  <a:path w="229870" h="307975" extrusionOk="0">
                    <a:moveTo>
                      <a:pt x="175438" y="0"/>
                    </a:moveTo>
                    <a:lnTo>
                      <a:pt x="147636" y="4046"/>
                    </a:lnTo>
                    <a:lnTo>
                      <a:pt x="114760" y="15251"/>
                    </a:lnTo>
                    <a:lnTo>
                      <a:pt x="148633" y="13283"/>
                    </a:lnTo>
                    <a:lnTo>
                      <a:pt x="173270" y="18669"/>
                    </a:lnTo>
                    <a:lnTo>
                      <a:pt x="188796" y="30860"/>
                    </a:lnTo>
                    <a:lnTo>
                      <a:pt x="195336" y="49306"/>
                    </a:lnTo>
                    <a:lnTo>
                      <a:pt x="193015" y="73457"/>
                    </a:lnTo>
                    <a:lnTo>
                      <a:pt x="162290" y="136676"/>
                    </a:lnTo>
                    <a:lnTo>
                      <a:pt x="134135" y="174644"/>
                    </a:lnTo>
                    <a:lnTo>
                      <a:pt x="97618" y="216119"/>
                    </a:lnTo>
                    <a:lnTo>
                      <a:pt x="52865" y="260551"/>
                    </a:lnTo>
                    <a:lnTo>
                      <a:pt x="0" y="307389"/>
                    </a:lnTo>
                    <a:lnTo>
                      <a:pt x="57367" y="268911"/>
                    </a:lnTo>
                    <a:lnTo>
                      <a:pt x="105923" y="230918"/>
                    </a:lnTo>
                    <a:lnTo>
                      <a:pt x="145981" y="193966"/>
                    </a:lnTo>
                    <a:lnTo>
                      <a:pt x="177852" y="158610"/>
                    </a:lnTo>
                    <a:lnTo>
                      <a:pt x="201846" y="125408"/>
                    </a:lnTo>
                    <a:lnTo>
                      <a:pt x="227452" y="67687"/>
                    </a:lnTo>
                    <a:lnTo>
                      <a:pt x="229687" y="44281"/>
                    </a:lnTo>
                    <a:lnTo>
                      <a:pt x="225291" y="25253"/>
                    </a:lnTo>
                    <a:lnTo>
                      <a:pt x="214577" y="11159"/>
                    </a:lnTo>
                    <a:lnTo>
                      <a:pt x="197855" y="2556"/>
                    </a:lnTo>
                    <a:lnTo>
                      <a:pt x="175438" y="0"/>
                    </a:lnTo>
                    <a:close/>
                  </a:path>
                </a:pathLst>
              </a:custGeom>
              <a:solidFill>
                <a:srgbClr val="1D1D1B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pic>
            <p:nvPicPr>
              <p:cNvPr id="2864" name="Google Shape;2864;p583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262621" y="7734533"/>
                <a:ext cx="333696" cy="39484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865" name="Google Shape;2865;p583"/>
          <p:cNvGrpSpPr/>
          <p:nvPr/>
        </p:nvGrpSpPr>
        <p:grpSpPr>
          <a:xfrm>
            <a:off x="4745019" y="4181219"/>
            <a:ext cx="781794" cy="123202"/>
            <a:chOff x="6532705" y="4514769"/>
            <a:chExt cx="1035626" cy="163203"/>
          </a:xfrm>
        </p:grpSpPr>
        <p:grpSp>
          <p:nvGrpSpPr>
            <p:cNvPr id="2866" name="Google Shape;2866;p583"/>
            <p:cNvGrpSpPr/>
            <p:nvPr/>
          </p:nvGrpSpPr>
          <p:grpSpPr>
            <a:xfrm>
              <a:off x="6532705" y="4525842"/>
              <a:ext cx="571374" cy="152130"/>
              <a:chOff x="10715104" y="7606599"/>
              <a:chExt cx="870599" cy="258813"/>
            </a:xfrm>
          </p:grpSpPr>
          <p:pic>
            <p:nvPicPr>
              <p:cNvPr id="2867" name="Google Shape;2867;p583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0715104" y="7606599"/>
                <a:ext cx="278081" cy="21021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68" name="Google Shape;2868;p583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11021312" y="7657031"/>
                <a:ext cx="135922" cy="20838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69" name="Google Shape;2869;p583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11188827" y="7660210"/>
                <a:ext cx="126216" cy="15658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70" name="Google Shape;2870;p583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11356496" y="7657038"/>
                <a:ext cx="229207" cy="1565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871" name="Google Shape;2871;p583"/>
            <p:cNvSpPr/>
            <p:nvPr/>
          </p:nvSpPr>
          <p:spPr>
            <a:xfrm>
              <a:off x="7131283" y="4525655"/>
              <a:ext cx="22963" cy="121991"/>
            </a:xfrm>
            <a:custGeom>
              <a:avLst/>
              <a:gdLst/>
              <a:ahLst/>
              <a:cxnLst/>
              <a:rect l="l" t="t" r="r" b="b"/>
              <a:pathLst>
                <a:path w="34925" h="207645" extrusionOk="0">
                  <a:moveTo>
                    <a:pt x="34658" y="0"/>
                  </a:moveTo>
                  <a:lnTo>
                    <a:pt x="0" y="0"/>
                  </a:lnTo>
                  <a:lnTo>
                    <a:pt x="0" y="207323"/>
                  </a:lnTo>
                  <a:lnTo>
                    <a:pt x="34658" y="207323"/>
                  </a:lnTo>
                  <a:lnTo>
                    <a:pt x="34658" y="0"/>
                  </a:lnTo>
                  <a:close/>
                </a:path>
              </a:pathLst>
            </a:custGeom>
            <a:solidFill>
              <a:srgbClr val="003483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grpSp>
          <p:nvGrpSpPr>
            <p:cNvPr id="2872" name="Google Shape;2872;p583"/>
            <p:cNvGrpSpPr/>
            <p:nvPr/>
          </p:nvGrpSpPr>
          <p:grpSpPr>
            <a:xfrm>
              <a:off x="7174951" y="4514769"/>
              <a:ext cx="393380" cy="134719"/>
              <a:chOff x="11693690" y="7587761"/>
              <a:chExt cx="599390" cy="229192"/>
            </a:xfrm>
          </p:grpSpPr>
          <p:pic>
            <p:nvPicPr>
              <p:cNvPr id="2873" name="Google Shape;2873;p583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11693690" y="7587761"/>
                <a:ext cx="140938" cy="2290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74" name="Google Shape;2874;p583"/>
              <p:cNvPicPr preferRelativeResize="0"/>
              <p:nvPr/>
            </p:nvPicPr>
            <p:blipFill rotWithShape="1">
              <a:blip r:embed="rId11">
                <a:alphaModFix/>
              </a:blip>
              <a:srcRect/>
              <a:stretch/>
            </p:blipFill>
            <p:spPr>
              <a:xfrm>
                <a:off x="11856201" y="7595294"/>
                <a:ext cx="436879" cy="22165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875" name="Google Shape;2875;p583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2876" name="Google Shape;2876;p583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7" name="Google Shape;2877;p583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8" name="Google Shape;2878;p583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2879" name="Google Shape;2879;p583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0" name="Google Shape;2880;p583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1" name="Google Shape;2881;p583"/>
          <p:cNvGrpSpPr/>
          <p:nvPr/>
        </p:nvGrpSpPr>
        <p:grpSpPr>
          <a:xfrm>
            <a:off x="3214430" y="4157809"/>
            <a:ext cx="511517" cy="152412"/>
            <a:chOff x="4844468" y="4716168"/>
            <a:chExt cx="952723" cy="294859"/>
          </a:xfrm>
        </p:grpSpPr>
        <p:pic>
          <p:nvPicPr>
            <p:cNvPr id="2882" name="Google Shape;2882;p583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5529036" y="4954753"/>
              <a:ext cx="142118" cy="5627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2883" name="Google Shape;2883;p583"/>
            <p:cNvGrpSpPr/>
            <p:nvPr/>
          </p:nvGrpSpPr>
          <p:grpSpPr>
            <a:xfrm>
              <a:off x="5567562" y="4716168"/>
              <a:ext cx="229629" cy="266723"/>
              <a:chOff x="9244521" y="7930394"/>
              <a:chExt cx="349884" cy="453765"/>
            </a:xfrm>
          </p:grpSpPr>
          <p:sp>
            <p:nvSpPr>
              <p:cNvPr id="2884" name="Google Shape;2884;p583"/>
              <p:cNvSpPr/>
              <p:nvPr/>
            </p:nvSpPr>
            <p:spPr>
              <a:xfrm>
                <a:off x="9244521" y="7930394"/>
                <a:ext cx="349884" cy="225425"/>
              </a:xfrm>
              <a:custGeom>
                <a:avLst/>
                <a:gdLst/>
                <a:ahLst/>
                <a:cxnLst/>
                <a:rect l="l" t="t" r="r" b="b"/>
                <a:pathLst>
                  <a:path w="349884" h="225425" extrusionOk="0">
                    <a:moveTo>
                      <a:pt x="296202" y="175780"/>
                    </a:moveTo>
                    <a:lnTo>
                      <a:pt x="295935" y="174574"/>
                    </a:lnTo>
                    <a:lnTo>
                      <a:pt x="93357" y="48628"/>
                    </a:lnTo>
                    <a:lnTo>
                      <a:pt x="13309" y="330"/>
                    </a:lnTo>
                    <a:lnTo>
                      <a:pt x="12344" y="0"/>
                    </a:lnTo>
                    <a:lnTo>
                      <a:pt x="11036" y="558"/>
                    </a:lnTo>
                    <a:lnTo>
                      <a:pt x="10807" y="1041"/>
                    </a:lnTo>
                    <a:lnTo>
                      <a:pt x="10744" y="5080"/>
                    </a:lnTo>
                    <a:lnTo>
                      <a:pt x="11087" y="11531"/>
                    </a:lnTo>
                    <a:lnTo>
                      <a:pt x="29057" y="48145"/>
                    </a:lnTo>
                    <a:lnTo>
                      <a:pt x="199567" y="130263"/>
                    </a:lnTo>
                    <a:lnTo>
                      <a:pt x="234276" y="146710"/>
                    </a:lnTo>
                    <a:lnTo>
                      <a:pt x="294678" y="175945"/>
                    </a:lnTo>
                    <a:lnTo>
                      <a:pt x="295656" y="176136"/>
                    </a:lnTo>
                    <a:lnTo>
                      <a:pt x="296202" y="175780"/>
                    </a:lnTo>
                    <a:close/>
                  </a:path>
                  <a:path w="349884" h="225425" extrusionOk="0">
                    <a:moveTo>
                      <a:pt x="327825" y="204698"/>
                    </a:moveTo>
                    <a:lnTo>
                      <a:pt x="2286" y="79044"/>
                    </a:lnTo>
                    <a:lnTo>
                      <a:pt x="812" y="78968"/>
                    </a:lnTo>
                    <a:lnTo>
                      <a:pt x="114" y="79679"/>
                    </a:lnTo>
                    <a:lnTo>
                      <a:pt x="0" y="80251"/>
                    </a:lnTo>
                    <a:lnTo>
                      <a:pt x="520" y="84289"/>
                    </a:lnTo>
                    <a:lnTo>
                      <a:pt x="19494" y="118681"/>
                    </a:lnTo>
                    <a:lnTo>
                      <a:pt x="279920" y="192862"/>
                    </a:lnTo>
                    <a:lnTo>
                      <a:pt x="326390" y="205486"/>
                    </a:lnTo>
                    <a:lnTo>
                      <a:pt x="327240" y="205511"/>
                    </a:lnTo>
                    <a:lnTo>
                      <a:pt x="327685" y="205206"/>
                    </a:lnTo>
                    <a:lnTo>
                      <a:pt x="327825" y="204698"/>
                    </a:lnTo>
                    <a:close/>
                  </a:path>
                  <a:path w="349884" h="225425" extrusionOk="0">
                    <a:moveTo>
                      <a:pt x="349656" y="223913"/>
                    </a:moveTo>
                    <a:lnTo>
                      <a:pt x="349275" y="223418"/>
                    </a:lnTo>
                    <a:lnTo>
                      <a:pt x="348780" y="223367"/>
                    </a:lnTo>
                    <a:lnTo>
                      <a:pt x="23825" y="165849"/>
                    </a:lnTo>
                    <a:lnTo>
                      <a:pt x="22733" y="166649"/>
                    </a:lnTo>
                    <a:lnTo>
                      <a:pt x="22517" y="167157"/>
                    </a:lnTo>
                    <a:lnTo>
                      <a:pt x="22644" y="167754"/>
                    </a:lnTo>
                    <a:lnTo>
                      <a:pt x="45961" y="199224"/>
                    </a:lnTo>
                    <a:lnTo>
                      <a:pt x="349097" y="225183"/>
                    </a:lnTo>
                    <a:lnTo>
                      <a:pt x="349580" y="224840"/>
                    </a:lnTo>
                    <a:lnTo>
                      <a:pt x="349656" y="223913"/>
                    </a:lnTo>
                    <a:close/>
                  </a:path>
                </a:pathLst>
              </a:custGeom>
              <a:solidFill>
                <a:srgbClr val="00A3BC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85"/>
              </a:p>
            </p:txBody>
          </p:sp>
          <p:pic>
            <p:nvPicPr>
              <p:cNvPr id="2885" name="Google Shape;2885;p583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9334052" y="8170811"/>
                <a:ext cx="247751" cy="21334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886" name="Google Shape;2886;p583"/>
            <p:cNvSpPr/>
            <p:nvPr/>
          </p:nvSpPr>
          <p:spPr>
            <a:xfrm>
              <a:off x="4844468" y="4783134"/>
              <a:ext cx="639629" cy="170862"/>
            </a:xfrm>
            <a:custGeom>
              <a:avLst/>
              <a:gdLst/>
              <a:ahLst/>
              <a:cxnLst/>
              <a:rect l="l" t="t" r="r" b="b"/>
              <a:pathLst>
                <a:path w="972820" h="290829" extrusionOk="0">
                  <a:moveTo>
                    <a:pt x="972452" y="0"/>
                  </a:moveTo>
                  <a:lnTo>
                    <a:pt x="849188" y="0"/>
                  </a:lnTo>
                  <a:lnTo>
                    <a:pt x="810266" y="5851"/>
                  </a:lnTo>
                  <a:lnTo>
                    <a:pt x="774981" y="23262"/>
                  </a:lnTo>
                  <a:lnTo>
                    <a:pt x="746004" y="52111"/>
                  </a:lnTo>
                  <a:lnTo>
                    <a:pt x="726007" y="92277"/>
                  </a:lnTo>
                  <a:lnTo>
                    <a:pt x="717664" y="143639"/>
                  </a:lnTo>
                  <a:lnTo>
                    <a:pt x="721786" y="191995"/>
                  </a:lnTo>
                  <a:lnTo>
                    <a:pt x="736541" y="232497"/>
                  </a:lnTo>
                  <a:lnTo>
                    <a:pt x="761135" y="263482"/>
                  </a:lnTo>
                  <a:lnTo>
                    <a:pt x="794777" y="283291"/>
                  </a:lnTo>
                  <a:lnTo>
                    <a:pt x="836676" y="290263"/>
                  </a:lnTo>
                  <a:lnTo>
                    <a:pt x="876396" y="283462"/>
                  </a:lnTo>
                  <a:lnTo>
                    <a:pt x="902587" y="268499"/>
                  </a:lnTo>
                  <a:lnTo>
                    <a:pt x="917011" y="253537"/>
                  </a:lnTo>
                  <a:lnTo>
                    <a:pt x="921427" y="246735"/>
                  </a:lnTo>
                  <a:lnTo>
                    <a:pt x="972397" y="246735"/>
                  </a:lnTo>
                  <a:lnTo>
                    <a:pt x="972398" y="244631"/>
                  </a:lnTo>
                  <a:lnTo>
                    <a:pt x="846455" y="244631"/>
                  </a:lnTo>
                  <a:lnTo>
                    <a:pt x="816095" y="238924"/>
                  </a:lnTo>
                  <a:lnTo>
                    <a:pt x="792385" y="221037"/>
                  </a:lnTo>
                  <a:lnTo>
                    <a:pt x="777316" y="189820"/>
                  </a:lnTo>
                  <a:lnTo>
                    <a:pt x="772876" y="144121"/>
                  </a:lnTo>
                  <a:lnTo>
                    <a:pt x="779807" y="100095"/>
                  </a:lnTo>
                  <a:lnTo>
                    <a:pt x="796458" y="69588"/>
                  </a:lnTo>
                  <a:lnTo>
                    <a:pt x="820910" y="51840"/>
                  </a:lnTo>
                  <a:lnTo>
                    <a:pt x="851241" y="46092"/>
                  </a:lnTo>
                  <a:lnTo>
                    <a:pt x="854623" y="46092"/>
                  </a:lnTo>
                  <a:lnTo>
                    <a:pt x="857890" y="45883"/>
                  </a:lnTo>
                  <a:lnTo>
                    <a:pt x="860310" y="45684"/>
                  </a:lnTo>
                  <a:lnTo>
                    <a:pt x="972441" y="45684"/>
                  </a:lnTo>
                  <a:lnTo>
                    <a:pt x="972452" y="0"/>
                  </a:lnTo>
                  <a:close/>
                </a:path>
                <a:path w="972820" h="290829" extrusionOk="0">
                  <a:moveTo>
                    <a:pt x="718166" y="0"/>
                  </a:moveTo>
                  <a:lnTo>
                    <a:pt x="648221" y="0"/>
                  </a:lnTo>
                  <a:lnTo>
                    <a:pt x="605758" y="6704"/>
                  </a:lnTo>
                  <a:lnTo>
                    <a:pt x="572736" y="26954"/>
                  </a:lnTo>
                  <a:lnTo>
                    <a:pt x="551329" y="60951"/>
                  </a:lnTo>
                  <a:lnTo>
                    <a:pt x="543711" y="108897"/>
                  </a:lnTo>
                  <a:lnTo>
                    <a:pt x="543711" y="284745"/>
                  </a:lnTo>
                  <a:lnTo>
                    <a:pt x="593584" y="284745"/>
                  </a:lnTo>
                  <a:lnTo>
                    <a:pt x="593584" y="107138"/>
                  </a:lnTo>
                  <a:lnTo>
                    <a:pt x="597364" y="81803"/>
                  </a:lnTo>
                  <a:lnTo>
                    <a:pt x="608577" y="62850"/>
                  </a:lnTo>
                  <a:lnTo>
                    <a:pt x="627028" y="50970"/>
                  </a:lnTo>
                  <a:lnTo>
                    <a:pt x="652524" y="46857"/>
                  </a:lnTo>
                  <a:lnTo>
                    <a:pt x="667267" y="46857"/>
                  </a:lnTo>
                  <a:lnTo>
                    <a:pt x="693663" y="42950"/>
                  </a:lnTo>
                  <a:lnTo>
                    <a:pt x="709110" y="32534"/>
                  </a:lnTo>
                  <a:lnTo>
                    <a:pt x="716361" y="17565"/>
                  </a:lnTo>
                  <a:lnTo>
                    <a:pt x="718166" y="0"/>
                  </a:lnTo>
                  <a:close/>
                </a:path>
                <a:path w="972820" h="290829" extrusionOk="0">
                  <a:moveTo>
                    <a:pt x="972397" y="246735"/>
                  </a:moveTo>
                  <a:lnTo>
                    <a:pt x="921427" y="246735"/>
                  </a:lnTo>
                  <a:lnTo>
                    <a:pt x="926490" y="264972"/>
                  </a:lnTo>
                  <a:lnTo>
                    <a:pt x="936459" y="276672"/>
                  </a:lnTo>
                  <a:lnTo>
                    <a:pt x="951652" y="282905"/>
                  </a:lnTo>
                  <a:lnTo>
                    <a:pt x="972389" y="284745"/>
                  </a:lnTo>
                  <a:lnTo>
                    <a:pt x="972397" y="246735"/>
                  </a:lnTo>
                  <a:close/>
                </a:path>
                <a:path w="972820" h="290829" extrusionOk="0">
                  <a:moveTo>
                    <a:pt x="972441" y="45684"/>
                  </a:moveTo>
                  <a:lnTo>
                    <a:pt x="918527" y="45684"/>
                  </a:lnTo>
                  <a:lnTo>
                    <a:pt x="918527" y="167764"/>
                  </a:lnTo>
                  <a:lnTo>
                    <a:pt x="914205" y="196419"/>
                  </a:lnTo>
                  <a:lnTo>
                    <a:pt x="900939" y="221037"/>
                  </a:lnTo>
                  <a:lnTo>
                    <a:pt x="878536" y="238169"/>
                  </a:lnTo>
                  <a:lnTo>
                    <a:pt x="846455" y="244631"/>
                  </a:lnTo>
                  <a:lnTo>
                    <a:pt x="972398" y="244631"/>
                  </a:lnTo>
                  <a:lnTo>
                    <a:pt x="972441" y="45684"/>
                  </a:lnTo>
                  <a:close/>
                </a:path>
                <a:path w="972820" h="290829" extrusionOk="0">
                  <a:moveTo>
                    <a:pt x="265709" y="0"/>
                  </a:moveTo>
                  <a:lnTo>
                    <a:pt x="265709" y="209595"/>
                  </a:lnTo>
                  <a:lnTo>
                    <a:pt x="274038" y="244229"/>
                  </a:lnTo>
                  <a:lnTo>
                    <a:pt x="296548" y="268868"/>
                  </a:lnTo>
                  <a:lnTo>
                    <a:pt x="329523" y="283593"/>
                  </a:lnTo>
                  <a:lnTo>
                    <a:pt x="369245" y="288483"/>
                  </a:lnTo>
                  <a:lnTo>
                    <a:pt x="408846" y="283593"/>
                  </a:lnTo>
                  <a:lnTo>
                    <a:pt x="443172" y="268868"/>
                  </a:lnTo>
                  <a:lnTo>
                    <a:pt x="467332" y="244229"/>
                  </a:lnTo>
                  <a:lnTo>
                    <a:pt x="468269" y="240662"/>
                  </a:lnTo>
                  <a:lnTo>
                    <a:pt x="370899" y="240662"/>
                  </a:lnTo>
                  <a:lnTo>
                    <a:pt x="348276" y="237969"/>
                  </a:lnTo>
                  <a:lnTo>
                    <a:pt x="330920" y="229881"/>
                  </a:lnTo>
                  <a:lnTo>
                    <a:pt x="319797" y="216389"/>
                  </a:lnTo>
                  <a:lnTo>
                    <a:pt x="315875" y="197480"/>
                  </a:lnTo>
                  <a:lnTo>
                    <a:pt x="315454" y="56103"/>
                  </a:lnTo>
                  <a:lnTo>
                    <a:pt x="315435" y="49673"/>
                  </a:lnTo>
                  <a:lnTo>
                    <a:pt x="310927" y="24141"/>
                  </a:lnTo>
                  <a:lnTo>
                    <a:pt x="299285" y="9040"/>
                  </a:lnTo>
                  <a:lnTo>
                    <a:pt x="283287" y="1837"/>
                  </a:lnTo>
                  <a:lnTo>
                    <a:pt x="265709" y="0"/>
                  </a:lnTo>
                  <a:close/>
                </a:path>
                <a:path w="972820" h="290829" extrusionOk="0">
                  <a:moveTo>
                    <a:pt x="426185" y="0"/>
                  </a:moveTo>
                  <a:lnTo>
                    <a:pt x="426202" y="24141"/>
                  </a:lnTo>
                  <a:lnTo>
                    <a:pt x="426322" y="197480"/>
                  </a:lnTo>
                  <a:lnTo>
                    <a:pt x="422135" y="216389"/>
                  </a:lnTo>
                  <a:lnTo>
                    <a:pt x="410484" y="229881"/>
                  </a:lnTo>
                  <a:lnTo>
                    <a:pt x="392897" y="237969"/>
                  </a:lnTo>
                  <a:lnTo>
                    <a:pt x="370899" y="240662"/>
                  </a:lnTo>
                  <a:lnTo>
                    <a:pt x="468269" y="240662"/>
                  </a:lnTo>
                  <a:lnTo>
                    <a:pt x="476435" y="209595"/>
                  </a:lnTo>
                  <a:lnTo>
                    <a:pt x="476383" y="56103"/>
                  </a:lnTo>
                  <a:lnTo>
                    <a:pt x="473397" y="29874"/>
                  </a:lnTo>
                  <a:lnTo>
                    <a:pt x="464246" y="12529"/>
                  </a:lnTo>
                  <a:lnTo>
                    <a:pt x="448614" y="2945"/>
                  </a:lnTo>
                  <a:lnTo>
                    <a:pt x="426185" y="0"/>
                  </a:lnTo>
                  <a:close/>
                </a:path>
                <a:path w="972820" h="290829" extrusionOk="0">
                  <a:moveTo>
                    <a:pt x="201229" y="52"/>
                  </a:moveTo>
                  <a:lnTo>
                    <a:pt x="98960" y="52"/>
                  </a:lnTo>
                  <a:lnTo>
                    <a:pt x="56966" y="5762"/>
                  </a:lnTo>
                  <a:lnTo>
                    <a:pt x="25897" y="21627"/>
                  </a:lnTo>
                  <a:lnTo>
                    <a:pt x="6618" y="45981"/>
                  </a:lnTo>
                  <a:lnTo>
                    <a:pt x="0" y="77159"/>
                  </a:lnTo>
                  <a:lnTo>
                    <a:pt x="4960" y="105473"/>
                  </a:lnTo>
                  <a:lnTo>
                    <a:pt x="19493" y="127556"/>
                  </a:lnTo>
                  <a:lnTo>
                    <a:pt x="42981" y="144076"/>
                  </a:lnTo>
                  <a:lnTo>
                    <a:pt x="74929" y="155785"/>
                  </a:lnTo>
                  <a:lnTo>
                    <a:pt x="128153" y="169869"/>
                  </a:lnTo>
                  <a:lnTo>
                    <a:pt x="142077" y="175615"/>
                  </a:lnTo>
                  <a:lnTo>
                    <a:pt x="151291" y="183610"/>
                  </a:lnTo>
                  <a:lnTo>
                    <a:pt x="156386" y="193135"/>
                  </a:lnTo>
                  <a:lnTo>
                    <a:pt x="157953" y="203470"/>
                  </a:lnTo>
                  <a:lnTo>
                    <a:pt x="155317" y="217841"/>
                  </a:lnTo>
                  <a:lnTo>
                    <a:pt x="147043" y="228638"/>
                  </a:lnTo>
                  <a:lnTo>
                    <a:pt x="132584" y="235471"/>
                  </a:lnTo>
                  <a:lnTo>
                    <a:pt x="111389" y="237950"/>
                  </a:lnTo>
                  <a:lnTo>
                    <a:pt x="9402" y="238778"/>
                  </a:lnTo>
                  <a:lnTo>
                    <a:pt x="9402" y="284745"/>
                  </a:lnTo>
                  <a:lnTo>
                    <a:pt x="113064" y="284745"/>
                  </a:lnTo>
                  <a:lnTo>
                    <a:pt x="155116" y="278793"/>
                  </a:lnTo>
                  <a:lnTo>
                    <a:pt x="186190" y="262375"/>
                  </a:lnTo>
                  <a:lnTo>
                    <a:pt x="205450" y="237651"/>
                  </a:lnTo>
                  <a:lnTo>
                    <a:pt x="212056" y="206779"/>
                  </a:lnTo>
                  <a:lnTo>
                    <a:pt x="208570" y="177397"/>
                  </a:lnTo>
                  <a:lnTo>
                    <a:pt x="197370" y="155234"/>
                  </a:lnTo>
                  <a:lnTo>
                    <a:pt x="177344" y="139038"/>
                  </a:lnTo>
                  <a:lnTo>
                    <a:pt x="147377" y="127556"/>
                  </a:lnTo>
                  <a:lnTo>
                    <a:pt x="86332" y="110771"/>
                  </a:lnTo>
                  <a:lnTo>
                    <a:pt x="74203" y="106675"/>
                  </a:lnTo>
                  <a:lnTo>
                    <a:pt x="63935" y="100575"/>
                  </a:lnTo>
                  <a:lnTo>
                    <a:pt x="56824" y="91502"/>
                  </a:lnTo>
                  <a:lnTo>
                    <a:pt x="54165" y="78489"/>
                  </a:lnTo>
                  <a:lnTo>
                    <a:pt x="56601" y="64584"/>
                  </a:lnTo>
                  <a:lnTo>
                    <a:pt x="63998" y="54706"/>
                  </a:lnTo>
                  <a:lnTo>
                    <a:pt x="76491" y="48812"/>
                  </a:lnTo>
                  <a:lnTo>
                    <a:pt x="94217" y="46857"/>
                  </a:lnTo>
                  <a:lnTo>
                    <a:pt x="148487" y="46857"/>
                  </a:lnTo>
                  <a:lnTo>
                    <a:pt x="166878" y="45001"/>
                  </a:lnTo>
                  <a:lnTo>
                    <a:pt x="183863" y="38004"/>
                  </a:lnTo>
                  <a:lnTo>
                    <a:pt x="196348" y="23718"/>
                  </a:lnTo>
                  <a:lnTo>
                    <a:pt x="201229" y="52"/>
                  </a:lnTo>
                  <a:close/>
                </a:path>
              </a:pathLst>
            </a:custGeom>
            <a:solidFill>
              <a:srgbClr val="003395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85"/>
            </a:p>
          </p:txBody>
        </p:sp>
      </p:grpSp>
      <p:pic>
        <p:nvPicPr>
          <p:cNvPr id="2887" name="Google Shape;2887;p58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898865" y="1775521"/>
            <a:ext cx="240728" cy="249819"/>
          </a:xfrm>
          <a:prstGeom prst="rect">
            <a:avLst/>
          </a:prstGeom>
          <a:noFill/>
          <a:ln>
            <a:noFill/>
          </a:ln>
        </p:spPr>
      </p:pic>
      <p:sp>
        <p:nvSpPr>
          <p:cNvPr id="2888" name="Google Shape;2888;p583"/>
          <p:cNvSpPr txBox="1"/>
          <p:nvPr/>
        </p:nvSpPr>
        <p:spPr>
          <a:xfrm>
            <a:off x="1844432" y="299672"/>
            <a:ext cx="54543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2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Network of Members</a:t>
            </a:r>
            <a:endParaRPr sz="23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889" name="Google Shape;2889;p58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807023" y="4401914"/>
            <a:ext cx="608920" cy="340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0" name="Google Shape;2890;p58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788901" y="4340613"/>
            <a:ext cx="535178" cy="164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1" name="Google Shape;2891;p583" title="logo_final_logo (2).png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616326" y="4171515"/>
            <a:ext cx="535188" cy="1536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92" name="Google Shape;2892;p583"/>
          <p:cNvGrpSpPr/>
          <p:nvPr/>
        </p:nvGrpSpPr>
        <p:grpSpPr>
          <a:xfrm>
            <a:off x="1923807" y="4145134"/>
            <a:ext cx="660659" cy="85441"/>
            <a:chOff x="2533114" y="4606770"/>
            <a:chExt cx="970558" cy="125538"/>
          </a:xfrm>
        </p:grpSpPr>
        <p:pic>
          <p:nvPicPr>
            <p:cNvPr id="2893" name="Google Shape;2893;p583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533114" y="4606868"/>
              <a:ext cx="124665" cy="1254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4" name="Google Shape;2894;p583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2687683" y="4606864"/>
              <a:ext cx="143577" cy="1254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5" name="Google Shape;2895;p583"/>
            <p:cNvPicPr preferRelativeResize="0"/>
            <p:nvPr/>
          </p:nvPicPr>
          <p:blipFill rotWithShape="1">
            <a:blip r:embed="rId23">
              <a:alphaModFix/>
            </a:blip>
            <a:srcRect/>
            <a:stretch/>
          </p:blipFill>
          <p:spPr>
            <a:xfrm>
              <a:off x="2996524" y="4606864"/>
              <a:ext cx="143543" cy="1254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6" name="Google Shape;2896;p583"/>
            <p:cNvPicPr preferRelativeResize="0"/>
            <p:nvPr/>
          </p:nvPicPr>
          <p:blipFill rotWithShape="1">
            <a:blip r:embed="rId24">
              <a:alphaModFix/>
            </a:blip>
            <a:srcRect/>
            <a:stretch/>
          </p:blipFill>
          <p:spPr>
            <a:xfrm>
              <a:off x="3189384" y="4606770"/>
              <a:ext cx="131970" cy="1231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7" name="Google Shape;2897;p583"/>
            <p:cNvPicPr preferRelativeResize="0"/>
            <p:nvPr/>
          </p:nvPicPr>
          <p:blipFill rotWithShape="1">
            <a:blip r:embed="rId25">
              <a:alphaModFix/>
            </a:blip>
            <a:srcRect/>
            <a:stretch/>
          </p:blipFill>
          <p:spPr>
            <a:xfrm>
              <a:off x="3367359" y="4606865"/>
              <a:ext cx="136314" cy="12544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8" name="Google Shape;2898;p583"/>
            <p:cNvPicPr preferRelativeResize="0"/>
            <p:nvPr/>
          </p:nvPicPr>
          <p:blipFill rotWithShape="1">
            <a:blip r:embed="rId26">
              <a:alphaModFix/>
            </a:blip>
            <a:srcRect/>
            <a:stretch/>
          </p:blipFill>
          <p:spPr>
            <a:xfrm>
              <a:off x="2878841" y="4606868"/>
              <a:ext cx="80787" cy="12303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99" name="Google Shape;2899;p583"/>
          <p:cNvPicPr preferRelativeResize="0"/>
          <p:nvPr/>
        </p:nvPicPr>
        <p:blipFill>
          <a:blip r:embed="rId27">
            <a:alphaModFix/>
          </a:blip>
          <a:stretch>
            <a:fillRect/>
          </a:stretch>
        </p:blipFill>
        <p:spPr>
          <a:xfrm>
            <a:off x="4894784" y="2087115"/>
            <a:ext cx="740598" cy="126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0" name="Google Shape;2900;p583"/>
          <p:cNvPicPr preferRelativeResize="0"/>
          <p:nvPr/>
        </p:nvPicPr>
        <p:blipFill>
          <a:blip r:embed="rId28">
            <a:alphaModFix/>
          </a:blip>
          <a:stretch>
            <a:fillRect/>
          </a:stretch>
        </p:blipFill>
        <p:spPr>
          <a:xfrm>
            <a:off x="3703991" y="1958052"/>
            <a:ext cx="799181" cy="30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1" name="Google Shape;2901;p583"/>
          <p:cNvPicPr preferRelativeResize="0"/>
          <p:nvPr/>
        </p:nvPicPr>
        <p:blipFill>
          <a:blip r:embed="rId29">
            <a:alphaModFix/>
          </a:blip>
          <a:stretch>
            <a:fillRect/>
          </a:stretch>
        </p:blipFill>
        <p:spPr>
          <a:xfrm>
            <a:off x="6756635" y="2694893"/>
            <a:ext cx="619807" cy="263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2" name="Google Shape;2902;p583"/>
          <p:cNvPicPr preferRelativeResize="0"/>
          <p:nvPr/>
        </p:nvPicPr>
        <p:blipFill>
          <a:blip r:embed="rId30">
            <a:alphaModFix/>
          </a:blip>
          <a:stretch>
            <a:fillRect/>
          </a:stretch>
        </p:blipFill>
        <p:spPr>
          <a:xfrm>
            <a:off x="7524498" y="2770318"/>
            <a:ext cx="572455" cy="165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3" name="Google Shape;2903;p583"/>
          <p:cNvPicPr preferRelativeResize="0"/>
          <p:nvPr/>
        </p:nvPicPr>
        <p:blipFill>
          <a:blip r:embed="rId31">
            <a:alphaModFix/>
          </a:blip>
          <a:stretch>
            <a:fillRect/>
          </a:stretch>
        </p:blipFill>
        <p:spPr>
          <a:xfrm>
            <a:off x="5867880" y="2664440"/>
            <a:ext cx="716486" cy="299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4" name="Google Shape;2904;p583"/>
          <p:cNvPicPr preferRelativeResize="0"/>
          <p:nvPr/>
        </p:nvPicPr>
        <p:blipFill>
          <a:blip r:embed="rId32">
            <a:alphaModFix/>
          </a:blip>
          <a:stretch>
            <a:fillRect/>
          </a:stretch>
        </p:blipFill>
        <p:spPr>
          <a:xfrm>
            <a:off x="5090045" y="2731103"/>
            <a:ext cx="604538" cy="2022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5" name="Google Shape;2905;p583"/>
          <p:cNvPicPr preferRelativeResize="0"/>
          <p:nvPr/>
        </p:nvPicPr>
        <p:blipFill>
          <a:blip r:embed="rId33">
            <a:alphaModFix/>
          </a:blip>
          <a:stretch>
            <a:fillRect/>
          </a:stretch>
        </p:blipFill>
        <p:spPr>
          <a:xfrm>
            <a:off x="4285154" y="2722217"/>
            <a:ext cx="642584" cy="189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6" name="Google Shape;2906;p583"/>
          <p:cNvPicPr preferRelativeResize="0"/>
          <p:nvPr/>
        </p:nvPicPr>
        <p:blipFill rotWithShape="1">
          <a:blip r:embed="rId34">
            <a:alphaModFix/>
          </a:blip>
          <a:srcRect/>
          <a:stretch/>
        </p:blipFill>
        <p:spPr>
          <a:xfrm>
            <a:off x="3684685" y="2761051"/>
            <a:ext cx="438261" cy="11566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07" name="Google Shape;2907;p583"/>
          <p:cNvGrpSpPr/>
          <p:nvPr/>
        </p:nvGrpSpPr>
        <p:grpSpPr>
          <a:xfrm>
            <a:off x="3440295" y="2737724"/>
            <a:ext cx="204580" cy="161690"/>
            <a:chOff x="8240217" y="4557357"/>
            <a:chExt cx="412960" cy="364496"/>
          </a:xfrm>
        </p:grpSpPr>
        <p:sp>
          <p:nvSpPr>
            <p:cNvPr id="2908" name="Google Shape;2908;p583"/>
            <p:cNvSpPr/>
            <p:nvPr/>
          </p:nvSpPr>
          <p:spPr>
            <a:xfrm>
              <a:off x="8335768" y="4557357"/>
              <a:ext cx="133350" cy="271145"/>
            </a:xfrm>
            <a:custGeom>
              <a:avLst/>
              <a:gdLst/>
              <a:ahLst/>
              <a:cxnLst/>
              <a:rect l="l" t="t" r="r" b="b"/>
              <a:pathLst>
                <a:path w="133350" h="271145" extrusionOk="0">
                  <a:moveTo>
                    <a:pt x="132802" y="0"/>
                  </a:moveTo>
                  <a:lnTo>
                    <a:pt x="0" y="0"/>
                  </a:lnTo>
                  <a:lnTo>
                    <a:pt x="0" y="204716"/>
                  </a:lnTo>
                  <a:lnTo>
                    <a:pt x="5217" y="230566"/>
                  </a:lnTo>
                  <a:lnTo>
                    <a:pt x="19448" y="251674"/>
                  </a:lnTo>
                  <a:lnTo>
                    <a:pt x="40556" y="265904"/>
                  </a:lnTo>
                  <a:lnTo>
                    <a:pt x="66406" y="271122"/>
                  </a:lnTo>
                  <a:lnTo>
                    <a:pt x="92250" y="265904"/>
                  </a:lnTo>
                  <a:lnTo>
                    <a:pt x="113355" y="251674"/>
                  </a:lnTo>
                  <a:lnTo>
                    <a:pt x="127584" y="230566"/>
                  </a:lnTo>
                  <a:lnTo>
                    <a:pt x="132802" y="204716"/>
                  </a:lnTo>
                  <a:lnTo>
                    <a:pt x="132802" y="0"/>
                  </a:lnTo>
                  <a:close/>
                </a:path>
              </a:pathLst>
            </a:custGeom>
            <a:solidFill>
              <a:srgbClr val="80AF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09" name="Google Shape;2909;p583"/>
            <p:cNvSpPr/>
            <p:nvPr/>
          </p:nvSpPr>
          <p:spPr>
            <a:xfrm>
              <a:off x="8240217" y="4557364"/>
              <a:ext cx="412750" cy="364489"/>
            </a:xfrm>
            <a:custGeom>
              <a:avLst/>
              <a:gdLst/>
              <a:ahLst/>
              <a:cxnLst/>
              <a:rect l="l" t="t" r="r" b="b"/>
              <a:pathLst>
                <a:path w="412750" h="364489" extrusionOk="0">
                  <a:moveTo>
                    <a:pt x="53129" y="0"/>
                  </a:moveTo>
                  <a:lnTo>
                    <a:pt x="0" y="0"/>
                  </a:lnTo>
                  <a:lnTo>
                    <a:pt x="0" y="201658"/>
                  </a:lnTo>
                  <a:lnTo>
                    <a:pt x="5801" y="244836"/>
                  </a:lnTo>
                  <a:lnTo>
                    <a:pt x="22173" y="283634"/>
                  </a:lnTo>
                  <a:lnTo>
                    <a:pt x="47567" y="316504"/>
                  </a:lnTo>
                  <a:lnTo>
                    <a:pt x="80438" y="341899"/>
                  </a:lnTo>
                  <a:lnTo>
                    <a:pt x="119235" y="358271"/>
                  </a:lnTo>
                  <a:lnTo>
                    <a:pt x="162413" y="364072"/>
                  </a:lnTo>
                  <a:lnTo>
                    <a:pt x="412531" y="364072"/>
                  </a:lnTo>
                  <a:lnTo>
                    <a:pt x="412531" y="310566"/>
                  </a:lnTo>
                  <a:lnTo>
                    <a:pt x="407338" y="311058"/>
                  </a:lnTo>
                  <a:lnTo>
                    <a:pt x="402071" y="311330"/>
                  </a:lnTo>
                  <a:lnTo>
                    <a:pt x="396752" y="311330"/>
                  </a:lnTo>
                  <a:lnTo>
                    <a:pt x="357060" y="306581"/>
                  </a:lnTo>
                  <a:lnTo>
                    <a:pt x="320800" y="293082"/>
                  </a:lnTo>
                  <a:lnTo>
                    <a:pt x="289092" y="271954"/>
                  </a:lnTo>
                  <a:lnTo>
                    <a:pt x="263060" y="244317"/>
                  </a:lnTo>
                  <a:lnTo>
                    <a:pt x="246734" y="271393"/>
                  </a:lnTo>
                  <a:lnTo>
                    <a:pt x="223507" y="292584"/>
                  </a:lnTo>
                  <a:lnTo>
                    <a:pt x="194871" y="306394"/>
                  </a:lnTo>
                  <a:lnTo>
                    <a:pt x="162319" y="311330"/>
                  </a:lnTo>
                  <a:lnTo>
                    <a:pt x="119818" y="302749"/>
                  </a:lnTo>
                  <a:lnTo>
                    <a:pt x="85111" y="279348"/>
                  </a:lnTo>
                  <a:lnTo>
                    <a:pt x="61710" y="244641"/>
                  </a:lnTo>
                  <a:lnTo>
                    <a:pt x="53129" y="202140"/>
                  </a:lnTo>
                  <a:lnTo>
                    <a:pt x="53129" y="0"/>
                  </a:lnTo>
                  <a:close/>
                </a:path>
              </a:pathLst>
            </a:custGeom>
            <a:solidFill>
              <a:srgbClr val="00A1BE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pic>
          <p:nvPicPr>
            <p:cNvPr id="2910" name="Google Shape;2910;p583"/>
            <p:cNvPicPr preferRelativeResize="0"/>
            <p:nvPr/>
          </p:nvPicPr>
          <p:blipFill rotWithShape="1">
            <a:blip r:embed="rId35">
              <a:alphaModFix/>
            </a:blip>
            <a:srcRect/>
            <a:stretch/>
          </p:blipFill>
          <p:spPr>
            <a:xfrm>
              <a:off x="8502856" y="4557358"/>
              <a:ext cx="150321" cy="2711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11" name="Google Shape;2911;p583"/>
          <p:cNvPicPr preferRelativeResize="0"/>
          <p:nvPr/>
        </p:nvPicPr>
        <p:blipFill>
          <a:blip r:embed="rId36">
            <a:alphaModFix/>
          </a:blip>
          <a:stretch>
            <a:fillRect/>
          </a:stretch>
        </p:blipFill>
        <p:spPr>
          <a:xfrm>
            <a:off x="3999167" y="3082361"/>
            <a:ext cx="660647" cy="198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2" name="Google Shape;2912;p583"/>
          <p:cNvPicPr preferRelativeResize="0"/>
          <p:nvPr/>
        </p:nvPicPr>
        <p:blipFill>
          <a:blip r:embed="rId37">
            <a:alphaModFix/>
          </a:blip>
          <a:stretch>
            <a:fillRect/>
          </a:stretch>
        </p:blipFill>
        <p:spPr>
          <a:xfrm>
            <a:off x="5586540" y="3008988"/>
            <a:ext cx="336315" cy="345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3" name="Google Shape;2913;p583"/>
          <p:cNvPicPr preferRelativeResize="0"/>
          <p:nvPr/>
        </p:nvPicPr>
        <p:blipFill>
          <a:blip r:embed="rId38">
            <a:alphaModFix/>
          </a:blip>
          <a:stretch>
            <a:fillRect/>
          </a:stretch>
        </p:blipFill>
        <p:spPr>
          <a:xfrm>
            <a:off x="4837783" y="3105594"/>
            <a:ext cx="570789" cy="152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4" name="Google Shape;2914;p583"/>
          <p:cNvPicPr preferRelativeResize="0"/>
          <p:nvPr/>
        </p:nvPicPr>
        <p:blipFill>
          <a:blip r:embed="rId39">
            <a:alphaModFix/>
          </a:blip>
          <a:stretch>
            <a:fillRect/>
          </a:stretch>
        </p:blipFill>
        <p:spPr>
          <a:xfrm>
            <a:off x="6651907" y="3106075"/>
            <a:ext cx="479255" cy="151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5" name="Google Shape;2915;p583"/>
          <p:cNvPicPr preferRelativeResize="0"/>
          <p:nvPr/>
        </p:nvPicPr>
        <p:blipFill>
          <a:blip r:embed="rId40">
            <a:alphaModFix/>
          </a:blip>
          <a:stretch>
            <a:fillRect/>
          </a:stretch>
        </p:blipFill>
        <p:spPr>
          <a:xfrm>
            <a:off x="6104591" y="3075078"/>
            <a:ext cx="369396" cy="211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6" name="Google Shape;2916;p583"/>
          <p:cNvPicPr preferRelativeResize="0"/>
          <p:nvPr/>
        </p:nvPicPr>
        <p:blipFill>
          <a:blip r:embed="rId41">
            <a:alphaModFix/>
          </a:blip>
          <a:stretch>
            <a:fillRect/>
          </a:stretch>
        </p:blipFill>
        <p:spPr>
          <a:xfrm>
            <a:off x="3400054" y="3082249"/>
            <a:ext cx="421150" cy="198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7" name="Google Shape;2917;p583"/>
          <p:cNvPicPr preferRelativeResize="0"/>
          <p:nvPr/>
        </p:nvPicPr>
        <p:blipFill>
          <a:blip r:embed="rId42">
            <a:alphaModFix/>
          </a:blip>
          <a:stretch>
            <a:fillRect/>
          </a:stretch>
        </p:blipFill>
        <p:spPr>
          <a:xfrm>
            <a:off x="7309128" y="3043175"/>
            <a:ext cx="491926" cy="276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8" name="Google Shape;2918;p583"/>
          <p:cNvPicPr preferRelativeResize="0"/>
          <p:nvPr/>
        </p:nvPicPr>
        <p:blipFill>
          <a:blip r:embed="rId43">
            <a:alphaModFix/>
          </a:blip>
          <a:stretch>
            <a:fillRect/>
          </a:stretch>
        </p:blipFill>
        <p:spPr>
          <a:xfrm>
            <a:off x="3418486" y="3504950"/>
            <a:ext cx="589027" cy="2347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9" name="Google Shape;2919;p583"/>
          <p:cNvGrpSpPr/>
          <p:nvPr/>
        </p:nvGrpSpPr>
        <p:grpSpPr>
          <a:xfrm>
            <a:off x="4886104" y="3455806"/>
            <a:ext cx="288072" cy="290145"/>
            <a:chOff x="11176151" y="6176119"/>
            <a:chExt cx="581493" cy="654068"/>
          </a:xfrm>
        </p:grpSpPr>
        <p:pic>
          <p:nvPicPr>
            <p:cNvPr id="2920" name="Google Shape;2920;p583"/>
            <p:cNvPicPr preferRelativeResize="0"/>
            <p:nvPr/>
          </p:nvPicPr>
          <p:blipFill rotWithShape="1">
            <a:blip r:embed="rId44">
              <a:alphaModFix/>
            </a:blip>
            <a:srcRect/>
            <a:stretch/>
          </p:blipFill>
          <p:spPr>
            <a:xfrm>
              <a:off x="11176151" y="6176119"/>
              <a:ext cx="581002" cy="6540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21" name="Google Shape;2921;p583"/>
            <p:cNvSpPr/>
            <p:nvPr/>
          </p:nvSpPr>
          <p:spPr>
            <a:xfrm>
              <a:off x="11745579" y="6598364"/>
              <a:ext cx="12065" cy="66040"/>
            </a:xfrm>
            <a:custGeom>
              <a:avLst/>
              <a:gdLst/>
              <a:ahLst/>
              <a:cxnLst/>
              <a:rect l="l" t="t" r="r" b="b"/>
              <a:pathLst>
                <a:path w="12065" h="66040" extrusionOk="0">
                  <a:moveTo>
                    <a:pt x="11591" y="0"/>
                  </a:moveTo>
                  <a:lnTo>
                    <a:pt x="0" y="0"/>
                  </a:lnTo>
                  <a:lnTo>
                    <a:pt x="0" y="65997"/>
                  </a:lnTo>
                  <a:lnTo>
                    <a:pt x="11591" y="65997"/>
                  </a:lnTo>
                  <a:lnTo>
                    <a:pt x="11591" y="0"/>
                  </a:lnTo>
                  <a:close/>
                </a:path>
              </a:pathLst>
            </a:custGeom>
            <a:solidFill>
              <a:srgbClr val="B4202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</p:grpSp>
      <p:pic>
        <p:nvPicPr>
          <p:cNvPr id="2922" name="Google Shape;2922;p583"/>
          <p:cNvPicPr preferRelativeResize="0"/>
          <p:nvPr/>
        </p:nvPicPr>
        <p:blipFill>
          <a:blip r:embed="rId45">
            <a:alphaModFix/>
          </a:blip>
          <a:stretch>
            <a:fillRect/>
          </a:stretch>
        </p:blipFill>
        <p:spPr>
          <a:xfrm>
            <a:off x="6779513" y="3431990"/>
            <a:ext cx="240715" cy="33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3" name="Google Shape;2923;p583"/>
          <p:cNvPicPr preferRelativeResize="0"/>
          <p:nvPr/>
        </p:nvPicPr>
        <p:blipFill>
          <a:blip r:embed="rId46">
            <a:alphaModFix/>
          </a:blip>
          <a:stretch>
            <a:fillRect/>
          </a:stretch>
        </p:blipFill>
        <p:spPr>
          <a:xfrm>
            <a:off x="5809046" y="3497628"/>
            <a:ext cx="750325" cy="22271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4" name="Google Shape;2924;p583"/>
          <p:cNvPicPr preferRelativeResize="0"/>
          <p:nvPr/>
        </p:nvPicPr>
        <p:blipFill>
          <a:blip r:embed="rId47">
            <a:alphaModFix/>
          </a:blip>
          <a:stretch>
            <a:fillRect/>
          </a:stretch>
        </p:blipFill>
        <p:spPr>
          <a:xfrm>
            <a:off x="7228813" y="3519164"/>
            <a:ext cx="632813" cy="20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5" name="Google Shape;2925;p583"/>
          <p:cNvPicPr preferRelativeResize="0"/>
          <p:nvPr/>
        </p:nvPicPr>
        <p:blipFill>
          <a:blip r:embed="rId48">
            <a:alphaModFix/>
          </a:blip>
          <a:stretch>
            <a:fillRect/>
          </a:stretch>
        </p:blipFill>
        <p:spPr>
          <a:xfrm>
            <a:off x="4168976" y="3547877"/>
            <a:ext cx="555991" cy="127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6" name="Google Shape;2926;p583"/>
          <p:cNvPicPr preferRelativeResize="0"/>
          <p:nvPr/>
        </p:nvPicPr>
        <p:blipFill>
          <a:blip r:embed="rId49">
            <a:alphaModFix/>
          </a:blip>
          <a:stretch>
            <a:fillRect/>
          </a:stretch>
        </p:blipFill>
        <p:spPr>
          <a:xfrm>
            <a:off x="8078573" y="3501463"/>
            <a:ext cx="427060" cy="172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7" name="Google Shape;2927;p583"/>
          <p:cNvPicPr preferRelativeResize="0"/>
          <p:nvPr/>
        </p:nvPicPr>
        <p:blipFill>
          <a:blip r:embed="rId50">
            <a:alphaModFix/>
          </a:blip>
          <a:stretch>
            <a:fillRect/>
          </a:stretch>
        </p:blipFill>
        <p:spPr>
          <a:xfrm>
            <a:off x="5605409" y="4444667"/>
            <a:ext cx="538123" cy="2755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8" name="Google Shape;2928;p583"/>
          <p:cNvPicPr preferRelativeResize="0"/>
          <p:nvPr/>
        </p:nvPicPr>
        <p:blipFill>
          <a:blip r:embed="rId51">
            <a:alphaModFix/>
          </a:blip>
          <a:stretch>
            <a:fillRect/>
          </a:stretch>
        </p:blipFill>
        <p:spPr>
          <a:xfrm>
            <a:off x="703967" y="3018148"/>
            <a:ext cx="594494" cy="189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9" name="Google Shape;2929;p583"/>
          <p:cNvPicPr preferRelativeResize="0"/>
          <p:nvPr/>
        </p:nvPicPr>
        <p:blipFill>
          <a:blip r:embed="rId52">
            <a:alphaModFix/>
          </a:blip>
          <a:stretch>
            <a:fillRect/>
          </a:stretch>
        </p:blipFill>
        <p:spPr>
          <a:xfrm>
            <a:off x="2191729" y="3046388"/>
            <a:ext cx="695529" cy="160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0" name="Google Shape;2930;p583"/>
          <p:cNvPicPr preferRelativeResize="0"/>
          <p:nvPr/>
        </p:nvPicPr>
        <p:blipFill>
          <a:blip r:embed="rId53">
            <a:alphaModFix/>
          </a:blip>
          <a:stretch>
            <a:fillRect/>
          </a:stretch>
        </p:blipFill>
        <p:spPr>
          <a:xfrm>
            <a:off x="1433052" y="3040424"/>
            <a:ext cx="620159" cy="17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1" name="Google Shape;2931;p583"/>
          <p:cNvPicPr preferRelativeResize="0"/>
          <p:nvPr/>
        </p:nvPicPr>
        <p:blipFill>
          <a:blip r:embed="rId54">
            <a:alphaModFix/>
          </a:blip>
          <a:stretch>
            <a:fillRect/>
          </a:stretch>
        </p:blipFill>
        <p:spPr>
          <a:xfrm>
            <a:off x="1551521" y="3630972"/>
            <a:ext cx="408525" cy="196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2" name="Google Shape;2932;p583"/>
          <p:cNvPicPr preferRelativeResize="0"/>
          <p:nvPr/>
        </p:nvPicPr>
        <p:blipFill>
          <a:blip r:embed="rId55">
            <a:alphaModFix/>
          </a:blip>
          <a:stretch>
            <a:fillRect/>
          </a:stretch>
        </p:blipFill>
        <p:spPr>
          <a:xfrm>
            <a:off x="1024523" y="2642152"/>
            <a:ext cx="493031" cy="279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3" name="Google Shape;2933;p583"/>
          <p:cNvPicPr preferRelativeResize="0"/>
          <p:nvPr/>
        </p:nvPicPr>
        <p:blipFill>
          <a:blip r:embed="rId56">
            <a:alphaModFix/>
          </a:blip>
          <a:stretch>
            <a:fillRect/>
          </a:stretch>
        </p:blipFill>
        <p:spPr>
          <a:xfrm>
            <a:off x="2269119" y="2648305"/>
            <a:ext cx="369401" cy="256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4" name="Google Shape;2934;p583"/>
          <p:cNvPicPr preferRelativeResize="0"/>
          <p:nvPr/>
        </p:nvPicPr>
        <p:blipFill>
          <a:blip r:embed="rId57">
            <a:alphaModFix/>
          </a:blip>
          <a:stretch>
            <a:fillRect/>
          </a:stretch>
        </p:blipFill>
        <p:spPr>
          <a:xfrm>
            <a:off x="1640190" y="2634285"/>
            <a:ext cx="465582" cy="2936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5" name="Google Shape;2935;p583"/>
          <p:cNvPicPr preferRelativeResize="0"/>
          <p:nvPr/>
        </p:nvPicPr>
        <p:blipFill>
          <a:blip r:embed="rId58">
            <a:alphaModFix/>
          </a:blip>
          <a:stretch>
            <a:fillRect/>
          </a:stretch>
        </p:blipFill>
        <p:spPr>
          <a:xfrm>
            <a:off x="2195724" y="3591686"/>
            <a:ext cx="573451" cy="21758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36" name="Google Shape;2936;p583"/>
          <p:cNvGrpSpPr/>
          <p:nvPr/>
        </p:nvGrpSpPr>
        <p:grpSpPr>
          <a:xfrm>
            <a:off x="1039817" y="3343475"/>
            <a:ext cx="450517" cy="166159"/>
            <a:chOff x="869308" y="3762336"/>
            <a:chExt cx="596791" cy="196499"/>
          </a:xfrm>
        </p:grpSpPr>
        <p:sp>
          <p:nvSpPr>
            <p:cNvPr id="2937" name="Google Shape;2937;p583"/>
            <p:cNvSpPr/>
            <p:nvPr/>
          </p:nvSpPr>
          <p:spPr>
            <a:xfrm>
              <a:off x="1110386" y="3765837"/>
              <a:ext cx="189550" cy="189515"/>
            </a:xfrm>
            <a:custGeom>
              <a:avLst/>
              <a:gdLst/>
              <a:ahLst/>
              <a:cxnLst/>
              <a:rect l="l" t="t" r="r" b="b"/>
              <a:pathLst>
                <a:path w="288289" h="322579" extrusionOk="0">
                  <a:moveTo>
                    <a:pt x="64490" y="195753"/>
                  </a:moveTo>
                  <a:lnTo>
                    <a:pt x="0" y="223647"/>
                  </a:lnTo>
                  <a:lnTo>
                    <a:pt x="0" y="322189"/>
                  </a:lnTo>
                  <a:lnTo>
                    <a:pt x="88824" y="322189"/>
                  </a:lnTo>
                  <a:lnTo>
                    <a:pt x="125182" y="320660"/>
                  </a:lnTo>
                  <a:lnTo>
                    <a:pt x="157400" y="316076"/>
                  </a:lnTo>
                  <a:lnTo>
                    <a:pt x="185477" y="308442"/>
                  </a:lnTo>
                  <a:lnTo>
                    <a:pt x="209407" y="297760"/>
                  </a:lnTo>
                  <a:lnTo>
                    <a:pt x="234778" y="278871"/>
                  </a:lnTo>
                  <a:lnTo>
                    <a:pt x="64490" y="278871"/>
                  </a:lnTo>
                  <a:lnTo>
                    <a:pt x="64490" y="195753"/>
                  </a:lnTo>
                  <a:close/>
                </a:path>
                <a:path w="288289" h="322579" extrusionOk="0">
                  <a:moveTo>
                    <a:pt x="282975" y="110656"/>
                  </a:moveTo>
                  <a:lnTo>
                    <a:pt x="266841" y="115226"/>
                  </a:lnTo>
                  <a:lnTo>
                    <a:pt x="250569" y="120271"/>
                  </a:lnTo>
                  <a:lnTo>
                    <a:pt x="234173" y="125752"/>
                  </a:lnTo>
                  <a:lnTo>
                    <a:pt x="217668" y="131629"/>
                  </a:lnTo>
                  <a:lnTo>
                    <a:pt x="218663" y="139158"/>
                  </a:lnTo>
                  <a:lnTo>
                    <a:pt x="219187" y="147105"/>
                  </a:lnTo>
                  <a:lnTo>
                    <a:pt x="216884" y="187303"/>
                  </a:lnTo>
                  <a:lnTo>
                    <a:pt x="198460" y="236974"/>
                  </a:lnTo>
                  <a:lnTo>
                    <a:pt x="165324" y="266257"/>
                  </a:lnTo>
                  <a:lnTo>
                    <a:pt x="122631" y="277539"/>
                  </a:lnTo>
                  <a:lnTo>
                    <a:pt x="90772" y="278871"/>
                  </a:lnTo>
                  <a:lnTo>
                    <a:pt x="234778" y="278871"/>
                  </a:lnTo>
                  <a:lnTo>
                    <a:pt x="243845" y="272120"/>
                  </a:lnTo>
                  <a:lnTo>
                    <a:pt x="268442" y="239327"/>
                  </a:lnTo>
                  <a:lnTo>
                    <a:pt x="283198" y="199396"/>
                  </a:lnTo>
                  <a:lnTo>
                    <a:pt x="288116" y="152340"/>
                  </a:lnTo>
                  <a:lnTo>
                    <a:pt x="287792" y="141349"/>
                  </a:lnTo>
                  <a:lnTo>
                    <a:pt x="286903" y="131629"/>
                  </a:lnTo>
                  <a:lnTo>
                    <a:pt x="286822" y="130740"/>
                  </a:lnTo>
                  <a:lnTo>
                    <a:pt x="285214" y="120510"/>
                  </a:lnTo>
                  <a:lnTo>
                    <a:pt x="282975" y="110656"/>
                  </a:lnTo>
                  <a:close/>
                </a:path>
                <a:path w="288289" h="322579" extrusionOk="0">
                  <a:moveTo>
                    <a:pt x="88824" y="0"/>
                  </a:moveTo>
                  <a:lnTo>
                    <a:pt x="0" y="0"/>
                  </a:lnTo>
                  <a:lnTo>
                    <a:pt x="0" y="178099"/>
                  </a:lnTo>
                  <a:lnTo>
                    <a:pt x="16015" y="171114"/>
                  </a:lnTo>
                  <a:lnTo>
                    <a:pt x="48089" y="155828"/>
                  </a:lnTo>
                  <a:lnTo>
                    <a:pt x="64228" y="148424"/>
                  </a:lnTo>
                  <a:lnTo>
                    <a:pt x="64322" y="110656"/>
                  </a:lnTo>
                  <a:lnTo>
                    <a:pt x="64441" y="62788"/>
                  </a:lnTo>
                  <a:lnTo>
                    <a:pt x="64490" y="43328"/>
                  </a:lnTo>
                  <a:lnTo>
                    <a:pt x="239174" y="43328"/>
                  </a:lnTo>
                  <a:lnTo>
                    <a:pt x="238621" y="42815"/>
                  </a:lnTo>
                  <a:lnTo>
                    <a:pt x="205281" y="21632"/>
                  </a:lnTo>
                  <a:lnTo>
                    <a:pt x="160633" y="5549"/>
                  </a:lnTo>
                  <a:lnTo>
                    <a:pt x="110402" y="350"/>
                  </a:lnTo>
                  <a:lnTo>
                    <a:pt x="88824" y="0"/>
                  </a:lnTo>
                  <a:close/>
                </a:path>
                <a:path w="288289" h="322579" extrusionOk="0">
                  <a:moveTo>
                    <a:pt x="239174" y="43328"/>
                  </a:moveTo>
                  <a:lnTo>
                    <a:pt x="92583" y="43328"/>
                  </a:lnTo>
                  <a:lnTo>
                    <a:pt x="117102" y="44133"/>
                  </a:lnTo>
                  <a:lnTo>
                    <a:pt x="138168" y="46547"/>
                  </a:lnTo>
                  <a:lnTo>
                    <a:pt x="180639" y="62788"/>
                  </a:lnTo>
                  <a:lnTo>
                    <a:pt x="204862" y="90269"/>
                  </a:lnTo>
                  <a:lnTo>
                    <a:pt x="219627" y="84557"/>
                  </a:lnTo>
                  <a:lnTo>
                    <a:pt x="234312" y="79093"/>
                  </a:lnTo>
                  <a:lnTo>
                    <a:pt x="248910" y="73905"/>
                  </a:lnTo>
                  <a:lnTo>
                    <a:pt x="263416" y="69024"/>
                  </a:lnTo>
                  <a:lnTo>
                    <a:pt x="252079" y="55290"/>
                  </a:lnTo>
                  <a:lnTo>
                    <a:pt x="239174" y="43328"/>
                  </a:lnTo>
                  <a:close/>
                </a:path>
              </a:pathLst>
            </a:custGeom>
            <a:solidFill>
              <a:srgbClr val="EFB8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38" name="Google Shape;2938;p583"/>
            <p:cNvSpPr/>
            <p:nvPr/>
          </p:nvSpPr>
          <p:spPr>
            <a:xfrm>
              <a:off x="885163" y="3913321"/>
              <a:ext cx="179948" cy="45514"/>
            </a:xfrm>
            <a:custGeom>
              <a:avLst/>
              <a:gdLst/>
              <a:ahLst/>
              <a:cxnLst/>
              <a:rect l="l" t="t" r="r" b="b"/>
              <a:pathLst>
                <a:path w="273685" h="77470" extrusionOk="0">
                  <a:moveTo>
                    <a:pt x="273216" y="0"/>
                  </a:moveTo>
                  <a:lnTo>
                    <a:pt x="223092" y="16164"/>
                  </a:lnTo>
                  <a:lnTo>
                    <a:pt x="174327" y="27675"/>
                  </a:lnTo>
                  <a:lnTo>
                    <a:pt x="127278" y="33319"/>
                  </a:lnTo>
                  <a:lnTo>
                    <a:pt x="82303" y="31886"/>
                  </a:lnTo>
                  <a:lnTo>
                    <a:pt x="39757" y="22164"/>
                  </a:lnTo>
                  <a:lnTo>
                    <a:pt x="0" y="2942"/>
                  </a:lnTo>
                  <a:lnTo>
                    <a:pt x="4263" y="9531"/>
                  </a:lnTo>
                  <a:lnTo>
                    <a:pt x="43279" y="49524"/>
                  </a:lnTo>
                  <a:lnTo>
                    <a:pt x="101725" y="73939"/>
                  </a:lnTo>
                  <a:lnTo>
                    <a:pt x="135943" y="76992"/>
                  </a:lnTo>
                  <a:lnTo>
                    <a:pt x="170363" y="73913"/>
                  </a:lnTo>
                  <a:lnTo>
                    <a:pt x="228822" y="49264"/>
                  </a:lnTo>
                  <a:lnTo>
                    <a:pt x="258564" y="21109"/>
                  </a:lnTo>
                  <a:lnTo>
                    <a:pt x="268730" y="7258"/>
                  </a:lnTo>
                  <a:lnTo>
                    <a:pt x="273216" y="0"/>
                  </a:lnTo>
                  <a:close/>
                </a:path>
              </a:pathLst>
            </a:custGeom>
            <a:solidFill>
              <a:srgbClr val="90181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grpSp>
          <p:nvGrpSpPr>
            <p:cNvPr id="2939" name="Google Shape;2939;p583"/>
            <p:cNvGrpSpPr/>
            <p:nvPr/>
          </p:nvGrpSpPr>
          <p:grpSpPr>
            <a:xfrm>
              <a:off x="869308" y="3762336"/>
              <a:ext cx="596791" cy="193115"/>
              <a:chOff x="2085822" y="6307678"/>
              <a:chExt cx="909326" cy="328539"/>
            </a:xfrm>
          </p:grpSpPr>
          <p:sp>
            <p:nvSpPr>
              <p:cNvPr id="2940" name="Google Shape;2940;p583"/>
              <p:cNvSpPr/>
              <p:nvPr/>
            </p:nvSpPr>
            <p:spPr>
              <a:xfrm>
                <a:off x="2802109" y="6313638"/>
                <a:ext cx="193039" cy="322579"/>
              </a:xfrm>
              <a:custGeom>
                <a:avLst/>
                <a:gdLst/>
                <a:ahLst/>
                <a:cxnLst/>
                <a:rect l="l" t="t" r="r" b="b"/>
                <a:pathLst>
                  <a:path w="193039" h="322579" extrusionOk="0">
                    <a:moveTo>
                      <a:pt x="32768" y="95286"/>
                    </a:moveTo>
                    <a:lnTo>
                      <a:pt x="16510" y="95948"/>
                    </a:lnTo>
                    <a:lnTo>
                      <a:pt x="0" y="97483"/>
                    </a:lnTo>
                    <a:lnTo>
                      <a:pt x="0" y="322189"/>
                    </a:lnTo>
                    <a:lnTo>
                      <a:pt x="192423" y="322189"/>
                    </a:lnTo>
                    <a:lnTo>
                      <a:pt x="192423" y="278871"/>
                    </a:lnTo>
                    <a:lnTo>
                      <a:pt x="64469" y="278871"/>
                    </a:lnTo>
                    <a:lnTo>
                      <a:pt x="64469" y="96771"/>
                    </a:lnTo>
                    <a:lnTo>
                      <a:pt x="48759" y="95544"/>
                    </a:lnTo>
                    <a:lnTo>
                      <a:pt x="32768" y="95286"/>
                    </a:lnTo>
                    <a:close/>
                  </a:path>
                  <a:path w="193039" h="322579" extrusionOk="0">
                    <a:moveTo>
                      <a:pt x="64469" y="0"/>
                    </a:moveTo>
                    <a:lnTo>
                      <a:pt x="0" y="0"/>
                    </a:lnTo>
                    <a:lnTo>
                      <a:pt x="0" y="47579"/>
                    </a:lnTo>
                    <a:lnTo>
                      <a:pt x="16477" y="45323"/>
                    </a:lnTo>
                    <a:lnTo>
                      <a:pt x="32725" y="43850"/>
                    </a:lnTo>
                    <a:lnTo>
                      <a:pt x="48728" y="43216"/>
                    </a:lnTo>
                    <a:lnTo>
                      <a:pt x="64469" y="43216"/>
                    </a:lnTo>
                    <a:lnTo>
                      <a:pt x="64469" y="0"/>
                    </a:lnTo>
                    <a:close/>
                  </a:path>
                  <a:path w="193039" h="322579" extrusionOk="0">
                    <a:moveTo>
                      <a:pt x="64469" y="43216"/>
                    </a:moveTo>
                    <a:lnTo>
                      <a:pt x="48728" y="43216"/>
                    </a:lnTo>
                    <a:lnTo>
                      <a:pt x="64469" y="43475"/>
                    </a:lnTo>
                    <a:lnTo>
                      <a:pt x="64469" y="43216"/>
                    </a:lnTo>
                    <a:close/>
                  </a:path>
                </a:pathLst>
              </a:custGeom>
              <a:solidFill>
                <a:srgbClr val="6B912D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sp>
            <p:nvSpPr>
              <p:cNvPr id="2941" name="Google Shape;2941;p583"/>
              <p:cNvSpPr/>
              <p:nvPr/>
            </p:nvSpPr>
            <p:spPr>
              <a:xfrm>
                <a:off x="2103037" y="6367158"/>
                <a:ext cx="787400" cy="207009"/>
              </a:xfrm>
              <a:custGeom>
                <a:avLst/>
                <a:gdLst/>
                <a:ahLst/>
                <a:cxnLst/>
                <a:rect l="l" t="t" r="r" b="b"/>
                <a:pathLst>
                  <a:path w="787400" h="207009" extrusionOk="0">
                    <a:moveTo>
                      <a:pt x="8137" y="168547"/>
                    </a:moveTo>
                    <a:lnTo>
                      <a:pt x="49832" y="193874"/>
                    </a:lnTo>
                    <a:lnTo>
                      <a:pt x="93810" y="203930"/>
                    </a:lnTo>
                    <a:lnTo>
                      <a:pt x="141022" y="206450"/>
                    </a:lnTo>
                    <a:lnTo>
                      <a:pt x="164676" y="205584"/>
                    </a:lnTo>
                    <a:lnTo>
                      <a:pt x="188195" y="203260"/>
                    </a:lnTo>
                    <a:lnTo>
                      <a:pt x="205929" y="200381"/>
                    </a:lnTo>
                    <a:lnTo>
                      <a:pt x="214869" y="198457"/>
                    </a:lnTo>
                    <a:lnTo>
                      <a:pt x="109290" y="198457"/>
                    </a:lnTo>
                    <a:lnTo>
                      <a:pt x="93589" y="197850"/>
                    </a:lnTo>
                    <a:lnTo>
                      <a:pt x="82972" y="197002"/>
                    </a:lnTo>
                    <a:lnTo>
                      <a:pt x="82566" y="197002"/>
                    </a:lnTo>
                    <a:lnTo>
                      <a:pt x="68048" y="194977"/>
                    </a:lnTo>
                    <a:lnTo>
                      <a:pt x="28032" y="181617"/>
                    </a:lnTo>
                    <a:lnTo>
                      <a:pt x="16724" y="174947"/>
                    </a:lnTo>
                    <a:lnTo>
                      <a:pt x="8137" y="168547"/>
                    </a:lnTo>
                    <a:close/>
                  </a:path>
                  <a:path w="787400" h="207009" extrusionOk="0">
                    <a:moveTo>
                      <a:pt x="765706" y="565"/>
                    </a:moveTo>
                    <a:lnTo>
                      <a:pt x="738397" y="565"/>
                    </a:lnTo>
                    <a:lnTo>
                      <a:pt x="735330" y="764"/>
                    </a:lnTo>
                    <a:lnTo>
                      <a:pt x="697342" y="5413"/>
                    </a:lnTo>
                    <a:lnTo>
                      <a:pt x="643031" y="17729"/>
                    </a:lnTo>
                    <a:lnTo>
                      <a:pt x="606060" y="28530"/>
                    </a:lnTo>
                    <a:lnTo>
                      <a:pt x="564623" y="42606"/>
                    </a:lnTo>
                    <a:lnTo>
                      <a:pt x="515773" y="61649"/>
                    </a:lnTo>
                    <a:lnTo>
                      <a:pt x="480678" y="76591"/>
                    </a:lnTo>
                    <a:lnTo>
                      <a:pt x="443132" y="93885"/>
                    </a:lnTo>
                    <a:lnTo>
                      <a:pt x="421193" y="104384"/>
                    </a:lnTo>
                    <a:lnTo>
                      <a:pt x="417905" y="105923"/>
                    </a:lnTo>
                    <a:lnTo>
                      <a:pt x="414607" y="107546"/>
                    </a:lnTo>
                    <a:lnTo>
                      <a:pt x="401789" y="114433"/>
                    </a:lnTo>
                    <a:lnTo>
                      <a:pt x="388757" y="120985"/>
                    </a:lnTo>
                    <a:lnTo>
                      <a:pt x="347133" y="140393"/>
                    </a:lnTo>
                    <a:lnTo>
                      <a:pt x="309484" y="155942"/>
                    </a:lnTo>
                    <a:lnTo>
                      <a:pt x="271177" y="169764"/>
                    </a:lnTo>
                    <a:lnTo>
                      <a:pt x="234454" y="180955"/>
                    </a:lnTo>
                    <a:lnTo>
                      <a:pt x="196278" y="189920"/>
                    </a:lnTo>
                    <a:lnTo>
                      <a:pt x="145493" y="197002"/>
                    </a:lnTo>
                    <a:lnTo>
                      <a:pt x="112226" y="198457"/>
                    </a:lnTo>
                    <a:lnTo>
                      <a:pt x="214869" y="198457"/>
                    </a:lnTo>
                    <a:lnTo>
                      <a:pt x="258172" y="187261"/>
                    </a:lnTo>
                    <a:lnTo>
                      <a:pt x="294752" y="176057"/>
                    </a:lnTo>
                    <a:lnTo>
                      <a:pt x="343604" y="158361"/>
                    </a:lnTo>
                    <a:lnTo>
                      <a:pt x="395555" y="136605"/>
                    </a:lnTo>
                    <a:lnTo>
                      <a:pt x="469965" y="103471"/>
                    </a:lnTo>
                    <a:lnTo>
                      <a:pt x="493077" y="93885"/>
                    </a:lnTo>
                    <a:lnTo>
                      <a:pt x="540258" y="76123"/>
                    </a:lnTo>
                    <a:lnTo>
                      <a:pt x="583779" y="61778"/>
                    </a:lnTo>
                    <a:lnTo>
                      <a:pt x="632757" y="48406"/>
                    </a:lnTo>
                    <a:lnTo>
                      <a:pt x="656636" y="42930"/>
                    </a:lnTo>
                    <a:lnTo>
                      <a:pt x="583230" y="42930"/>
                    </a:lnTo>
                    <a:lnTo>
                      <a:pt x="601549" y="36294"/>
                    </a:lnTo>
                    <a:lnTo>
                      <a:pt x="642813" y="23244"/>
                    </a:lnTo>
                    <a:lnTo>
                      <a:pt x="694191" y="11070"/>
                    </a:lnTo>
                    <a:lnTo>
                      <a:pt x="742848" y="7067"/>
                    </a:lnTo>
                    <a:lnTo>
                      <a:pt x="782401" y="7067"/>
                    </a:lnTo>
                    <a:lnTo>
                      <a:pt x="782011" y="6545"/>
                    </a:lnTo>
                    <a:lnTo>
                      <a:pt x="774374" y="2474"/>
                    </a:lnTo>
                    <a:lnTo>
                      <a:pt x="765706" y="565"/>
                    </a:lnTo>
                    <a:close/>
                  </a:path>
                  <a:path w="787400" h="207009" extrusionOk="0">
                    <a:moveTo>
                      <a:pt x="5744" y="166502"/>
                    </a:moveTo>
                    <a:lnTo>
                      <a:pt x="6274" y="167157"/>
                    </a:lnTo>
                    <a:lnTo>
                      <a:pt x="8138" y="168547"/>
                    </a:lnTo>
                    <a:lnTo>
                      <a:pt x="5744" y="166502"/>
                    </a:lnTo>
                    <a:close/>
                  </a:path>
                  <a:path w="787400" h="207009" extrusionOk="0">
                    <a:moveTo>
                      <a:pt x="0" y="161170"/>
                    </a:moveTo>
                    <a:lnTo>
                      <a:pt x="1185" y="162487"/>
                    </a:lnTo>
                    <a:lnTo>
                      <a:pt x="6802" y="167406"/>
                    </a:lnTo>
                    <a:lnTo>
                      <a:pt x="6654" y="167157"/>
                    </a:lnTo>
                    <a:lnTo>
                      <a:pt x="5112" y="165712"/>
                    </a:lnTo>
                    <a:lnTo>
                      <a:pt x="0" y="161170"/>
                    </a:lnTo>
                    <a:close/>
                  </a:path>
                  <a:path w="787400" h="207009" extrusionOk="0">
                    <a:moveTo>
                      <a:pt x="740293" y="17308"/>
                    </a:moveTo>
                    <a:lnTo>
                      <a:pt x="703324" y="17308"/>
                    </a:lnTo>
                    <a:lnTo>
                      <a:pt x="670736" y="20823"/>
                    </a:lnTo>
                    <a:lnTo>
                      <a:pt x="633170" y="29026"/>
                    </a:lnTo>
                    <a:lnTo>
                      <a:pt x="583230" y="42930"/>
                    </a:lnTo>
                    <a:lnTo>
                      <a:pt x="656636" y="42930"/>
                    </a:lnTo>
                    <a:lnTo>
                      <a:pt x="668491" y="40390"/>
                    </a:lnTo>
                    <a:lnTo>
                      <a:pt x="686557" y="37029"/>
                    </a:lnTo>
                    <a:lnTo>
                      <a:pt x="725917" y="32082"/>
                    </a:lnTo>
                    <a:lnTo>
                      <a:pt x="735957" y="31550"/>
                    </a:lnTo>
                    <a:lnTo>
                      <a:pt x="784728" y="31550"/>
                    </a:lnTo>
                    <a:lnTo>
                      <a:pt x="787077" y="22083"/>
                    </a:lnTo>
                    <a:lnTo>
                      <a:pt x="786987" y="18669"/>
                    </a:lnTo>
                    <a:lnTo>
                      <a:pt x="748576" y="18669"/>
                    </a:lnTo>
                    <a:lnTo>
                      <a:pt x="740293" y="17308"/>
                    </a:lnTo>
                    <a:close/>
                  </a:path>
                  <a:path w="787400" h="207009" extrusionOk="0">
                    <a:moveTo>
                      <a:pt x="784728" y="31550"/>
                    </a:moveTo>
                    <a:lnTo>
                      <a:pt x="746885" y="31550"/>
                    </a:lnTo>
                    <a:lnTo>
                      <a:pt x="755752" y="31848"/>
                    </a:lnTo>
                    <a:lnTo>
                      <a:pt x="775938" y="33026"/>
                    </a:lnTo>
                    <a:lnTo>
                      <a:pt x="773216" y="33026"/>
                    </a:lnTo>
                    <a:lnTo>
                      <a:pt x="783774" y="31848"/>
                    </a:lnTo>
                    <a:lnTo>
                      <a:pt x="784654" y="31848"/>
                    </a:lnTo>
                    <a:lnTo>
                      <a:pt x="784728" y="31550"/>
                    </a:lnTo>
                    <a:close/>
                  </a:path>
                  <a:path w="787400" h="207009" extrusionOk="0">
                    <a:moveTo>
                      <a:pt x="782401" y="7067"/>
                    </a:moveTo>
                    <a:lnTo>
                      <a:pt x="742848" y="7067"/>
                    </a:lnTo>
                    <a:lnTo>
                      <a:pt x="755895" y="8135"/>
                    </a:lnTo>
                    <a:lnTo>
                      <a:pt x="754073" y="14648"/>
                    </a:lnTo>
                    <a:lnTo>
                      <a:pt x="753508" y="16900"/>
                    </a:lnTo>
                    <a:lnTo>
                      <a:pt x="748576" y="18669"/>
                    </a:lnTo>
                    <a:lnTo>
                      <a:pt x="786987" y="18669"/>
                    </a:lnTo>
                    <a:lnTo>
                      <a:pt x="786881" y="14648"/>
                    </a:lnTo>
                    <a:lnTo>
                      <a:pt x="786838" y="13006"/>
                    </a:lnTo>
                    <a:lnTo>
                      <a:pt x="782401" y="7067"/>
                    </a:lnTo>
                    <a:close/>
                  </a:path>
                  <a:path w="787400" h="207009" extrusionOk="0">
                    <a:moveTo>
                      <a:pt x="757060" y="0"/>
                    </a:moveTo>
                    <a:lnTo>
                      <a:pt x="749390" y="0"/>
                    </a:lnTo>
                    <a:lnTo>
                      <a:pt x="736503" y="565"/>
                    </a:lnTo>
                    <a:lnTo>
                      <a:pt x="767816" y="565"/>
                    </a:lnTo>
                    <a:lnTo>
                      <a:pt x="757060" y="0"/>
                    </a:lnTo>
                    <a:close/>
                  </a:path>
                </a:pathLst>
              </a:custGeom>
              <a:solidFill>
                <a:srgbClr val="2A2220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sp>
            <p:nvSpPr>
              <p:cNvPr id="2942" name="Google Shape;2942;p583"/>
              <p:cNvSpPr/>
              <p:nvPr/>
            </p:nvSpPr>
            <p:spPr>
              <a:xfrm>
                <a:off x="2085822" y="6307678"/>
                <a:ext cx="321310" cy="226695"/>
              </a:xfrm>
              <a:custGeom>
                <a:avLst/>
                <a:gdLst/>
                <a:ahLst/>
                <a:cxnLst/>
                <a:rect l="l" t="t" r="r" b="b"/>
                <a:pathLst>
                  <a:path w="321310" h="226695" extrusionOk="0">
                    <a:moveTo>
                      <a:pt x="163858" y="0"/>
                    </a:moveTo>
                    <a:lnTo>
                      <a:pt x="98502" y="11524"/>
                    </a:lnTo>
                    <a:lnTo>
                      <a:pt x="46040" y="46082"/>
                    </a:lnTo>
                    <a:lnTo>
                      <a:pt x="11511" y="98729"/>
                    </a:lnTo>
                    <a:lnTo>
                      <a:pt x="0" y="164508"/>
                    </a:lnTo>
                    <a:lnTo>
                      <a:pt x="198" y="174340"/>
                    </a:lnTo>
                    <a:lnTo>
                      <a:pt x="18533" y="191735"/>
                    </a:lnTo>
                    <a:lnTo>
                      <a:pt x="37755" y="206087"/>
                    </a:lnTo>
                    <a:lnTo>
                      <a:pt x="57813" y="217566"/>
                    </a:lnTo>
                    <a:lnTo>
                      <a:pt x="78657" y="226338"/>
                    </a:lnTo>
                    <a:lnTo>
                      <a:pt x="74426" y="212912"/>
                    </a:lnTo>
                    <a:lnTo>
                      <a:pt x="71387" y="198525"/>
                    </a:lnTo>
                    <a:lnTo>
                      <a:pt x="69554" y="183168"/>
                    </a:lnTo>
                    <a:lnTo>
                      <a:pt x="68940" y="166832"/>
                    </a:lnTo>
                    <a:lnTo>
                      <a:pt x="70236" y="143739"/>
                    </a:lnTo>
                    <a:lnTo>
                      <a:pt x="80602" y="102908"/>
                    </a:lnTo>
                    <a:lnTo>
                      <a:pt x="103175" y="67829"/>
                    </a:lnTo>
                    <a:lnTo>
                      <a:pt x="137968" y="47996"/>
                    </a:lnTo>
                    <a:lnTo>
                      <a:pt x="159251" y="45516"/>
                    </a:lnTo>
                    <a:lnTo>
                      <a:pt x="179743" y="47536"/>
                    </a:lnTo>
                    <a:lnTo>
                      <a:pt x="227228" y="77788"/>
                    </a:lnTo>
                    <a:lnTo>
                      <a:pt x="245713" y="116423"/>
                    </a:lnTo>
                    <a:lnTo>
                      <a:pt x="251877" y="167733"/>
                    </a:lnTo>
                    <a:lnTo>
                      <a:pt x="251310" y="183880"/>
                    </a:lnTo>
                    <a:lnTo>
                      <a:pt x="249615" y="198983"/>
                    </a:lnTo>
                    <a:lnTo>
                      <a:pt x="246797" y="213049"/>
                    </a:lnTo>
                    <a:lnTo>
                      <a:pt x="242861" y="226087"/>
                    </a:lnTo>
                    <a:lnTo>
                      <a:pt x="261309" y="221229"/>
                    </a:lnTo>
                    <a:lnTo>
                      <a:pt x="298728" y="209608"/>
                    </a:lnTo>
                    <a:lnTo>
                      <a:pt x="321037" y="173811"/>
                    </a:lnTo>
                    <a:lnTo>
                      <a:pt x="321267" y="163597"/>
                    </a:lnTo>
                    <a:lnTo>
                      <a:pt x="318445" y="130016"/>
                    </a:lnTo>
                    <a:lnTo>
                      <a:pt x="295885" y="71607"/>
                    </a:lnTo>
                    <a:lnTo>
                      <a:pt x="252226" y="26314"/>
                    </a:lnTo>
                    <a:lnTo>
                      <a:pt x="196078" y="2924"/>
                    </a:lnTo>
                    <a:lnTo>
                      <a:pt x="163858" y="0"/>
                    </a:lnTo>
                    <a:close/>
                  </a:path>
                </a:pathLst>
              </a:custGeom>
              <a:solidFill>
                <a:srgbClr val="015D75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</p:grpSp>
      </p:grpSp>
      <p:pic>
        <p:nvPicPr>
          <p:cNvPr id="2943" name="Google Shape;2943;p583"/>
          <p:cNvPicPr preferRelativeResize="0"/>
          <p:nvPr/>
        </p:nvPicPr>
        <p:blipFill>
          <a:blip r:embed="rId59">
            <a:alphaModFix/>
          </a:blip>
          <a:stretch>
            <a:fillRect/>
          </a:stretch>
        </p:blipFill>
        <p:spPr>
          <a:xfrm>
            <a:off x="2160911" y="3328043"/>
            <a:ext cx="420741" cy="195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4" name="Google Shape;2944;p583"/>
          <p:cNvPicPr preferRelativeResize="0"/>
          <p:nvPr/>
        </p:nvPicPr>
        <p:blipFill>
          <a:blip r:embed="rId60">
            <a:alphaModFix/>
          </a:blip>
          <a:stretch>
            <a:fillRect/>
          </a:stretch>
        </p:blipFill>
        <p:spPr>
          <a:xfrm>
            <a:off x="1632628" y="3297842"/>
            <a:ext cx="408519" cy="241523"/>
          </a:xfrm>
          <a:prstGeom prst="rect">
            <a:avLst/>
          </a:prstGeom>
          <a:noFill/>
          <a:ln>
            <a:noFill/>
          </a:ln>
        </p:spPr>
      </p:pic>
      <p:sp>
        <p:nvSpPr>
          <p:cNvPr id="2945" name="Google Shape;2945;p583"/>
          <p:cNvSpPr txBox="1"/>
          <p:nvPr/>
        </p:nvSpPr>
        <p:spPr>
          <a:xfrm rot="-5400000">
            <a:off x="217904" y="3185880"/>
            <a:ext cx="5559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ENERGY</a:t>
            </a:r>
            <a:endParaRPr sz="1086" b="1"/>
          </a:p>
        </p:txBody>
      </p:sp>
      <p:sp>
        <p:nvSpPr>
          <p:cNvPr id="2946" name="Google Shape;2946;p583"/>
          <p:cNvSpPr txBox="1"/>
          <p:nvPr/>
        </p:nvSpPr>
        <p:spPr>
          <a:xfrm rot="-5400000">
            <a:off x="1199560" y="4358424"/>
            <a:ext cx="9993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186"/>
              </a:spcBef>
              <a:spcAft>
                <a:spcPts val="1186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CONSTRUCTION</a:t>
            </a:r>
            <a:endParaRPr sz="1086" b="1"/>
          </a:p>
        </p:txBody>
      </p:sp>
      <p:sp>
        <p:nvSpPr>
          <p:cNvPr id="2947" name="Google Shape;2947;p583"/>
          <p:cNvSpPr txBox="1"/>
          <p:nvPr/>
        </p:nvSpPr>
        <p:spPr>
          <a:xfrm rot="-5400000">
            <a:off x="2510531" y="4373575"/>
            <a:ext cx="9690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FINANCIAL</a:t>
            </a:r>
            <a:endParaRPr sz="1086" b="1"/>
          </a:p>
        </p:txBody>
      </p:sp>
      <p:sp>
        <p:nvSpPr>
          <p:cNvPr id="2948" name="Google Shape;2948;p583"/>
          <p:cNvSpPr txBox="1"/>
          <p:nvPr/>
        </p:nvSpPr>
        <p:spPr>
          <a:xfrm rot="-5400000">
            <a:off x="4158062" y="4384405"/>
            <a:ext cx="8637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PETROCHEMICAL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49" name="Google Shape;2949;p583"/>
          <p:cNvSpPr txBox="1"/>
          <p:nvPr/>
        </p:nvSpPr>
        <p:spPr>
          <a:xfrm>
            <a:off x="3527575" y="1562747"/>
            <a:ext cx="10392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AUTOMOTIVE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0" name="Google Shape;2950;p583"/>
          <p:cNvSpPr txBox="1"/>
          <p:nvPr/>
        </p:nvSpPr>
        <p:spPr>
          <a:xfrm>
            <a:off x="4837780" y="1562747"/>
            <a:ext cx="9696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HEALTH &amp; PHARMA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51" name="Google Shape;2951;p583"/>
          <p:cNvPicPr preferRelativeResize="0"/>
          <p:nvPr/>
        </p:nvPicPr>
        <p:blipFill>
          <a:blip r:embed="rId61">
            <a:alphaModFix/>
          </a:blip>
          <a:stretch>
            <a:fillRect/>
          </a:stretch>
        </p:blipFill>
        <p:spPr>
          <a:xfrm>
            <a:off x="1286427" y="2199119"/>
            <a:ext cx="535162" cy="205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2" name="Google Shape;2952;p583"/>
          <p:cNvPicPr preferRelativeResize="0"/>
          <p:nvPr/>
        </p:nvPicPr>
        <p:blipFill>
          <a:blip r:embed="rId62">
            <a:alphaModFix/>
          </a:blip>
          <a:stretch>
            <a:fillRect/>
          </a:stretch>
        </p:blipFill>
        <p:spPr>
          <a:xfrm>
            <a:off x="638007" y="2209861"/>
            <a:ext cx="525663" cy="182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3" name="Google Shape;2953;p583"/>
          <p:cNvPicPr preferRelativeResize="0"/>
          <p:nvPr/>
        </p:nvPicPr>
        <p:blipFill>
          <a:blip r:embed="rId63">
            <a:alphaModFix/>
          </a:blip>
          <a:stretch>
            <a:fillRect/>
          </a:stretch>
        </p:blipFill>
        <p:spPr>
          <a:xfrm>
            <a:off x="984257" y="1811021"/>
            <a:ext cx="543235" cy="310910"/>
          </a:xfrm>
          <a:prstGeom prst="rect">
            <a:avLst/>
          </a:prstGeom>
          <a:noFill/>
          <a:ln>
            <a:noFill/>
          </a:ln>
        </p:spPr>
      </p:pic>
      <p:sp>
        <p:nvSpPr>
          <p:cNvPr id="2954" name="Google Shape;2954;p583"/>
          <p:cNvSpPr txBox="1"/>
          <p:nvPr/>
        </p:nvSpPr>
        <p:spPr>
          <a:xfrm>
            <a:off x="575875" y="1501848"/>
            <a:ext cx="13332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FOOD &amp; AGRIBUSINESS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/AGRO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55" name="Google Shape;2955;p583"/>
          <p:cNvSpPr txBox="1"/>
          <p:nvPr/>
        </p:nvSpPr>
        <p:spPr>
          <a:xfrm rot="-5400000">
            <a:off x="2816446" y="3157928"/>
            <a:ext cx="8298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EDUCATION</a:t>
            </a:r>
            <a:endParaRPr sz="1383"/>
          </a:p>
        </p:txBody>
      </p:sp>
      <p:sp>
        <p:nvSpPr>
          <p:cNvPr id="2956" name="Google Shape;2956;p583"/>
          <p:cNvSpPr/>
          <p:nvPr/>
        </p:nvSpPr>
        <p:spPr>
          <a:xfrm>
            <a:off x="3093820" y="2670570"/>
            <a:ext cx="0" cy="1096413"/>
          </a:xfrm>
          <a:custGeom>
            <a:avLst/>
            <a:gdLst/>
            <a:ahLst/>
            <a:cxnLst/>
            <a:rect l="l" t="t" r="r" b="b"/>
            <a:pathLst>
              <a:path w="120000" h="2477770" extrusionOk="0">
                <a:moveTo>
                  <a:pt x="0" y="0"/>
                </a:moveTo>
                <a:lnTo>
                  <a:pt x="0" y="2477223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57" name="Google Shape;2957;p583"/>
          <p:cNvSpPr/>
          <p:nvPr/>
        </p:nvSpPr>
        <p:spPr>
          <a:xfrm>
            <a:off x="1552100" y="4016833"/>
            <a:ext cx="0" cy="864494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58" name="Google Shape;2958;p583"/>
          <p:cNvSpPr/>
          <p:nvPr/>
        </p:nvSpPr>
        <p:spPr>
          <a:xfrm>
            <a:off x="6119319" y="1798109"/>
            <a:ext cx="0" cy="614520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59" name="Google Shape;2959;p583"/>
          <p:cNvSpPr/>
          <p:nvPr/>
        </p:nvSpPr>
        <p:spPr>
          <a:xfrm>
            <a:off x="2805863" y="4016833"/>
            <a:ext cx="0" cy="864494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60" name="Google Shape;2960;p583"/>
          <p:cNvSpPr/>
          <p:nvPr/>
        </p:nvSpPr>
        <p:spPr>
          <a:xfrm>
            <a:off x="4393878" y="4016833"/>
            <a:ext cx="0" cy="864494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61" name="Google Shape;2961;p583"/>
          <p:cNvSpPr/>
          <p:nvPr/>
        </p:nvSpPr>
        <p:spPr>
          <a:xfrm>
            <a:off x="6330900" y="4016833"/>
            <a:ext cx="0" cy="864494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grpSp>
        <p:nvGrpSpPr>
          <p:cNvPr id="2962" name="Google Shape;2962;p583"/>
          <p:cNvGrpSpPr/>
          <p:nvPr/>
        </p:nvGrpSpPr>
        <p:grpSpPr>
          <a:xfrm>
            <a:off x="2328349" y="2026207"/>
            <a:ext cx="779937" cy="187532"/>
            <a:chOff x="2469899" y="2085498"/>
            <a:chExt cx="779937" cy="187532"/>
          </a:xfrm>
        </p:grpSpPr>
        <p:sp>
          <p:nvSpPr>
            <p:cNvPr id="2963" name="Google Shape;2963;p583"/>
            <p:cNvSpPr/>
            <p:nvPr/>
          </p:nvSpPr>
          <p:spPr>
            <a:xfrm>
              <a:off x="2815456" y="2085740"/>
              <a:ext cx="434380" cy="134312"/>
            </a:xfrm>
            <a:custGeom>
              <a:avLst/>
              <a:gdLst/>
              <a:ahLst/>
              <a:cxnLst/>
              <a:rect l="l" t="t" r="r" b="b"/>
              <a:pathLst>
                <a:path w="873125" h="303529" extrusionOk="0">
                  <a:moveTo>
                    <a:pt x="151574" y="0"/>
                  </a:moveTo>
                  <a:lnTo>
                    <a:pt x="165" y="0"/>
                  </a:lnTo>
                  <a:lnTo>
                    <a:pt x="165" y="38100"/>
                  </a:lnTo>
                  <a:lnTo>
                    <a:pt x="139" y="92710"/>
                  </a:lnTo>
                  <a:lnTo>
                    <a:pt x="114" y="124460"/>
                  </a:lnTo>
                  <a:lnTo>
                    <a:pt x="50" y="264160"/>
                  </a:lnTo>
                  <a:lnTo>
                    <a:pt x="0" y="299720"/>
                  </a:lnTo>
                  <a:lnTo>
                    <a:pt x="151358" y="299720"/>
                  </a:lnTo>
                  <a:lnTo>
                    <a:pt x="151358" y="264160"/>
                  </a:lnTo>
                  <a:lnTo>
                    <a:pt x="59410" y="264160"/>
                  </a:lnTo>
                  <a:lnTo>
                    <a:pt x="59410" y="124460"/>
                  </a:lnTo>
                  <a:lnTo>
                    <a:pt x="127749" y="124460"/>
                  </a:lnTo>
                  <a:lnTo>
                    <a:pt x="127749" y="92710"/>
                  </a:lnTo>
                  <a:lnTo>
                    <a:pt x="59474" y="92710"/>
                  </a:lnTo>
                  <a:lnTo>
                    <a:pt x="59474" y="38100"/>
                  </a:lnTo>
                  <a:lnTo>
                    <a:pt x="151574" y="38100"/>
                  </a:lnTo>
                  <a:lnTo>
                    <a:pt x="151574" y="0"/>
                  </a:lnTo>
                  <a:close/>
                </a:path>
                <a:path w="873125" h="303529" extrusionOk="0">
                  <a:moveTo>
                    <a:pt x="403834" y="304"/>
                  </a:moveTo>
                  <a:lnTo>
                    <a:pt x="341490" y="203"/>
                  </a:lnTo>
                  <a:lnTo>
                    <a:pt x="290918" y="146596"/>
                  </a:lnTo>
                  <a:lnTo>
                    <a:pt x="222796" y="101"/>
                  </a:lnTo>
                  <a:lnTo>
                    <a:pt x="181267" y="101"/>
                  </a:lnTo>
                  <a:lnTo>
                    <a:pt x="181089" y="299300"/>
                  </a:lnTo>
                  <a:lnTo>
                    <a:pt x="222605" y="299300"/>
                  </a:lnTo>
                  <a:lnTo>
                    <a:pt x="222707" y="149783"/>
                  </a:lnTo>
                  <a:lnTo>
                    <a:pt x="276072" y="299389"/>
                  </a:lnTo>
                  <a:lnTo>
                    <a:pt x="284924" y="299389"/>
                  </a:lnTo>
                  <a:lnTo>
                    <a:pt x="338455" y="140296"/>
                  </a:lnTo>
                  <a:lnTo>
                    <a:pt x="338353" y="299389"/>
                  </a:lnTo>
                  <a:lnTo>
                    <a:pt x="403669" y="299440"/>
                  </a:lnTo>
                  <a:lnTo>
                    <a:pt x="403834" y="304"/>
                  </a:lnTo>
                  <a:close/>
                </a:path>
                <a:path w="873125" h="303529" extrusionOk="0">
                  <a:moveTo>
                    <a:pt x="623404" y="99110"/>
                  </a:moveTo>
                  <a:lnTo>
                    <a:pt x="617512" y="61442"/>
                  </a:lnTo>
                  <a:lnTo>
                    <a:pt x="579310" y="8356"/>
                  </a:lnTo>
                  <a:lnTo>
                    <a:pt x="567080" y="5105"/>
                  </a:lnTo>
                  <a:lnTo>
                    <a:pt x="567080" y="92697"/>
                  </a:lnTo>
                  <a:lnTo>
                    <a:pt x="564261" y="112725"/>
                  </a:lnTo>
                  <a:lnTo>
                    <a:pt x="557415" y="130149"/>
                  </a:lnTo>
                  <a:lnTo>
                    <a:pt x="547230" y="142367"/>
                  </a:lnTo>
                  <a:lnTo>
                    <a:pt x="534377" y="146761"/>
                  </a:lnTo>
                  <a:lnTo>
                    <a:pt x="492848" y="146761"/>
                  </a:lnTo>
                  <a:lnTo>
                    <a:pt x="492874" y="41770"/>
                  </a:lnTo>
                  <a:lnTo>
                    <a:pt x="531469" y="41770"/>
                  </a:lnTo>
                  <a:lnTo>
                    <a:pt x="544766" y="46266"/>
                  </a:lnTo>
                  <a:lnTo>
                    <a:pt x="555967" y="57848"/>
                  </a:lnTo>
                  <a:lnTo>
                    <a:pt x="563816" y="74117"/>
                  </a:lnTo>
                  <a:lnTo>
                    <a:pt x="567080" y="92697"/>
                  </a:lnTo>
                  <a:lnTo>
                    <a:pt x="567080" y="5105"/>
                  </a:lnTo>
                  <a:lnTo>
                    <a:pt x="549313" y="381"/>
                  </a:lnTo>
                  <a:lnTo>
                    <a:pt x="427583" y="381"/>
                  </a:lnTo>
                  <a:lnTo>
                    <a:pt x="427520" y="99110"/>
                  </a:lnTo>
                  <a:lnTo>
                    <a:pt x="427393" y="299504"/>
                  </a:lnTo>
                  <a:lnTo>
                    <a:pt x="492760" y="299504"/>
                  </a:lnTo>
                  <a:lnTo>
                    <a:pt x="492798" y="191350"/>
                  </a:lnTo>
                  <a:lnTo>
                    <a:pt x="555078" y="191350"/>
                  </a:lnTo>
                  <a:lnTo>
                    <a:pt x="577519" y="184213"/>
                  </a:lnTo>
                  <a:lnTo>
                    <a:pt x="599389" y="165112"/>
                  </a:lnTo>
                  <a:lnTo>
                    <a:pt x="609993" y="146761"/>
                  </a:lnTo>
                  <a:lnTo>
                    <a:pt x="616178" y="136067"/>
                  </a:lnTo>
                  <a:lnTo>
                    <a:pt x="623404" y="99110"/>
                  </a:lnTo>
                  <a:close/>
                </a:path>
                <a:path w="873125" h="303529" extrusionOk="0">
                  <a:moveTo>
                    <a:pt x="872705" y="150228"/>
                  </a:moveTo>
                  <a:lnTo>
                    <a:pt x="866851" y="102476"/>
                  </a:lnTo>
                  <a:lnTo>
                    <a:pt x="850442" y="61061"/>
                  </a:lnTo>
                  <a:lnTo>
                    <a:pt x="825385" y="28562"/>
                  </a:lnTo>
                  <a:lnTo>
                    <a:pt x="795515" y="8813"/>
                  </a:lnTo>
                  <a:lnTo>
                    <a:pt x="795515" y="150228"/>
                  </a:lnTo>
                  <a:lnTo>
                    <a:pt x="792022" y="200037"/>
                  </a:lnTo>
                  <a:lnTo>
                    <a:pt x="783640" y="240665"/>
                  </a:lnTo>
                  <a:lnTo>
                    <a:pt x="771537" y="267868"/>
                  </a:lnTo>
                  <a:lnTo>
                    <a:pt x="756907" y="277431"/>
                  </a:lnTo>
                  <a:lnTo>
                    <a:pt x="742022" y="267868"/>
                  </a:lnTo>
                  <a:lnTo>
                    <a:pt x="729843" y="240665"/>
                  </a:lnTo>
                  <a:lnTo>
                    <a:pt x="721563" y="200037"/>
                  </a:lnTo>
                  <a:lnTo>
                    <a:pt x="718337" y="150228"/>
                  </a:lnTo>
                  <a:lnTo>
                    <a:pt x="721626" y="100380"/>
                  </a:lnTo>
                  <a:lnTo>
                    <a:pt x="729945" y="59766"/>
                  </a:lnTo>
                  <a:lnTo>
                    <a:pt x="742124" y="32512"/>
                  </a:lnTo>
                  <a:lnTo>
                    <a:pt x="757034" y="22834"/>
                  </a:lnTo>
                  <a:lnTo>
                    <a:pt x="771690" y="32512"/>
                  </a:lnTo>
                  <a:lnTo>
                    <a:pt x="783755" y="59766"/>
                  </a:lnTo>
                  <a:lnTo>
                    <a:pt x="792073" y="100380"/>
                  </a:lnTo>
                  <a:lnTo>
                    <a:pt x="795515" y="150228"/>
                  </a:lnTo>
                  <a:lnTo>
                    <a:pt x="795515" y="8813"/>
                  </a:lnTo>
                  <a:lnTo>
                    <a:pt x="793610" y="7543"/>
                  </a:lnTo>
                  <a:lnTo>
                    <a:pt x="757034" y="571"/>
                  </a:lnTo>
                  <a:lnTo>
                    <a:pt x="720013" y="7543"/>
                  </a:lnTo>
                  <a:lnTo>
                    <a:pt x="720166" y="7543"/>
                  </a:lnTo>
                  <a:lnTo>
                    <a:pt x="688251" y="28562"/>
                  </a:lnTo>
                  <a:lnTo>
                    <a:pt x="664121" y="59766"/>
                  </a:lnTo>
                  <a:lnTo>
                    <a:pt x="663155" y="61061"/>
                  </a:lnTo>
                  <a:lnTo>
                    <a:pt x="646849" y="102298"/>
                  </a:lnTo>
                  <a:lnTo>
                    <a:pt x="641197" y="150228"/>
                  </a:lnTo>
                  <a:lnTo>
                    <a:pt x="646798" y="197891"/>
                  </a:lnTo>
                  <a:lnTo>
                    <a:pt x="663105" y="239534"/>
                  </a:lnTo>
                  <a:lnTo>
                    <a:pt x="684618" y="267868"/>
                  </a:lnTo>
                  <a:lnTo>
                    <a:pt x="688314" y="272630"/>
                  </a:lnTo>
                  <a:lnTo>
                    <a:pt x="720140" y="294525"/>
                  </a:lnTo>
                  <a:lnTo>
                    <a:pt x="720293" y="294525"/>
                  </a:lnTo>
                  <a:lnTo>
                    <a:pt x="756856" y="302945"/>
                  </a:lnTo>
                  <a:lnTo>
                    <a:pt x="793457" y="294525"/>
                  </a:lnTo>
                  <a:lnTo>
                    <a:pt x="818286" y="277431"/>
                  </a:lnTo>
                  <a:lnTo>
                    <a:pt x="825271" y="272630"/>
                  </a:lnTo>
                  <a:lnTo>
                    <a:pt x="850379" y="239661"/>
                  </a:lnTo>
                  <a:lnTo>
                    <a:pt x="866838" y="198056"/>
                  </a:lnTo>
                  <a:lnTo>
                    <a:pt x="872705" y="150228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4" name="Google Shape;2964;p583"/>
            <p:cNvSpPr/>
            <p:nvPr/>
          </p:nvSpPr>
          <p:spPr>
            <a:xfrm>
              <a:off x="2669972" y="2085645"/>
              <a:ext cx="93194" cy="132626"/>
            </a:xfrm>
            <a:custGeom>
              <a:avLst/>
              <a:gdLst/>
              <a:ahLst/>
              <a:cxnLst/>
              <a:rect l="l" t="t" r="r" b="b"/>
              <a:pathLst>
                <a:path w="187325" h="299720" extrusionOk="0">
                  <a:moveTo>
                    <a:pt x="186944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62318" y="38100"/>
                  </a:lnTo>
                  <a:lnTo>
                    <a:pt x="62318" y="41910"/>
                  </a:lnTo>
                  <a:lnTo>
                    <a:pt x="62204" y="299720"/>
                  </a:lnTo>
                  <a:lnTo>
                    <a:pt x="127520" y="299720"/>
                  </a:lnTo>
                  <a:lnTo>
                    <a:pt x="127520" y="41910"/>
                  </a:lnTo>
                  <a:lnTo>
                    <a:pt x="186944" y="41910"/>
                  </a:lnTo>
                  <a:lnTo>
                    <a:pt x="186944" y="38100"/>
                  </a:lnTo>
                  <a:lnTo>
                    <a:pt x="186944" y="0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5" name="Google Shape;2965;p583"/>
            <p:cNvSpPr/>
            <p:nvPr/>
          </p:nvSpPr>
          <p:spPr>
            <a:xfrm>
              <a:off x="2469899" y="2085498"/>
              <a:ext cx="162695" cy="132907"/>
            </a:xfrm>
            <a:custGeom>
              <a:avLst/>
              <a:gdLst/>
              <a:ahLst/>
              <a:cxnLst/>
              <a:rect l="l" t="t" r="r" b="b"/>
              <a:pathLst>
                <a:path w="327025" h="300354" extrusionOk="0">
                  <a:moveTo>
                    <a:pt x="151536" y="0"/>
                  </a:moveTo>
                  <a:lnTo>
                    <a:pt x="215" y="0"/>
                  </a:lnTo>
                  <a:lnTo>
                    <a:pt x="215" y="38100"/>
                  </a:lnTo>
                  <a:lnTo>
                    <a:pt x="177" y="88900"/>
                  </a:lnTo>
                  <a:lnTo>
                    <a:pt x="139" y="124460"/>
                  </a:lnTo>
                  <a:lnTo>
                    <a:pt x="76" y="264160"/>
                  </a:lnTo>
                  <a:lnTo>
                    <a:pt x="0" y="299720"/>
                  </a:lnTo>
                  <a:lnTo>
                    <a:pt x="151371" y="299720"/>
                  </a:lnTo>
                  <a:lnTo>
                    <a:pt x="151371" y="264160"/>
                  </a:lnTo>
                  <a:lnTo>
                    <a:pt x="62395" y="264160"/>
                  </a:lnTo>
                  <a:lnTo>
                    <a:pt x="62395" y="124460"/>
                  </a:lnTo>
                  <a:lnTo>
                    <a:pt x="127736" y="124460"/>
                  </a:lnTo>
                  <a:lnTo>
                    <a:pt x="127736" y="88900"/>
                  </a:lnTo>
                  <a:lnTo>
                    <a:pt x="62445" y="88900"/>
                  </a:lnTo>
                  <a:lnTo>
                    <a:pt x="62445" y="38100"/>
                  </a:lnTo>
                  <a:lnTo>
                    <a:pt x="151536" y="38100"/>
                  </a:lnTo>
                  <a:lnTo>
                    <a:pt x="151536" y="0"/>
                  </a:lnTo>
                  <a:close/>
                </a:path>
                <a:path w="327025" h="300354" extrusionOk="0">
                  <a:moveTo>
                    <a:pt x="326466" y="264325"/>
                  </a:moveTo>
                  <a:lnTo>
                    <a:pt x="240512" y="264325"/>
                  </a:lnTo>
                  <a:lnTo>
                    <a:pt x="240512" y="165"/>
                  </a:lnTo>
                  <a:lnTo>
                    <a:pt x="178168" y="165"/>
                  </a:lnTo>
                  <a:lnTo>
                    <a:pt x="178168" y="264325"/>
                  </a:lnTo>
                  <a:lnTo>
                    <a:pt x="178054" y="299885"/>
                  </a:lnTo>
                  <a:lnTo>
                    <a:pt x="326466" y="299885"/>
                  </a:lnTo>
                  <a:lnTo>
                    <a:pt x="326466" y="264325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6" name="Google Shape;2966;p583"/>
            <p:cNvSpPr/>
            <p:nvPr/>
          </p:nvSpPr>
          <p:spPr>
            <a:xfrm>
              <a:off x="2772816" y="2085707"/>
              <a:ext cx="29695" cy="132626"/>
            </a:xfrm>
            <a:custGeom>
              <a:avLst/>
              <a:gdLst/>
              <a:ahLst/>
              <a:cxnLst/>
              <a:rect l="l" t="t" r="r" b="b"/>
              <a:pathLst>
                <a:path w="59689" h="299720" extrusionOk="0">
                  <a:moveTo>
                    <a:pt x="59506" y="62"/>
                  </a:moveTo>
                  <a:lnTo>
                    <a:pt x="167" y="0"/>
                  </a:lnTo>
                  <a:lnTo>
                    <a:pt x="0" y="299195"/>
                  </a:lnTo>
                  <a:lnTo>
                    <a:pt x="59348" y="299205"/>
                  </a:lnTo>
                  <a:lnTo>
                    <a:pt x="59506" y="62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7" name="Google Shape;2967;p583"/>
            <p:cNvSpPr/>
            <p:nvPr/>
          </p:nvSpPr>
          <p:spPr>
            <a:xfrm>
              <a:off x="2809598" y="2241279"/>
              <a:ext cx="150058" cy="31751"/>
            </a:xfrm>
            <a:custGeom>
              <a:avLst/>
              <a:gdLst/>
              <a:ahLst/>
              <a:cxnLst/>
              <a:rect l="l" t="t" r="r" b="b"/>
              <a:pathLst>
                <a:path w="301625" h="71754" extrusionOk="0">
                  <a:moveTo>
                    <a:pt x="56857" y="36957"/>
                  </a:moveTo>
                  <a:lnTo>
                    <a:pt x="54483" y="22733"/>
                  </a:lnTo>
                  <a:lnTo>
                    <a:pt x="47929" y="11734"/>
                  </a:lnTo>
                  <a:lnTo>
                    <a:pt x="46393" y="10642"/>
                  </a:lnTo>
                  <a:lnTo>
                    <a:pt x="39141" y="5461"/>
                  </a:lnTo>
                  <a:lnTo>
                    <a:pt x="39141" y="34277"/>
                  </a:lnTo>
                  <a:lnTo>
                    <a:pt x="38214" y="44018"/>
                  </a:lnTo>
                  <a:lnTo>
                    <a:pt x="35267" y="52514"/>
                  </a:lnTo>
                  <a:lnTo>
                    <a:pt x="30060" y="58521"/>
                  </a:lnTo>
                  <a:lnTo>
                    <a:pt x="22339" y="60794"/>
                  </a:lnTo>
                  <a:lnTo>
                    <a:pt x="16306" y="60794"/>
                  </a:lnTo>
                  <a:lnTo>
                    <a:pt x="16306" y="10642"/>
                  </a:lnTo>
                  <a:lnTo>
                    <a:pt x="21704" y="10642"/>
                  </a:lnTo>
                  <a:lnTo>
                    <a:pt x="29210" y="12522"/>
                  </a:lnTo>
                  <a:lnTo>
                    <a:pt x="34671" y="17640"/>
                  </a:lnTo>
                  <a:lnTo>
                    <a:pt x="38011" y="25158"/>
                  </a:lnTo>
                  <a:lnTo>
                    <a:pt x="39141" y="34277"/>
                  </a:lnTo>
                  <a:lnTo>
                    <a:pt x="39141" y="5461"/>
                  </a:lnTo>
                  <a:lnTo>
                    <a:pt x="38023" y="4648"/>
                  </a:lnTo>
                  <a:lnTo>
                    <a:pt x="25641" y="2146"/>
                  </a:lnTo>
                  <a:lnTo>
                    <a:pt x="0" y="2146"/>
                  </a:lnTo>
                  <a:lnTo>
                    <a:pt x="0" y="69265"/>
                  </a:lnTo>
                  <a:lnTo>
                    <a:pt x="28270" y="69265"/>
                  </a:lnTo>
                  <a:lnTo>
                    <a:pt x="39331" y="67221"/>
                  </a:lnTo>
                  <a:lnTo>
                    <a:pt x="48425" y="61125"/>
                  </a:lnTo>
                  <a:lnTo>
                    <a:pt x="48615" y="60794"/>
                  </a:lnTo>
                  <a:lnTo>
                    <a:pt x="54584" y="51015"/>
                  </a:lnTo>
                  <a:lnTo>
                    <a:pt x="56857" y="36957"/>
                  </a:lnTo>
                  <a:close/>
                </a:path>
                <a:path w="301625" h="71754" extrusionOk="0">
                  <a:moveTo>
                    <a:pt x="116928" y="2133"/>
                  </a:moveTo>
                  <a:lnTo>
                    <a:pt x="100685" y="2133"/>
                  </a:lnTo>
                  <a:lnTo>
                    <a:pt x="100685" y="69265"/>
                  </a:lnTo>
                  <a:lnTo>
                    <a:pt x="116928" y="69265"/>
                  </a:lnTo>
                  <a:lnTo>
                    <a:pt x="116928" y="2133"/>
                  </a:lnTo>
                  <a:close/>
                </a:path>
                <a:path w="301625" h="71754" extrusionOk="0">
                  <a:moveTo>
                    <a:pt x="208343" y="3136"/>
                  </a:moveTo>
                  <a:lnTo>
                    <a:pt x="160693" y="3136"/>
                  </a:lnTo>
                  <a:lnTo>
                    <a:pt x="160693" y="12293"/>
                  </a:lnTo>
                  <a:lnTo>
                    <a:pt x="176326" y="12293"/>
                  </a:lnTo>
                  <a:lnTo>
                    <a:pt x="176326" y="70307"/>
                  </a:lnTo>
                  <a:lnTo>
                    <a:pt x="192684" y="70307"/>
                  </a:lnTo>
                  <a:lnTo>
                    <a:pt x="192684" y="12293"/>
                  </a:lnTo>
                  <a:lnTo>
                    <a:pt x="208343" y="12293"/>
                  </a:lnTo>
                  <a:lnTo>
                    <a:pt x="208343" y="3136"/>
                  </a:lnTo>
                  <a:close/>
                </a:path>
                <a:path w="301625" h="71754" extrusionOk="0">
                  <a:moveTo>
                    <a:pt x="301586" y="35534"/>
                  </a:moveTo>
                  <a:lnTo>
                    <a:pt x="299440" y="21564"/>
                  </a:lnTo>
                  <a:lnTo>
                    <a:pt x="293560" y="10198"/>
                  </a:lnTo>
                  <a:lnTo>
                    <a:pt x="287934" y="5321"/>
                  </a:lnTo>
                  <a:lnTo>
                    <a:pt x="284822" y="2616"/>
                  </a:lnTo>
                  <a:lnTo>
                    <a:pt x="283248" y="2235"/>
                  </a:lnTo>
                  <a:lnTo>
                    <a:pt x="283248" y="35534"/>
                  </a:lnTo>
                  <a:lnTo>
                    <a:pt x="282422" y="47307"/>
                  </a:lnTo>
                  <a:lnTo>
                    <a:pt x="280428" y="56946"/>
                  </a:lnTo>
                  <a:lnTo>
                    <a:pt x="277545" y="63398"/>
                  </a:lnTo>
                  <a:lnTo>
                    <a:pt x="274066" y="65659"/>
                  </a:lnTo>
                  <a:lnTo>
                    <a:pt x="270560" y="63398"/>
                  </a:lnTo>
                  <a:lnTo>
                    <a:pt x="267690" y="56946"/>
                  </a:lnTo>
                  <a:lnTo>
                    <a:pt x="265747" y="47307"/>
                  </a:lnTo>
                  <a:lnTo>
                    <a:pt x="265010" y="35534"/>
                  </a:lnTo>
                  <a:lnTo>
                    <a:pt x="265760" y="23698"/>
                  </a:lnTo>
                  <a:lnTo>
                    <a:pt x="267716" y="14071"/>
                  </a:lnTo>
                  <a:lnTo>
                    <a:pt x="270598" y="7607"/>
                  </a:lnTo>
                  <a:lnTo>
                    <a:pt x="274154" y="5321"/>
                  </a:lnTo>
                  <a:lnTo>
                    <a:pt x="277596" y="7607"/>
                  </a:lnTo>
                  <a:lnTo>
                    <a:pt x="280454" y="14071"/>
                  </a:lnTo>
                  <a:lnTo>
                    <a:pt x="282435" y="23698"/>
                  </a:lnTo>
                  <a:lnTo>
                    <a:pt x="283248" y="35534"/>
                  </a:lnTo>
                  <a:lnTo>
                    <a:pt x="283248" y="2235"/>
                  </a:lnTo>
                  <a:lnTo>
                    <a:pt x="248729" y="21564"/>
                  </a:lnTo>
                  <a:lnTo>
                    <a:pt x="246659" y="35534"/>
                  </a:lnTo>
                  <a:lnTo>
                    <a:pt x="248412" y="47307"/>
                  </a:lnTo>
                  <a:lnTo>
                    <a:pt x="248767" y="49504"/>
                  </a:lnTo>
                  <a:lnTo>
                    <a:pt x="254635" y="60934"/>
                  </a:lnTo>
                  <a:lnTo>
                    <a:pt x="263385" y="68719"/>
                  </a:lnTo>
                  <a:lnTo>
                    <a:pt x="274066" y="71742"/>
                  </a:lnTo>
                  <a:lnTo>
                    <a:pt x="284772" y="68719"/>
                  </a:lnTo>
                  <a:lnTo>
                    <a:pt x="288201" y="65659"/>
                  </a:lnTo>
                  <a:lnTo>
                    <a:pt x="293522" y="60934"/>
                  </a:lnTo>
                  <a:lnTo>
                    <a:pt x="299427" y="49504"/>
                  </a:lnTo>
                  <a:lnTo>
                    <a:pt x="301586" y="35534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8" name="Google Shape;2968;p583"/>
            <p:cNvSpPr/>
            <p:nvPr/>
          </p:nvSpPr>
          <p:spPr>
            <a:xfrm>
              <a:off x="2769893" y="2242277"/>
              <a:ext cx="17059" cy="29785"/>
            </a:xfrm>
            <a:custGeom>
              <a:avLst/>
              <a:gdLst/>
              <a:ahLst/>
              <a:cxnLst/>
              <a:rect l="l" t="t" r="r" b="b"/>
              <a:pathLst>
                <a:path w="34289" h="67310" extrusionOk="0">
                  <a:moveTo>
                    <a:pt x="33978" y="41"/>
                  </a:moveTo>
                  <a:lnTo>
                    <a:pt x="62" y="0"/>
                  </a:lnTo>
                  <a:lnTo>
                    <a:pt x="0" y="67013"/>
                  </a:lnTo>
                  <a:lnTo>
                    <a:pt x="33904" y="67013"/>
                  </a:lnTo>
                  <a:lnTo>
                    <a:pt x="33904" y="59202"/>
                  </a:lnTo>
                  <a:lnTo>
                    <a:pt x="13999" y="59202"/>
                  </a:lnTo>
                  <a:lnTo>
                    <a:pt x="13999" y="27831"/>
                  </a:lnTo>
                  <a:lnTo>
                    <a:pt x="28669" y="27852"/>
                  </a:lnTo>
                  <a:lnTo>
                    <a:pt x="28669" y="20009"/>
                  </a:lnTo>
                  <a:lnTo>
                    <a:pt x="13999" y="19999"/>
                  </a:lnTo>
                  <a:lnTo>
                    <a:pt x="14030" y="8607"/>
                  </a:lnTo>
                  <a:lnTo>
                    <a:pt x="33978" y="8628"/>
                  </a:lnTo>
                  <a:lnTo>
                    <a:pt x="33978" y="41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69" name="Google Shape;2969;p583"/>
            <p:cNvSpPr/>
            <p:nvPr/>
          </p:nvSpPr>
          <p:spPr>
            <a:xfrm>
              <a:off x="2558251" y="2241403"/>
              <a:ext cx="162063" cy="31471"/>
            </a:xfrm>
            <a:custGeom>
              <a:avLst/>
              <a:gdLst/>
              <a:ahLst/>
              <a:cxnLst/>
              <a:rect l="l" t="t" r="r" b="b"/>
              <a:pathLst>
                <a:path w="325754" h="71120" extrusionOk="0">
                  <a:moveTo>
                    <a:pt x="52832" y="52959"/>
                  </a:moveTo>
                  <a:lnTo>
                    <a:pt x="46786" y="47383"/>
                  </a:lnTo>
                  <a:lnTo>
                    <a:pt x="43294" y="55740"/>
                  </a:lnTo>
                  <a:lnTo>
                    <a:pt x="39230" y="61722"/>
                  </a:lnTo>
                  <a:lnTo>
                    <a:pt x="30010" y="61722"/>
                  </a:lnTo>
                  <a:lnTo>
                    <a:pt x="23152" y="59245"/>
                  </a:lnTo>
                  <a:lnTo>
                    <a:pt x="18910" y="52895"/>
                  </a:lnTo>
                  <a:lnTo>
                    <a:pt x="16751" y="44284"/>
                  </a:lnTo>
                  <a:lnTo>
                    <a:pt x="16141" y="35026"/>
                  </a:lnTo>
                  <a:lnTo>
                    <a:pt x="16751" y="25730"/>
                  </a:lnTo>
                  <a:lnTo>
                    <a:pt x="18910" y="17030"/>
                  </a:lnTo>
                  <a:lnTo>
                    <a:pt x="23152" y="10591"/>
                  </a:lnTo>
                  <a:lnTo>
                    <a:pt x="30010" y="8077"/>
                  </a:lnTo>
                  <a:lnTo>
                    <a:pt x="38100" y="8077"/>
                  </a:lnTo>
                  <a:lnTo>
                    <a:pt x="41198" y="14401"/>
                  </a:lnTo>
                  <a:lnTo>
                    <a:pt x="45339" y="21374"/>
                  </a:lnTo>
                  <a:lnTo>
                    <a:pt x="28371" y="0"/>
                  </a:lnTo>
                  <a:lnTo>
                    <a:pt x="16979" y="2616"/>
                  </a:lnTo>
                  <a:lnTo>
                    <a:pt x="8001" y="9944"/>
                  </a:lnTo>
                  <a:lnTo>
                    <a:pt x="2120" y="21170"/>
                  </a:lnTo>
                  <a:lnTo>
                    <a:pt x="0" y="35471"/>
                  </a:lnTo>
                  <a:lnTo>
                    <a:pt x="2120" y="49733"/>
                  </a:lnTo>
                  <a:lnTo>
                    <a:pt x="8001" y="60934"/>
                  </a:lnTo>
                  <a:lnTo>
                    <a:pt x="16979" y="68249"/>
                  </a:lnTo>
                  <a:lnTo>
                    <a:pt x="28371" y="70878"/>
                  </a:lnTo>
                  <a:lnTo>
                    <a:pt x="36334" y="69875"/>
                  </a:lnTo>
                  <a:lnTo>
                    <a:pt x="43014" y="66700"/>
                  </a:lnTo>
                  <a:lnTo>
                    <a:pt x="48488" y="61137"/>
                  </a:lnTo>
                  <a:lnTo>
                    <a:pt x="52832" y="52959"/>
                  </a:lnTo>
                  <a:close/>
                </a:path>
                <a:path w="325754" h="71120" extrusionOk="0">
                  <a:moveTo>
                    <a:pt x="153352" y="68999"/>
                  </a:moveTo>
                  <a:lnTo>
                    <a:pt x="147066" y="49542"/>
                  </a:lnTo>
                  <a:lnTo>
                    <a:pt x="144119" y="40398"/>
                  </a:lnTo>
                  <a:lnTo>
                    <a:pt x="136601" y="17106"/>
                  </a:lnTo>
                  <a:lnTo>
                    <a:pt x="131686" y="1879"/>
                  </a:lnTo>
                  <a:lnTo>
                    <a:pt x="126288" y="1879"/>
                  </a:lnTo>
                  <a:lnTo>
                    <a:pt x="126288" y="40398"/>
                  </a:lnTo>
                  <a:lnTo>
                    <a:pt x="112115" y="40398"/>
                  </a:lnTo>
                  <a:lnTo>
                    <a:pt x="118706" y="17106"/>
                  </a:lnTo>
                  <a:lnTo>
                    <a:pt x="118897" y="17106"/>
                  </a:lnTo>
                  <a:lnTo>
                    <a:pt x="126288" y="40398"/>
                  </a:lnTo>
                  <a:lnTo>
                    <a:pt x="126288" y="1879"/>
                  </a:lnTo>
                  <a:lnTo>
                    <a:pt x="115417" y="1879"/>
                  </a:lnTo>
                  <a:lnTo>
                    <a:pt x="95313" y="68999"/>
                  </a:lnTo>
                  <a:lnTo>
                    <a:pt x="103784" y="68999"/>
                  </a:lnTo>
                  <a:lnTo>
                    <a:pt x="109385" y="49542"/>
                  </a:lnTo>
                  <a:lnTo>
                    <a:pt x="128955" y="49542"/>
                  </a:lnTo>
                  <a:lnTo>
                    <a:pt x="135293" y="68999"/>
                  </a:lnTo>
                  <a:lnTo>
                    <a:pt x="153352" y="68999"/>
                  </a:lnTo>
                  <a:close/>
                </a:path>
                <a:path w="325754" h="71120" extrusionOk="0">
                  <a:moveTo>
                    <a:pt x="231419" y="48412"/>
                  </a:moveTo>
                  <a:lnTo>
                    <a:pt x="227393" y="35801"/>
                  </a:lnTo>
                  <a:lnTo>
                    <a:pt x="218541" y="29006"/>
                  </a:lnTo>
                  <a:lnTo>
                    <a:pt x="209702" y="24218"/>
                  </a:lnTo>
                  <a:lnTo>
                    <a:pt x="205676" y="17614"/>
                  </a:lnTo>
                  <a:lnTo>
                    <a:pt x="205676" y="12611"/>
                  </a:lnTo>
                  <a:lnTo>
                    <a:pt x="207784" y="9105"/>
                  </a:lnTo>
                  <a:lnTo>
                    <a:pt x="218274" y="9105"/>
                  </a:lnTo>
                  <a:lnTo>
                    <a:pt x="220992" y="13906"/>
                  </a:lnTo>
                  <a:lnTo>
                    <a:pt x="223570" y="19075"/>
                  </a:lnTo>
                  <a:lnTo>
                    <a:pt x="230098" y="13144"/>
                  </a:lnTo>
                  <a:lnTo>
                    <a:pt x="225336" y="4127"/>
                  </a:lnTo>
                  <a:lnTo>
                    <a:pt x="219798" y="0"/>
                  </a:lnTo>
                  <a:lnTo>
                    <a:pt x="210477" y="0"/>
                  </a:lnTo>
                  <a:lnTo>
                    <a:pt x="202311" y="1625"/>
                  </a:lnTo>
                  <a:lnTo>
                    <a:pt x="195999" y="6223"/>
                  </a:lnTo>
                  <a:lnTo>
                    <a:pt x="191922" y="13423"/>
                  </a:lnTo>
                  <a:lnTo>
                    <a:pt x="190487" y="22809"/>
                  </a:lnTo>
                  <a:lnTo>
                    <a:pt x="194424" y="35052"/>
                  </a:lnTo>
                  <a:lnTo>
                    <a:pt x="203085" y="41846"/>
                  </a:lnTo>
                  <a:lnTo>
                    <a:pt x="211747" y="46812"/>
                  </a:lnTo>
                  <a:lnTo>
                    <a:pt x="215684" y="53568"/>
                  </a:lnTo>
                  <a:lnTo>
                    <a:pt x="215684" y="58686"/>
                  </a:lnTo>
                  <a:lnTo>
                    <a:pt x="212788" y="61722"/>
                  </a:lnTo>
                  <a:lnTo>
                    <a:pt x="202984" y="61722"/>
                  </a:lnTo>
                  <a:lnTo>
                    <a:pt x="199682" y="56362"/>
                  </a:lnTo>
                  <a:lnTo>
                    <a:pt x="197586" y="51587"/>
                  </a:lnTo>
                  <a:lnTo>
                    <a:pt x="189458" y="57416"/>
                  </a:lnTo>
                  <a:lnTo>
                    <a:pt x="194195" y="67132"/>
                  </a:lnTo>
                  <a:lnTo>
                    <a:pt x="200901" y="70853"/>
                  </a:lnTo>
                  <a:lnTo>
                    <a:pt x="210477" y="70853"/>
                  </a:lnTo>
                  <a:lnTo>
                    <a:pt x="218744" y="69342"/>
                  </a:lnTo>
                  <a:lnTo>
                    <a:pt x="225386" y="64947"/>
                  </a:lnTo>
                  <a:lnTo>
                    <a:pt x="229806" y="57899"/>
                  </a:lnTo>
                  <a:lnTo>
                    <a:pt x="231419" y="48412"/>
                  </a:lnTo>
                  <a:close/>
                </a:path>
                <a:path w="325754" h="71120" extrusionOk="0">
                  <a:moveTo>
                    <a:pt x="325589" y="68999"/>
                  </a:moveTo>
                  <a:lnTo>
                    <a:pt x="319316" y="49542"/>
                  </a:lnTo>
                  <a:lnTo>
                    <a:pt x="316357" y="40398"/>
                  </a:lnTo>
                  <a:lnTo>
                    <a:pt x="308851" y="17106"/>
                  </a:lnTo>
                  <a:lnTo>
                    <a:pt x="303936" y="1879"/>
                  </a:lnTo>
                  <a:lnTo>
                    <a:pt x="298551" y="1879"/>
                  </a:lnTo>
                  <a:lnTo>
                    <a:pt x="298551" y="40398"/>
                  </a:lnTo>
                  <a:lnTo>
                    <a:pt x="284353" y="40398"/>
                  </a:lnTo>
                  <a:lnTo>
                    <a:pt x="290969" y="17106"/>
                  </a:lnTo>
                  <a:lnTo>
                    <a:pt x="291172" y="17106"/>
                  </a:lnTo>
                  <a:lnTo>
                    <a:pt x="298551" y="40398"/>
                  </a:lnTo>
                  <a:lnTo>
                    <a:pt x="298551" y="1879"/>
                  </a:lnTo>
                  <a:lnTo>
                    <a:pt x="287578" y="1879"/>
                  </a:lnTo>
                  <a:lnTo>
                    <a:pt x="267589" y="68999"/>
                  </a:lnTo>
                  <a:lnTo>
                    <a:pt x="276021" y="68999"/>
                  </a:lnTo>
                  <a:lnTo>
                    <a:pt x="281660" y="49542"/>
                  </a:lnTo>
                  <a:lnTo>
                    <a:pt x="301155" y="49542"/>
                  </a:lnTo>
                  <a:lnTo>
                    <a:pt x="307530" y="68999"/>
                  </a:lnTo>
                  <a:lnTo>
                    <a:pt x="325589" y="68999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70" name="Google Shape;2970;p583"/>
            <p:cNvSpPr/>
            <p:nvPr/>
          </p:nvSpPr>
          <p:spPr>
            <a:xfrm>
              <a:off x="2981917" y="2242226"/>
              <a:ext cx="142476" cy="29785"/>
            </a:xfrm>
            <a:custGeom>
              <a:avLst/>
              <a:gdLst/>
              <a:ahLst/>
              <a:cxnLst/>
              <a:rect l="l" t="t" r="r" b="b"/>
              <a:pathLst>
                <a:path w="286384" h="67310" extrusionOk="0">
                  <a:moveTo>
                    <a:pt x="50126" y="67132"/>
                  </a:moveTo>
                  <a:lnTo>
                    <a:pt x="36029" y="38442"/>
                  </a:lnTo>
                  <a:lnTo>
                    <a:pt x="43853" y="36296"/>
                  </a:lnTo>
                  <a:lnTo>
                    <a:pt x="49784" y="29743"/>
                  </a:lnTo>
                  <a:lnTo>
                    <a:pt x="49784" y="20116"/>
                  </a:lnTo>
                  <a:lnTo>
                    <a:pt x="47929" y="11696"/>
                  </a:lnTo>
                  <a:lnTo>
                    <a:pt x="43103" y="5384"/>
                  </a:lnTo>
                  <a:lnTo>
                    <a:pt x="36474" y="1409"/>
                  </a:lnTo>
                  <a:lnTo>
                    <a:pt x="29184" y="38"/>
                  </a:lnTo>
                  <a:lnTo>
                    <a:pt x="0" y="38"/>
                  </a:lnTo>
                  <a:lnTo>
                    <a:pt x="0" y="67132"/>
                  </a:lnTo>
                  <a:lnTo>
                    <a:pt x="16256" y="67132"/>
                  </a:lnTo>
                  <a:lnTo>
                    <a:pt x="16256" y="8077"/>
                  </a:lnTo>
                  <a:lnTo>
                    <a:pt x="28346" y="8077"/>
                  </a:lnTo>
                  <a:lnTo>
                    <a:pt x="32981" y="12852"/>
                  </a:lnTo>
                  <a:lnTo>
                    <a:pt x="32981" y="31407"/>
                  </a:lnTo>
                  <a:lnTo>
                    <a:pt x="26708" y="32956"/>
                  </a:lnTo>
                  <a:lnTo>
                    <a:pt x="17310" y="32956"/>
                  </a:lnTo>
                  <a:lnTo>
                    <a:pt x="31686" y="67132"/>
                  </a:lnTo>
                  <a:lnTo>
                    <a:pt x="50126" y="67132"/>
                  </a:lnTo>
                  <a:close/>
                </a:path>
                <a:path w="286384" h="67310" extrusionOk="0">
                  <a:moveTo>
                    <a:pt x="108724" y="0"/>
                  </a:moveTo>
                  <a:lnTo>
                    <a:pt x="92430" y="0"/>
                  </a:lnTo>
                  <a:lnTo>
                    <a:pt x="92430" y="67132"/>
                  </a:lnTo>
                  <a:lnTo>
                    <a:pt x="108724" y="67132"/>
                  </a:lnTo>
                  <a:lnTo>
                    <a:pt x="108724" y="0"/>
                  </a:lnTo>
                  <a:close/>
                </a:path>
                <a:path w="286384" h="67310" extrusionOk="0">
                  <a:moveTo>
                    <a:pt x="207441" y="67144"/>
                  </a:moveTo>
                  <a:lnTo>
                    <a:pt x="201155" y="47688"/>
                  </a:lnTo>
                  <a:lnTo>
                    <a:pt x="198196" y="38544"/>
                  </a:lnTo>
                  <a:lnTo>
                    <a:pt x="190665" y="15252"/>
                  </a:lnTo>
                  <a:lnTo>
                    <a:pt x="185750" y="25"/>
                  </a:lnTo>
                  <a:lnTo>
                    <a:pt x="180416" y="25"/>
                  </a:lnTo>
                  <a:lnTo>
                    <a:pt x="180416" y="38544"/>
                  </a:lnTo>
                  <a:lnTo>
                    <a:pt x="166154" y="38544"/>
                  </a:lnTo>
                  <a:lnTo>
                    <a:pt x="172783" y="15252"/>
                  </a:lnTo>
                  <a:lnTo>
                    <a:pt x="172986" y="15252"/>
                  </a:lnTo>
                  <a:lnTo>
                    <a:pt x="180416" y="38544"/>
                  </a:lnTo>
                  <a:lnTo>
                    <a:pt x="180416" y="25"/>
                  </a:lnTo>
                  <a:lnTo>
                    <a:pt x="169481" y="25"/>
                  </a:lnTo>
                  <a:lnTo>
                    <a:pt x="149402" y="67144"/>
                  </a:lnTo>
                  <a:lnTo>
                    <a:pt x="157835" y="67144"/>
                  </a:lnTo>
                  <a:lnTo>
                    <a:pt x="163487" y="47688"/>
                  </a:lnTo>
                  <a:lnTo>
                    <a:pt x="182994" y="47688"/>
                  </a:lnTo>
                  <a:lnTo>
                    <a:pt x="189369" y="67144"/>
                  </a:lnTo>
                  <a:lnTo>
                    <a:pt x="207441" y="67144"/>
                  </a:lnTo>
                  <a:close/>
                </a:path>
                <a:path w="286384" h="67310" extrusionOk="0">
                  <a:moveTo>
                    <a:pt x="286016" y="58064"/>
                  </a:moveTo>
                  <a:lnTo>
                    <a:pt x="264642" y="58064"/>
                  </a:lnTo>
                  <a:lnTo>
                    <a:pt x="264642" y="12"/>
                  </a:lnTo>
                  <a:lnTo>
                    <a:pt x="248348" y="12"/>
                  </a:lnTo>
                  <a:lnTo>
                    <a:pt x="248348" y="67144"/>
                  </a:lnTo>
                  <a:lnTo>
                    <a:pt x="286016" y="67144"/>
                  </a:lnTo>
                  <a:lnTo>
                    <a:pt x="286016" y="58064"/>
                  </a:lnTo>
                  <a:close/>
                </a:path>
              </a:pathLst>
            </a:custGeom>
            <a:solidFill>
              <a:srgbClr val="1D1E1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</p:grpSp>
      <p:sp>
        <p:nvSpPr>
          <p:cNvPr id="2971" name="Google Shape;2971;p583"/>
          <p:cNvSpPr/>
          <p:nvPr/>
        </p:nvSpPr>
        <p:spPr>
          <a:xfrm>
            <a:off x="2031414" y="1797398"/>
            <a:ext cx="0" cy="614520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2" name="Google Shape;2972;p583"/>
          <p:cNvSpPr/>
          <p:nvPr/>
        </p:nvSpPr>
        <p:spPr>
          <a:xfrm>
            <a:off x="3405195" y="1797398"/>
            <a:ext cx="0" cy="614520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3" name="Google Shape;2973;p583"/>
          <p:cNvSpPr/>
          <p:nvPr/>
        </p:nvSpPr>
        <p:spPr>
          <a:xfrm>
            <a:off x="4653964" y="1797398"/>
            <a:ext cx="0" cy="614520"/>
          </a:xfrm>
          <a:custGeom>
            <a:avLst/>
            <a:gdLst/>
            <a:ahLst/>
            <a:cxnLst/>
            <a:rect l="l" t="t" r="r" b="b"/>
            <a:pathLst>
              <a:path w="120000" h="1388745" extrusionOk="0">
                <a:moveTo>
                  <a:pt x="0" y="0"/>
                </a:moveTo>
                <a:lnTo>
                  <a:pt x="0" y="1388177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4" name="Google Shape;2974;p583"/>
          <p:cNvSpPr/>
          <p:nvPr/>
        </p:nvSpPr>
        <p:spPr>
          <a:xfrm>
            <a:off x="436083" y="2530551"/>
            <a:ext cx="839190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5" name="Google Shape;2975;p583"/>
          <p:cNvSpPr/>
          <p:nvPr/>
        </p:nvSpPr>
        <p:spPr>
          <a:xfrm>
            <a:off x="436083" y="4965171"/>
            <a:ext cx="839190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6" name="Google Shape;2976;p583"/>
          <p:cNvSpPr/>
          <p:nvPr/>
        </p:nvSpPr>
        <p:spPr>
          <a:xfrm>
            <a:off x="436083" y="3909785"/>
            <a:ext cx="839190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025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sp>
        <p:nvSpPr>
          <p:cNvPr id="2977" name="Google Shape;2977;p583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2978" name="Google Shape;2978;p583"/>
          <p:cNvSpPr txBox="1"/>
          <p:nvPr/>
        </p:nvSpPr>
        <p:spPr>
          <a:xfrm>
            <a:off x="2214775" y="1501847"/>
            <a:ext cx="10071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MEDIA &amp; COMMUNICATIONS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79" name="Google Shape;2979;p583"/>
          <p:cNvSpPr txBox="1"/>
          <p:nvPr/>
        </p:nvSpPr>
        <p:spPr>
          <a:xfrm rot="-5400000">
            <a:off x="6180875" y="4317959"/>
            <a:ext cx="7377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GOVERNMENT </a:t>
            </a:r>
            <a:b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&amp; OTHERS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980" name="Google Shape;2980;p583"/>
          <p:cNvSpPr txBox="1"/>
          <p:nvPr/>
        </p:nvSpPr>
        <p:spPr>
          <a:xfrm rot="-5400000">
            <a:off x="72875" y="4323259"/>
            <a:ext cx="770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CONSUMER GOODS</a:t>
            </a:r>
            <a:endParaRPr sz="79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981" name="Google Shape;2981;p583"/>
          <p:cNvPicPr preferRelativeResize="0"/>
          <p:nvPr/>
        </p:nvPicPr>
        <p:blipFill>
          <a:blip r:embed="rId64">
            <a:alphaModFix/>
          </a:blip>
          <a:stretch>
            <a:fillRect/>
          </a:stretch>
        </p:blipFill>
        <p:spPr>
          <a:xfrm>
            <a:off x="6385575" y="1832036"/>
            <a:ext cx="815812" cy="22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2" name="Google Shape;2982;p583"/>
          <p:cNvPicPr preferRelativeResize="0"/>
          <p:nvPr/>
        </p:nvPicPr>
        <p:blipFill>
          <a:blip r:embed="rId65">
            <a:alphaModFix/>
          </a:blip>
          <a:stretch>
            <a:fillRect/>
          </a:stretch>
        </p:blipFill>
        <p:spPr>
          <a:xfrm>
            <a:off x="7387631" y="1872221"/>
            <a:ext cx="742534" cy="125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3" name="Google Shape;2983;p583"/>
          <p:cNvPicPr preferRelativeResize="0"/>
          <p:nvPr/>
        </p:nvPicPr>
        <p:blipFill>
          <a:blip r:embed="rId66">
            <a:alphaModFix/>
          </a:blip>
          <a:stretch>
            <a:fillRect/>
          </a:stretch>
        </p:blipFill>
        <p:spPr>
          <a:xfrm>
            <a:off x="6675644" y="2117754"/>
            <a:ext cx="478555" cy="306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4" name="Google Shape;2984;p583"/>
          <p:cNvPicPr preferRelativeResize="0"/>
          <p:nvPr/>
        </p:nvPicPr>
        <p:blipFill>
          <a:blip r:embed="rId67">
            <a:alphaModFix/>
          </a:blip>
          <a:stretch>
            <a:fillRect/>
          </a:stretch>
        </p:blipFill>
        <p:spPr>
          <a:xfrm>
            <a:off x="3796755" y="4149624"/>
            <a:ext cx="386574" cy="147071"/>
          </a:xfrm>
          <a:prstGeom prst="rect">
            <a:avLst/>
          </a:prstGeom>
          <a:noFill/>
          <a:ln>
            <a:noFill/>
          </a:ln>
        </p:spPr>
      </p:pic>
      <p:sp>
        <p:nvSpPr>
          <p:cNvPr id="2985" name="Google Shape;2985;p583"/>
          <p:cNvSpPr txBox="1"/>
          <p:nvPr/>
        </p:nvSpPr>
        <p:spPr>
          <a:xfrm>
            <a:off x="6756152" y="1562747"/>
            <a:ext cx="915000" cy="1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825" rIns="0" bIns="0" anchor="t" anchorCtr="0">
            <a:spAutoFit/>
          </a:bodyPr>
          <a:lstStyle/>
          <a:p>
            <a:pPr marL="1254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79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SERVICES</a:t>
            </a:r>
            <a:endParaRPr sz="1383"/>
          </a:p>
        </p:txBody>
      </p:sp>
      <p:pic>
        <p:nvPicPr>
          <p:cNvPr id="2986" name="Google Shape;2986;p583"/>
          <p:cNvPicPr preferRelativeResize="0"/>
          <p:nvPr/>
        </p:nvPicPr>
        <p:blipFill>
          <a:blip r:embed="rId68">
            <a:alphaModFix/>
          </a:blip>
          <a:stretch>
            <a:fillRect/>
          </a:stretch>
        </p:blipFill>
        <p:spPr>
          <a:xfrm>
            <a:off x="8576477" y="4198888"/>
            <a:ext cx="197992" cy="2511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7" name="Google Shape;2987;p583"/>
          <p:cNvPicPr preferRelativeResize="0"/>
          <p:nvPr/>
        </p:nvPicPr>
        <p:blipFill>
          <a:blip r:embed="rId69">
            <a:alphaModFix/>
          </a:blip>
          <a:stretch>
            <a:fillRect/>
          </a:stretch>
        </p:blipFill>
        <p:spPr>
          <a:xfrm>
            <a:off x="7412351" y="4145977"/>
            <a:ext cx="511536" cy="259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8" name="Google Shape;2988;p583"/>
          <p:cNvPicPr preferRelativeResize="0"/>
          <p:nvPr/>
        </p:nvPicPr>
        <p:blipFill rotWithShape="1">
          <a:blip r:embed="rId70">
            <a:alphaModFix/>
          </a:blip>
          <a:srcRect/>
          <a:stretch/>
        </p:blipFill>
        <p:spPr>
          <a:xfrm>
            <a:off x="7513614" y="4544265"/>
            <a:ext cx="185525" cy="1661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89" name="Google Shape;2989;p583"/>
          <p:cNvGrpSpPr/>
          <p:nvPr/>
        </p:nvGrpSpPr>
        <p:grpSpPr>
          <a:xfrm>
            <a:off x="7726658" y="4565173"/>
            <a:ext cx="434704" cy="120732"/>
            <a:chOff x="13117197" y="3379197"/>
            <a:chExt cx="877481" cy="272164"/>
          </a:xfrm>
        </p:grpSpPr>
        <p:pic>
          <p:nvPicPr>
            <p:cNvPr id="2990" name="Google Shape;2990;p583"/>
            <p:cNvPicPr preferRelativeResize="0"/>
            <p:nvPr/>
          </p:nvPicPr>
          <p:blipFill rotWithShape="1">
            <a:blip r:embed="rId71">
              <a:alphaModFix/>
            </a:blip>
            <a:srcRect/>
            <a:stretch/>
          </p:blipFill>
          <p:spPr>
            <a:xfrm>
              <a:off x="13117197" y="3379197"/>
              <a:ext cx="874227" cy="2278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91" name="Google Shape;2991;p583"/>
            <p:cNvSpPr/>
            <p:nvPr/>
          </p:nvSpPr>
          <p:spPr>
            <a:xfrm>
              <a:off x="13119324" y="3644841"/>
              <a:ext cx="292100" cy="6350"/>
            </a:xfrm>
            <a:custGeom>
              <a:avLst/>
              <a:gdLst/>
              <a:ahLst/>
              <a:cxnLst/>
              <a:rect l="l" t="t" r="r" b="b"/>
              <a:pathLst>
                <a:path w="292100" h="6350" extrusionOk="0">
                  <a:moveTo>
                    <a:pt x="291635" y="0"/>
                  </a:moveTo>
                  <a:lnTo>
                    <a:pt x="0" y="2753"/>
                  </a:lnTo>
                  <a:lnTo>
                    <a:pt x="291624" y="5853"/>
                  </a:lnTo>
                  <a:lnTo>
                    <a:pt x="291635" y="0"/>
                  </a:lnTo>
                  <a:close/>
                </a:path>
              </a:pathLst>
            </a:custGeom>
            <a:solidFill>
              <a:srgbClr val="009ADD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92" name="Google Shape;2992;p583"/>
            <p:cNvSpPr/>
            <p:nvPr/>
          </p:nvSpPr>
          <p:spPr>
            <a:xfrm>
              <a:off x="13410948" y="3644845"/>
              <a:ext cx="292100" cy="6350"/>
            </a:xfrm>
            <a:custGeom>
              <a:avLst/>
              <a:gdLst/>
              <a:ahLst/>
              <a:cxnLst/>
              <a:rect l="l" t="t" r="r" b="b"/>
              <a:pathLst>
                <a:path w="292100" h="6350" extrusionOk="0">
                  <a:moveTo>
                    <a:pt x="10" y="0"/>
                  </a:moveTo>
                  <a:lnTo>
                    <a:pt x="0" y="5853"/>
                  </a:lnTo>
                  <a:lnTo>
                    <a:pt x="291635" y="6020"/>
                  </a:lnTo>
                  <a:lnTo>
                    <a:pt x="291645" y="167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EB0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sp>
          <p:nvSpPr>
            <p:cNvPr id="2993" name="Google Shape;2993;p583"/>
            <p:cNvSpPr/>
            <p:nvPr/>
          </p:nvSpPr>
          <p:spPr>
            <a:xfrm>
              <a:off x="13702578" y="3645011"/>
              <a:ext cx="292100" cy="6350"/>
            </a:xfrm>
            <a:custGeom>
              <a:avLst/>
              <a:gdLst/>
              <a:ahLst/>
              <a:cxnLst/>
              <a:rect l="l" t="t" r="r" b="b"/>
              <a:pathLst>
                <a:path w="292100" h="6350" extrusionOk="0">
                  <a:moveTo>
                    <a:pt x="10" y="0"/>
                  </a:moveTo>
                  <a:lnTo>
                    <a:pt x="0" y="5853"/>
                  </a:lnTo>
                  <a:lnTo>
                    <a:pt x="291645" y="309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DF0617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</p:grpSp>
      <p:grpSp>
        <p:nvGrpSpPr>
          <p:cNvPr id="2994" name="Google Shape;2994;p583"/>
          <p:cNvGrpSpPr/>
          <p:nvPr/>
        </p:nvGrpSpPr>
        <p:grpSpPr>
          <a:xfrm>
            <a:off x="6722105" y="4528147"/>
            <a:ext cx="289413" cy="157570"/>
            <a:chOff x="11089437" y="3295731"/>
            <a:chExt cx="584200" cy="355207"/>
          </a:xfrm>
        </p:grpSpPr>
        <p:sp>
          <p:nvSpPr>
            <p:cNvPr id="2995" name="Google Shape;2995;p583"/>
            <p:cNvSpPr/>
            <p:nvPr/>
          </p:nvSpPr>
          <p:spPr>
            <a:xfrm>
              <a:off x="11089437" y="3494728"/>
              <a:ext cx="584200" cy="156210"/>
            </a:xfrm>
            <a:custGeom>
              <a:avLst/>
              <a:gdLst/>
              <a:ahLst/>
              <a:cxnLst/>
              <a:rect l="l" t="t" r="r" b="b"/>
              <a:pathLst>
                <a:path w="584200" h="156210" extrusionOk="0">
                  <a:moveTo>
                    <a:pt x="484682" y="73964"/>
                  </a:moveTo>
                  <a:lnTo>
                    <a:pt x="481469" y="49441"/>
                  </a:lnTo>
                  <a:lnTo>
                    <a:pt x="478866" y="39382"/>
                  </a:lnTo>
                  <a:lnTo>
                    <a:pt x="467512" y="23876"/>
                  </a:lnTo>
                  <a:lnTo>
                    <a:pt x="462686" y="17284"/>
                  </a:lnTo>
                  <a:lnTo>
                    <a:pt x="443090" y="5524"/>
                  </a:lnTo>
                  <a:lnTo>
                    <a:pt x="441337" y="5054"/>
                  </a:lnTo>
                  <a:lnTo>
                    <a:pt x="441337" y="81191"/>
                  </a:lnTo>
                  <a:lnTo>
                    <a:pt x="440512" y="88950"/>
                  </a:lnTo>
                  <a:lnTo>
                    <a:pt x="417271" y="127457"/>
                  </a:lnTo>
                  <a:lnTo>
                    <a:pt x="400596" y="130238"/>
                  </a:lnTo>
                  <a:lnTo>
                    <a:pt x="395109" y="129692"/>
                  </a:lnTo>
                  <a:lnTo>
                    <a:pt x="393026" y="129273"/>
                  </a:lnTo>
                  <a:lnTo>
                    <a:pt x="393026" y="26060"/>
                  </a:lnTo>
                  <a:lnTo>
                    <a:pt x="393344" y="25425"/>
                  </a:lnTo>
                  <a:lnTo>
                    <a:pt x="394284" y="23876"/>
                  </a:lnTo>
                  <a:lnTo>
                    <a:pt x="409244" y="25425"/>
                  </a:lnTo>
                  <a:lnTo>
                    <a:pt x="441121" y="63271"/>
                  </a:lnTo>
                  <a:lnTo>
                    <a:pt x="441337" y="81191"/>
                  </a:lnTo>
                  <a:lnTo>
                    <a:pt x="441337" y="5054"/>
                  </a:lnTo>
                  <a:lnTo>
                    <a:pt x="425983" y="850"/>
                  </a:lnTo>
                  <a:lnTo>
                    <a:pt x="417271" y="12"/>
                  </a:lnTo>
                  <a:lnTo>
                    <a:pt x="255219" y="12"/>
                  </a:lnTo>
                  <a:lnTo>
                    <a:pt x="255219" y="26060"/>
                  </a:lnTo>
                  <a:lnTo>
                    <a:pt x="279920" y="26060"/>
                  </a:lnTo>
                  <a:lnTo>
                    <a:pt x="279920" y="89801"/>
                  </a:lnTo>
                  <a:lnTo>
                    <a:pt x="269240" y="72542"/>
                  </a:lnTo>
                  <a:lnTo>
                    <a:pt x="224320" y="12"/>
                  </a:lnTo>
                  <a:lnTo>
                    <a:pt x="148297" y="12"/>
                  </a:lnTo>
                  <a:lnTo>
                    <a:pt x="148297" y="27241"/>
                  </a:lnTo>
                  <a:lnTo>
                    <a:pt x="171742" y="27241"/>
                  </a:lnTo>
                  <a:lnTo>
                    <a:pt x="171742" y="132448"/>
                  </a:lnTo>
                  <a:lnTo>
                    <a:pt x="156311" y="132448"/>
                  </a:lnTo>
                  <a:lnTo>
                    <a:pt x="149364" y="112014"/>
                  </a:lnTo>
                  <a:lnTo>
                    <a:pt x="140258" y="85280"/>
                  </a:lnTo>
                  <a:lnTo>
                    <a:pt x="127050" y="46469"/>
                  </a:lnTo>
                  <a:lnTo>
                    <a:pt x="111239" y="12"/>
                  </a:lnTo>
                  <a:lnTo>
                    <a:pt x="88963" y="12"/>
                  </a:lnTo>
                  <a:lnTo>
                    <a:pt x="88963" y="85280"/>
                  </a:lnTo>
                  <a:lnTo>
                    <a:pt x="64973" y="85280"/>
                  </a:lnTo>
                  <a:lnTo>
                    <a:pt x="76619" y="46469"/>
                  </a:lnTo>
                  <a:lnTo>
                    <a:pt x="76962" y="47358"/>
                  </a:lnTo>
                  <a:lnTo>
                    <a:pt x="88963" y="85280"/>
                  </a:lnTo>
                  <a:lnTo>
                    <a:pt x="88963" y="12"/>
                  </a:lnTo>
                  <a:lnTo>
                    <a:pt x="59969" y="12"/>
                  </a:lnTo>
                  <a:lnTo>
                    <a:pt x="15443" y="132448"/>
                  </a:lnTo>
                  <a:lnTo>
                    <a:pt x="0" y="132448"/>
                  </a:lnTo>
                  <a:lnTo>
                    <a:pt x="0" y="156159"/>
                  </a:lnTo>
                  <a:lnTo>
                    <a:pt x="65468" y="156159"/>
                  </a:lnTo>
                  <a:lnTo>
                    <a:pt x="65468" y="132448"/>
                  </a:lnTo>
                  <a:lnTo>
                    <a:pt x="48145" y="132448"/>
                  </a:lnTo>
                  <a:lnTo>
                    <a:pt x="54356" y="112014"/>
                  </a:lnTo>
                  <a:lnTo>
                    <a:pt x="96354" y="112014"/>
                  </a:lnTo>
                  <a:lnTo>
                    <a:pt x="103797" y="132448"/>
                  </a:lnTo>
                  <a:lnTo>
                    <a:pt x="85852" y="132448"/>
                  </a:lnTo>
                  <a:lnTo>
                    <a:pt x="85852" y="156159"/>
                  </a:lnTo>
                  <a:lnTo>
                    <a:pt x="228612" y="156159"/>
                  </a:lnTo>
                  <a:lnTo>
                    <a:pt x="228612" y="132448"/>
                  </a:lnTo>
                  <a:lnTo>
                    <a:pt x="207657" y="132448"/>
                  </a:lnTo>
                  <a:lnTo>
                    <a:pt x="207657" y="72542"/>
                  </a:lnTo>
                  <a:lnTo>
                    <a:pt x="255841" y="156159"/>
                  </a:lnTo>
                  <a:lnTo>
                    <a:pt x="307708" y="156159"/>
                  </a:lnTo>
                  <a:lnTo>
                    <a:pt x="307708" y="89801"/>
                  </a:lnTo>
                  <a:lnTo>
                    <a:pt x="307708" y="26060"/>
                  </a:lnTo>
                  <a:lnTo>
                    <a:pt x="334937" y="26060"/>
                  </a:lnTo>
                  <a:lnTo>
                    <a:pt x="334937" y="132448"/>
                  </a:lnTo>
                  <a:lnTo>
                    <a:pt x="320001" y="132448"/>
                  </a:lnTo>
                  <a:lnTo>
                    <a:pt x="320116" y="156159"/>
                  </a:lnTo>
                  <a:lnTo>
                    <a:pt x="399135" y="156159"/>
                  </a:lnTo>
                  <a:lnTo>
                    <a:pt x="411734" y="155536"/>
                  </a:lnTo>
                  <a:lnTo>
                    <a:pt x="453161" y="142379"/>
                  </a:lnTo>
                  <a:lnTo>
                    <a:pt x="466534" y="130238"/>
                  </a:lnTo>
                  <a:lnTo>
                    <a:pt x="481571" y="104470"/>
                  </a:lnTo>
                  <a:lnTo>
                    <a:pt x="484682" y="73964"/>
                  </a:lnTo>
                  <a:close/>
                </a:path>
                <a:path w="584200" h="156210" extrusionOk="0">
                  <a:moveTo>
                    <a:pt x="582637" y="0"/>
                  </a:moveTo>
                  <a:lnTo>
                    <a:pt x="488759" y="0"/>
                  </a:lnTo>
                  <a:lnTo>
                    <a:pt x="488759" y="24714"/>
                  </a:lnTo>
                  <a:lnTo>
                    <a:pt x="582637" y="24714"/>
                  </a:lnTo>
                  <a:lnTo>
                    <a:pt x="582637" y="0"/>
                  </a:lnTo>
                  <a:close/>
                </a:path>
                <a:path w="584200" h="156210" extrusionOk="0">
                  <a:moveTo>
                    <a:pt x="583869" y="129159"/>
                  </a:moveTo>
                  <a:lnTo>
                    <a:pt x="560374" y="129159"/>
                  </a:lnTo>
                  <a:lnTo>
                    <a:pt x="560374" y="25019"/>
                  </a:lnTo>
                  <a:lnTo>
                    <a:pt x="513499" y="25019"/>
                  </a:lnTo>
                  <a:lnTo>
                    <a:pt x="513499" y="129159"/>
                  </a:lnTo>
                  <a:lnTo>
                    <a:pt x="513499" y="130429"/>
                  </a:lnTo>
                  <a:lnTo>
                    <a:pt x="488797" y="130429"/>
                  </a:lnTo>
                  <a:lnTo>
                    <a:pt x="488797" y="155829"/>
                  </a:lnTo>
                  <a:lnTo>
                    <a:pt x="583869" y="155829"/>
                  </a:lnTo>
                  <a:lnTo>
                    <a:pt x="583869" y="130429"/>
                  </a:lnTo>
                  <a:lnTo>
                    <a:pt x="583869" y="129159"/>
                  </a:lnTo>
                  <a:close/>
                </a:path>
              </a:pathLst>
            </a:custGeom>
            <a:solidFill>
              <a:srgbClr val="00476B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pic>
          <p:nvPicPr>
            <p:cNvPr id="2996" name="Google Shape;2996;p583"/>
            <p:cNvPicPr preferRelativeResize="0"/>
            <p:nvPr/>
          </p:nvPicPr>
          <p:blipFill rotWithShape="1">
            <a:blip r:embed="rId72">
              <a:alphaModFix/>
            </a:blip>
            <a:srcRect/>
            <a:stretch/>
          </p:blipFill>
          <p:spPr>
            <a:xfrm>
              <a:off x="11187892" y="3295731"/>
              <a:ext cx="382208" cy="1700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97" name="Google Shape;2997;p583"/>
          <p:cNvSpPr/>
          <p:nvPr/>
        </p:nvSpPr>
        <p:spPr>
          <a:xfrm>
            <a:off x="7063323" y="4503298"/>
            <a:ext cx="0" cy="203716"/>
          </a:xfrm>
          <a:custGeom>
            <a:avLst/>
            <a:gdLst/>
            <a:ahLst/>
            <a:cxnLst/>
            <a:rect l="l" t="t" r="r" b="b"/>
            <a:pathLst>
              <a:path w="120000" h="460375" extrusionOk="0">
                <a:moveTo>
                  <a:pt x="0" y="0"/>
                </a:moveTo>
                <a:lnTo>
                  <a:pt x="0" y="459766"/>
                </a:lnTo>
              </a:path>
            </a:pathLst>
          </a:custGeom>
          <a:noFill/>
          <a:ln w="7075" cap="flat" cmpd="sng">
            <a:solidFill>
              <a:srgbClr val="D8C69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83"/>
          </a:p>
        </p:txBody>
      </p:sp>
      <p:pic>
        <p:nvPicPr>
          <p:cNvPr id="2998" name="Google Shape;2998;p583"/>
          <p:cNvPicPr preferRelativeResize="0"/>
          <p:nvPr/>
        </p:nvPicPr>
        <p:blipFill rotWithShape="1">
          <a:blip r:embed="rId73">
            <a:alphaModFix/>
          </a:blip>
          <a:srcRect/>
          <a:stretch/>
        </p:blipFill>
        <p:spPr>
          <a:xfrm>
            <a:off x="7116296" y="4527581"/>
            <a:ext cx="240726" cy="161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9" name="Google Shape;2999;p583"/>
          <p:cNvPicPr preferRelativeResize="0"/>
          <p:nvPr/>
        </p:nvPicPr>
        <p:blipFill>
          <a:blip r:embed="rId74">
            <a:alphaModFix/>
          </a:blip>
          <a:stretch>
            <a:fillRect/>
          </a:stretch>
        </p:blipFill>
        <p:spPr>
          <a:xfrm>
            <a:off x="8306451" y="4502323"/>
            <a:ext cx="489235" cy="226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0" name="Google Shape;3000;p583"/>
          <p:cNvPicPr preferRelativeResize="0"/>
          <p:nvPr/>
        </p:nvPicPr>
        <p:blipFill rotWithShape="1">
          <a:blip r:embed="rId75">
            <a:alphaModFix/>
          </a:blip>
          <a:srcRect/>
          <a:stretch/>
        </p:blipFill>
        <p:spPr>
          <a:xfrm>
            <a:off x="6770116" y="4227520"/>
            <a:ext cx="197078" cy="17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1" name="Google Shape;3001;p583"/>
          <p:cNvPicPr preferRelativeResize="0"/>
          <p:nvPr/>
        </p:nvPicPr>
        <p:blipFill rotWithShape="1">
          <a:blip r:embed="rId76">
            <a:alphaModFix/>
          </a:blip>
          <a:srcRect/>
          <a:stretch/>
        </p:blipFill>
        <p:spPr>
          <a:xfrm>
            <a:off x="7000276" y="4245941"/>
            <a:ext cx="371712" cy="1570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2" name="Google Shape;3002;p583"/>
          <p:cNvPicPr preferRelativeResize="0"/>
          <p:nvPr/>
        </p:nvPicPr>
        <p:blipFill>
          <a:blip r:embed="rId77">
            <a:alphaModFix/>
          </a:blip>
          <a:stretch>
            <a:fillRect/>
          </a:stretch>
        </p:blipFill>
        <p:spPr>
          <a:xfrm>
            <a:off x="7964240" y="4191451"/>
            <a:ext cx="525939" cy="256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3" name="Google Shape;3003;p583"/>
          <p:cNvPicPr preferRelativeResize="0"/>
          <p:nvPr/>
        </p:nvPicPr>
        <p:blipFill>
          <a:blip r:embed="rId78">
            <a:alphaModFix/>
          </a:blip>
          <a:stretch>
            <a:fillRect/>
          </a:stretch>
        </p:blipFill>
        <p:spPr>
          <a:xfrm>
            <a:off x="1996940" y="4574021"/>
            <a:ext cx="539271" cy="155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4" name="Google Shape;3004;p583"/>
          <p:cNvPicPr preferRelativeResize="0"/>
          <p:nvPr/>
        </p:nvPicPr>
        <p:blipFill rotWithShape="1">
          <a:blip r:embed="rId79">
            <a:alphaModFix/>
          </a:blip>
          <a:srcRect t="35551" b="35551"/>
          <a:stretch/>
        </p:blipFill>
        <p:spPr>
          <a:xfrm>
            <a:off x="7969869" y="3121021"/>
            <a:ext cx="781791" cy="118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5" name="Google Shape;3005;p583" title="logo-lacardio.png"/>
          <p:cNvPicPr preferRelativeResize="0"/>
          <p:nvPr/>
        </p:nvPicPr>
        <p:blipFill>
          <a:blip r:embed="rId80">
            <a:alphaModFix/>
          </a:blip>
          <a:stretch>
            <a:fillRect/>
          </a:stretch>
        </p:blipFill>
        <p:spPr>
          <a:xfrm>
            <a:off x="5234843" y="1817030"/>
            <a:ext cx="450497" cy="1668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06" name="Google Shape;3006;p583"/>
          <p:cNvGrpSpPr/>
          <p:nvPr/>
        </p:nvGrpSpPr>
        <p:grpSpPr>
          <a:xfrm>
            <a:off x="705921" y="4196747"/>
            <a:ext cx="695541" cy="433577"/>
            <a:chOff x="925447" y="4920840"/>
            <a:chExt cx="812927" cy="506753"/>
          </a:xfrm>
        </p:grpSpPr>
        <p:sp>
          <p:nvSpPr>
            <p:cNvPr id="3007" name="Google Shape;3007;p583"/>
            <p:cNvSpPr/>
            <p:nvPr/>
          </p:nvSpPr>
          <p:spPr>
            <a:xfrm>
              <a:off x="925447" y="5372533"/>
              <a:ext cx="198684" cy="36803"/>
            </a:xfrm>
            <a:custGeom>
              <a:avLst/>
              <a:gdLst/>
              <a:ahLst/>
              <a:cxnLst/>
              <a:rect l="l" t="t" r="r" b="b"/>
              <a:pathLst>
                <a:path w="296544" h="61595" extrusionOk="0">
                  <a:moveTo>
                    <a:pt x="57264" y="51816"/>
                  </a:moveTo>
                  <a:lnTo>
                    <a:pt x="10096" y="51816"/>
                  </a:lnTo>
                  <a:lnTo>
                    <a:pt x="10096" y="25"/>
                  </a:lnTo>
                  <a:lnTo>
                    <a:pt x="0" y="25"/>
                  </a:lnTo>
                  <a:lnTo>
                    <a:pt x="0" y="61048"/>
                  </a:lnTo>
                  <a:lnTo>
                    <a:pt x="57264" y="61048"/>
                  </a:lnTo>
                  <a:lnTo>
                    <a:pt x="57264" y="51816"/>
                  </a:lnTo>
                  <a:close/>
                </a:path>
                <a:path w="296544" h="61595" extrusionOk="0">
                  <a:moveTo>
                    <a:pt x="57302" y="0"/>
                  </a:moveTo>
                  <a:lnTo>
                    <a:pt x="47891" y="0"/>
                  </a:lnTo>
                  <a:lnTo>
                    <a:pt x="47891" y="18300"/>
                  </a:lnTo>
                  <a:lnTo>
                    <a:pt x="51803" y="22136"/>
                  </a:lnTo>
                  <a:lnTo>
                    <a:pt x="57302" y="22161"/>
                  </a:lnTo>
                  <a:lnTo>
                    <a:pt x="57302" y="0"/>
                  </a:lnTo>
                  <a:close/>
                </a:path>
                <a:path w="296544" h="61595" extrusionOk="0">
                  <a:moveTo>
                    <a:pt x="144284" y="37134"/>
                  </a:moveTo>
                  <a:lnTo>
                    <a:pt x="142684" y="34759"/>
                  </a:lnTo>
                  <a:lnTo>
                    <a:pt x="140817" y="31991"/>
                  </a:lnTo>
                  <a:lnTo>
                    <a:pt x="133883" y="29641"/>
                  </a:lnTo>
                  <a:lnTo>
                    <a:pt x="133883" y="37731"/>
                  </a:lnTo>
                  <a:lnTo>
                    <a:pt x="133883" y="49123"/>
                  </a:lnTo>
                  <a:lnTo>
                    <a:pt x="129692" y="51866"/>
                  </a:lnTo>
                  <a:lnTo>
                    <a:pt x="82689" y="51866"/>
                  </a:lnTo>
                  <a:lnTo>
                    <a:pt x="82689" y="34759"/>
                  </a:lnTo>
                  <a:lnTo>
                    <a:pt x="130251" y="34759"/>
                  </a:lnTo>
                  <a:lnTo>
                    <a:pt x="133883" y="37731"/>
                  </a:lnTo>
                  <a:lnTo>
                    <a:pt x="133883" y="29641"/>
                  </a:lnTo>
                  <a:lnTo>
                    <a:pt x="139179" y="26568"/>
                  </a:lnTo>
                  <a:lnTo>
                    <a:pt x="139801" y="25552"/>
                  </a:lnTo>
                  <a:lnTo>
                    <a:pt x="141795" y="22263"/>
                  </a:lnTo>
                  <a:lnTo>
                    <a:pt x="141681" y="11391"/>
                  </a:lnTo>
                  <a:lnTo>
                    <a:pt x="140754" y="9232"/>
                  </a:lnTo>
                  <a:lnTo>
                    <a:pt x="140055" y="7620"/>
                  </a:lnTo>
                  <a:lnTo>
                    <a:pt x="136486" y="4559"/>
                  </a:lnTo>
                  <a:lnTo>
                    <a:pt x="132956" y="1562"/>
                  </a:lnTo>
                  <a:lnTo>
                    <a:pt x="131927" y="1231"/>
                  </a:lnTo>
                  <a:lnTo>
                    <a:pt x="131927" y="14884"/>
                  </a:lnTo>
                  <a:lnTo>
                    <a:pt x="131927" y="19583"/>
                  </a:lnTo>
                  <a:lnTo>
                    <a:pt x="130975" y="21564"/>
                  </a:lnTo>
                  <a:lnTo>
                    <a:pt x="127203" y="24752"/>
                  </a:lnTo>
                  <a:lnTo>
                    <a:pt x="124879" y="25552"/>
                  </a:lnTo>
                  <a:lnTo>
                    <a:pt x="82689" y="25552"/>
                  </a:lnTo>
                  <a:lnTo>
                    <a:pt x="82689" y="9232"/>
                  </a:lnTo>
                  <a:lnTo>
                    <a:pt x="125399" y="9232"/>
                  </a:lnTo>
                  <a:lnTo>
                    <a:pt x="127723" y="9944"/>
                  </a:lnTo>
                  <a:lnTo>
                    <a:pt x="129362" y="11391"/>
                  </a:lnTo>
                  <a:lnTo>
                    <a:pt x="131064" y="12852"/>
                  </a:lnTo>
                  <a:lnTo>
                    <a:pt x="131927" y="14884"/>
                  </a:lnTo>
                  <a:lnTo>
                    <a:pt x="131927" y="1231"/>
                  </a:lnTo>
                  <a:lnTo>
                    <a:pt x="128092" y="0"/>
                  </a:lnTo>
                  <a:lnTo>
                    <a:pt x="72593" y="0"/>
                  </a:lnTo>
                  <a:lnTo>
                    <a:pt x="72593" y="61048"/>
                  </a:lnTo>
                  <a:lnTo>
                    <a:pt x="121221" y="61048"/>
                  </a:lnTo>
                  <a:lnTo>
                    <a:pt x="144284" y="45008"/>
                  </a:lnTo>
                  <a:lnTo>
                    <a:pt x="144284" y="37134"/>
                  </a:lnTo>
                  <a:close/>
                </a:path>
                <a:path w="296544" h="61595" extrusionOk="0">
                  <a:moveTo>
                    <a:pt x="223761" y="51816"/>
                  </a:moveTo>
                  <a:lnTo>
                    <a:pt x="169938" y="51816"/>
                  </a:lnTo>
                  <a:lnTo>
                    <a:pt x="169938" y="34086"/>
                  </a:lnTo>
                  <a:lnTo>
                    <a:pt x="205714" y="34086"/>
                  </a:lnTo>
                  <a:lnTo>
                    <a:pt x="205714" y="24828"/>
                  </a:lnTo>
                  <a:lnTo>
                    <a:pt x="169938" y="24828"/>
                  </a:lnTo>
                  <a:lnTo>
                    <a:pt x="169938" y="9232"/>
                  </a:lnTo>
                  <a:lnTo>
                    <a:pt x="222148" y="9232"/>
                  </a:lnTo>
                  <a:lnTo>
                    <a:pt x="222148" y="25"/>
                  </a:lnTo>
                  <a:lnTo>
                    <a:pt x="159842" y="25"/>
                  </a:lnTo>
                  <a:lnTo>
                    <a:pt x="159842" y="61048"/>
                  </a:lnTo>
                  <a:lnTo>
                    <a:pt x="223761" y="61048"/>
                  </a:lnTo>
                  <a:lnTo>
                    <a:pt x="223761" y="51816"/>
                  </a:lnTo>
                  <a:close/>
                </a:path>
                <a:path w="296544" h="61595" extrusionOk="0">
                  <a:moveTo>
                    <a:pt x="296240" y="51816"/>
                  </a:moveTo>
                  <a:lnTo>
                    <a:pt x="249097" y="51816"/>
                  </a:lnTo>
                  <a:lnTo>
                    <a:pt x="249097" y="25"/>
                  </a:lnTo>
                  <a:lnTo>
                    <a:pt x="238975" y="25"/>
                  </a:lnTo>
                  <a:lnTo>
                    <a:pt x="238975" y="61048"/>
                  </a:lnTo>
                  <a:lnTo>
                    <a:pt x="296240" y="61048"/>
                  </a:lnTo>
                  <a:lnTo>
                    <a:pt x="296240" y="51816"/>
                  </a:lnTo>
                  <a:close/>
                </a:path>
              </a:pathLst>
            </a:custGeom>
            <a:solidFill>
              <a:srgbClr val="475C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pic>
          <p:nvPicPr>
            <p:cNvPr id="3008" name="Google Shape;3008;p583"/>
            <p:cNvPicPr preferRelativeResize="0"/>
            <p:nvPr/>
          </p:nvPicPr>
          <p:blipFill>
            <a:blip r:embed="rId81">
              <a:alphaModFix/>
            </a:blip>
            <a:stretch>
              <a:fillRect/>
            </a:stretch>
          </p:blipFill>
          <p:spPr>
            <a:xfrm>
              <a:off x="1500257" y="5369133"/>
              <a:ext cx="238118" cy="571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9" name="Google Shape;3009;p583"/>
            <p:cNvPicPr preferRelativeResize="0"/>
            <p:nvPr/>
          </p:nvPicPr>
          <p:blipFill>
            <a:blip r:embed="rId82">
              <a:alphaModFix/>
            </a:blip>
            <a:stretch>
              <a:fillRect/>
            </a:stretch>
          </p:blipFill>
          <p:spPr>
            <a:xfrm>
              <a:off x="1223534" y="5353707"/>
              <a:ext cx="176683" cy="738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0" name="Google Shape;3010;p583"/>
            <p:cNvSpPr/>
            <p:nvPr/>
          </p:nvSpPr>
          <p:spPr>
            <a:xfrm>
              <a:off x="1398224" y="5152217"/>
              <a:ext cx="425" cy="759"/>
            </a:xfrm>
            <a:custGeom>
              <a:avLst/>
              <a:gdLst/>
              <a:ahLst/>
              <a:cxnLst/>
              <a:rect l="l" t="t" r="r" b="b"/>
              <a:pathLst>
                <a:path w="635" h="1270" extrusionOk="0">
                  <a:moveTo>
                    <a:pt x="393" y="254"/>
                  </a:moveTo>
                  <a:lnTo>
                    <a:pt x="241" y="469"/>
                  </a:lnTo>
                  <a:lnTo>
                    <a:pt x="0" y="965"/>
                  </a:lnTo>
                  <a:lnTo>
                    <a:pt x="393" y="317"/>
                  </a:lnTo>
                  <a:close/>
                </a:path>
                <a:path w="635" h="1270" extrusionOk="0">
                  <a:moveTo>
                    <a:pt x="419" y="215"/>
                  </a:moveTo>
                  <a:close/>
                </a:path>
                <a:path w="635" h="1270" extrusionOk="0">
                  <a:moveTo>
                    <a:pt x="508" y="0"/>
                  </a:moveTo>
                  <a:lnTo>
                    <a:pt x="469" y="152"/>
                  </a:lnTo>
                  <a:lnTo>
                    <a:pt x="508" y="0"/>
                  </a:lnTo>
                  <a:close/>
                </a:path>
              </a:pathLst>
            </a:custGeom>
            <a:solidFill>
              <a:srgbClr val="475C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grpSp>
          <p:nvGrpSpPr>
            <p:cNvPr id="3011" name="Google Shape;3011;p583"/>
            <p:cNvGrpSpPr/>
            <p:nvPr/>
          </p:nvGrpSpPr>
          <p:grpSpPr>
            <a:xfrm>
              <a:off x="1219890" y="4920840"/>
              <a:ext cx="203917" cy="256778"/>
              <a:chOff x="2756373" y="7339821"/>
              <a:chExt cx="305037" cy="428892"/>
            </a:xfrm>
          </p:grpSpPr>
          <p:sp>
            <p:nvSpPr>
              <p:cNvPr id="3012" name="Google Shape;3012;p583"/>
              <p:cNvSpPr/>
              <p:nvPr/>
            </p:nvSpPr>
            <p:spPr>
              <a:xfrm>
                <a:off x="2756373" y="7339821"/>
                <a:ext cx="266700" cy="334645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334645" extrusionOk="0">
                    <a:moveTo>
                      <a:pt x="187705" y="0"/>
                    </a:moveTo>
                    <a:lnTo>
                      <a:pt x="144770" y="4845"/>
                    </a:lnTo>
                    <a:lnTo>
                      <a:pt x="62380" y="56670"/>
                    </a:lnTo>
                    <a:lnTo>
                      <a:pt x="25358" y="111641"/>
                    </a:lnTo>
                    <a:lnTo>
                      <a:pt x="8783" y="157953"/>
                    </a:lnTo>
                    <a:lnTo>
                      <a:pt x="0" y="230514"/>
                    </a:lnTo>
                    <a:lnTo>
                      <a:pt x="2091" y="273390"/>
                    </a:lnTo>
                    <a:lnTo>
                      <a:pt x="8367" y="306563"/>
                    </a:lnTo>
                    <a:lnTo>
                      <a:pt x="16003" y="330660"/>
                    </a:lnTo>
                    <a:lnTo>
                      <a:pt x="17385" y="334241"/>
                    </a:lnTo>
                    <a:lnTo>
                      <a:pt x="17637" y="333874"/>
                    </a:lnTo>
                    <a:lnTo>
                      <a:pt x="17731" y="333728"/>
                    </a:lnTo>
                    <a:lnTo>
                      <a:pt x="17113" y="331298"/>
                    </a:lnTo>
                    <a:lnTo>
                      <a:pt x="14161" y="313273"/>
                    </a:lnTo>
                    <a:lnTo>
                      <a:pt x="17765" y="238360"/>
                    </a:lnTo>
                    <a:lnTo>
                      <a:pt x="33655" y="188734"/>
                    </a:lnTo>
                    <a:lnTo>
                      <a:pt x="65158" y="135835"/>
                    </a:lnTo>
                    <a:lnTo>
                      <a:pt x="116942" y="83295"/>
                    </a:lnTo>
                    <a:lnTo>
                      <a:pt x="168427" y="45063"/>
                    </a:lnTo>
                    <a:lnTo>
                      <a:pt x="201145" y="28578"/>
                    </a:lnTo>
                    <a:lnTo>
                      <a:pt x="229099" y="30476"/>
                    </a:lnTo>
                    <a:lnTo>
                      <a:pt x="266289" y="47391"/>
                    </a:lnTo>
                    <a:lnTo>
                      <a:pt x="224342" y="16596"/>
                    </a:lnTo>
                    <a:lnTo>
                      <a:pt x="209584" y="7116"/>
                    </a:lnTo>
                    <a:lnTo>
                      <a:pt x="197994" y="2176"/>
                    </a:lnTo>
                    <a:lnTo>
                      <a:pt x="190418" y="297"/>
                    </a:lnTo>
                    <a:lnTo>
                      <a:pt x="187705" y="0"/>
                    </a:lnTo>
                    <a:close/>
                  </a:path>
                </a:pathLst>
              </a:custGeom>
              <a:solidFill>
                <a:srgbClr val="808B95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pic>
            <p:nvPicPr>
              <p:cNvPr id="3013" name="Google Shape;3013;p583"/>
              <p:cNvPicPr preferRelativeResize="0"/>
              <p:nvPr/>
            </p:nvPicPr>
            <p:blipFill rotWithShape="1">
              <a:blip r:embed="rId83">
                <a:alphaModFix/>
              </a:blip>
              <a:srcRect/>
              <a:stretch/>
            </p:blipFill>
            <p:spPr>
              <a:xfrm>
                <a:off x="2921727" y="7393297"/>
                <a:ext cx="113031" cy="12134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14" name="Google Shape;3014;p583"/>
              <p:cNvSpPr/>
              <p:nvPr/>
            </p:nvSpPr>
            <p:spPr>
              <a:xfrm>
                <a:off x="2894405" y="7472265"/>
                <a:ext cx="167005" cy="255270"/>
              </a:xfrm>
              <a:custGeom>
                <a:avLst/>
                <a:gdLst/>
                <a:ahLst/>
                <a:cxnLst/>
                <a:rect l="l" t="t" r="r" b="b"/>
                <a:pathLst>
                  <a:path w="167005" h="255270" extrusionOk="0">
                    <a:moveTo>
                      <a:pt x="9213" y="0"/>
                    </a:moveTo>
                    <a:lnTo>
                      <a:pt x="8911" y="5940"/>
                    </a:lnTo>
                    <a:lnTo>
                      <a:pt x="8785" y="9841"/>
                    </a:lnTo>
                    <a:lnTo>
                      <a:pt x="7637" y="31354"/>
                    </a:lnTo>
                    <a:lnTo>
                      <a:pt x="7582" y="32388"/>
                    </a:lnTo>
                    <a:lnTo>
                      <a:pt x="5140" y="61687"/>
                    </a:lnTo>
                    <a:lnTo>
                      <a:pt x="869" y="93969"/>
                    </a:lnTo>
                    <a:lnTo>
                      <a:pt x="62" y="97508"/>
                    </a:lnTo>
                    <a:lnTo>
                      <a:pt x="0" y="97780"/>
                    </a:lnTo>
                    <a:lnTo>
                      <a:pt x="1989" y="111193"/>
                    </a:lnTo>
                    <a:lnTo>
                      <a:pt x="7057" y="116324"/>
                    </a:lnTo>
                    <a:lnTo>
                      <a:pt x="9381" y="118816"/>
                    </a:lnTo>
                    <a:lnTo>
                      <a:pt x="15069" y="123920"/>
                    </a:lnTo>
                    <a:lnTo>
                      <a:pt x="27475" y="133778"/>
                    </a:lnTo>
                    <a:lnTo>
                      <a:pt x="47577" y="148691"/>
                    </a:lnTo>
                    <a:lnTo>
                      <a:pt x="76353" y="168961"/>
                    </a:lnTo>
                    <a:lnTo>
                      <a:pt x="92849" y="181540"/>
                    </a:lnTo>
                    <a:lnTo>
                      <a:pt x="123917" y="217921"/>
                    </a:lnTo>
                    <a:lnTo>
                      <a:pt x="130687" y="245409"/>
                    </a:lnTo>
                    <a:lnTo>
                      <a:pt x="129985" y="248561"/>
                    </a:lnTo>
                    <a:lnTo>
                      <a:pt x="129566" y="251137"/>
                    </a:lnTo>
                    <a:lnTo>
                      <a:pt x="128729" y="253734"/>
                    </a:lnTo>
                    <a:lnTo>
                      <a:pt x="128689" y="253901"/>
                    </a:lnTo>
                    <a:lnTo>
                      <a:pt x="128572" y="254676"/>
                    </a:lnTo>
                    <a:lnTo>
                      <a:pt x="128834" y="254676"/>
                    </a:lnTo>
                    <a:lnTo>
                      <a:pt x="128875" y="254226"/>
                    </a:lnTo>
                    <a:lnTo>
                      <a:pt x="128967" y="254048"/>
                    </a:lnTo>
                    <a:lnTo>
                      <a:pt x="129043" y="253901"/>
                    </a:lnTo>
                    <a:lnTo>
                      <a:pt x="129168" y="253734"/>
                    </a:lnTo>
                    <a:lnTo>
                      <a:pt x="129566" y="253032"/>
                    </a:lnTo>
                    <a:lnTo>
                      <a:pt x="152791" y="201289"/>
                    </a:lnTo>
                    <a:lnTo>
                      <a:pt x="166576" y="157579"/>
                    </a:lnTo>
                    <a:lnTo>
                      <a:pt x="162804" y="130920"/>
                    </a:lnTo>
                    <a:lnTo>
                      <a:pt x="135088" y="83774"/>
                    </a:lnTo>
                    <a:lnTo>
                      <a:pt x="88887" y="47813"/>
                    </a:lnTo>
                    <a:lnTo>
                      <a:pt x="43893" y="22444"/>
                    </a:lnTo>
                    <a:lnTo>
                      <a:pt x="10052" y="5940"/>
                    </a:lnTo>
                    <a:lnTo>
                      <a:pt x="9213" y="0"/>
                    </a:lnTo>
                    <a:close/>
                  </a:path>
                </a:pathLst>
              </a:custGeom>
              <a:solidFill>
                <a:srgbClr val="808B95"/>
              </a:solidFill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383"/>
              </a:p>
            </p:txBody>
          </p:sp>
          <p:pic>
            <p:nvPicPr>
              <p:cNvPr id="3015" name="Google Shape;3015;p583"/>
              <p:cNvPicPr preferRelativeResize="0"/>
              <p:nvPr/>
            </p:nvPicPr>
            <p:blipFill rotWithShape="1">
              <a:blip r:embed="rId84">
                <a:alphaModFix/>
              </a:blip>
              <a:srcRect/>
              <a:stretch/>
            </p:blipFill>
            <p:spPr>
              <a:xfrm>
                <a:off x="2783444" y="7591714"/>
                <a:ext cx="225586" cy="1769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016" name="Google Shape;3016;p583"/>
            <p:cNvSpPr/>
            <p:nvPr/>
          </p:nvSpPr>
          <p:spPr>
            <a:xfrm>
              <a:off x="1172378" y="5222128"/>
              <a:ext cx="42545" cy="58050"/>
            </a:xfrm>
            <a:custGeom>
              <a:avLst/>
              <a:gdLst/>
              <a:ahLst/>
              <a:cxnLst/>
              <a:rect l="l" t="t" r="r" b="b"/>
              <a:pathLst>
                <a:path w="63500" h="97154" extrusionOk="0">
                  <a:moveTo>
                    <a:pt x="61045" y="0"/>
                  </a:moveTo>
                  <a:lnTo>
                    <a:pt x="0" y="0"/>
                  </a:lnTo>
                  <a:lnTo>
                    <a:pt x="0" y="96656"/>
                  </a:lnTo>
                  <a:lnTo>
                    <a:pt x="63296" y="96656"/>
                  </a:lnTo>
                  <a:lnTo>
                    <a:pt x="63296" y="81557"/>
                  </a:lnTo>
                  <a:lnTo>
                    <a:pt x="17968" y="81557"/>
                  </a:lnTo>
                  <a:lnTo>
                    <a:pt x="17968" y="55558"/>
                  </a:lnTo>
                  <a:lnTo>
                    <a:pt x="53129" y="55558"/>
                  </a:lnTo>
                  <a:lnTo>
                    <a:pt x="53129" y="40449"/>
                  </a:lnTo>
                  <a:lnTo>
                    <a:pt x="17968" y="40449"/>
                  </a:lnTo>
                  <a:lnTo>
                    <a:pt x="17968" y="15109"/>
                  </a:lnTo>
                  <a:lnTo>
                    <a:pt x="61045" y="15109"/>
                  </a:lnTo>
                  <a:lnTo>
                    <a:pt x="61045" y="0"/>
                  </a:lnTo>
                  <a:close/>
                </a:path>
              </a:pathLst>
            </a:custGeom>
            <a:solidFill>
              <a:srgbClr val="475C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pic>
          <p:nvPicPr>
            <p:cNvPr id="3017" name="Google Shape;3017;p583"/>
            <p:cNvPicPr preferRelativeResize="0"/>
            <p:nvPr/>
          </p:nvPicPr>
          <p:blipFill rotWithShape="1">
            <a:blip r:embed="rId85">
              <a:alphaModFix/>
            </a:blip>
            <a:srcRect/>
            <a:stretch/>
          </p:blipFill>
          <p:spPr>
            <a:xfrm>
              <a:off x="1442012" y="5222121"/>
              <a:ext cx="51288" cy="578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8" name="Google Shape;3018;p583"/>
            <p:cNvPicPr preferRelativeResize="0"/>
            <p:nvPr/>
          </p:nvPicPr>
          <p:blipFill rotWithShape="1">
            <a:blip r:embed="rId86">
              <a:alphaModFix/>
            </a:blip>
            <a:srcRect/>
            <a:stretch/>
          </p:blipFill>
          <p:spPr>
            <a:xfrm>
              <a:off x="1105053" y="5222128"/>
              <a:ext cx="47886" cy="57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19" name="Google Shape;3019;p583"/>
            <p:cNvSpPr/>
            <p:nvPr/>
          </p:nvSpPr>
          <p:spPr>
            <a:xfrm>
              <a:off x="1234858" y="5222128"/>
              <a:ext cx="42119" cy="57671"/>
            </a:xfrm>
            <a:custGeom>
              <a:avLst/>
              <a:gdLst/>
              <a:ahLst/>
              <a:cxnLst/>
              <a:rect l="l" t="t" r="r" b="b"/>
              <a:pathLst>
                <a:path w="62864" h="96520" extrusionOk="0">
                  <a:moveTo>
                    <a:pt x="62471" y="81280"/>
                  </a:moveTo>
                  <a:lnTo>
                    <a:pt x="17881" y="81280"/>
                  </a:lnTo>
                  <a:lnTo>
                    <a:pt x="17881" y="0"/>
                  </a:lnTo>
                  <a:lnTo>
                    <a:pt x="0" y="0"/>
                  </a:lnTo>
                  <a:lnTo>
                    <a:pt x="0" y="81280"/>
                  </a:lnTo>
                  <a:lnTo>
                    <a:pt x="0" y="96520"/>
                  </a:lnTo>
                  <a:lnTo>
                    <a:pt x="62471" y="96520"/>
                  </a:lnTo>
                  <a:lnTo>
                    <a:pt x="62471" y="81280"/>
                  </a:lnTo>
                  <a:close/>
                </a:path>
              </a:pathLst>
            </a:custGeom>
            <a:solidFill>
              <a:srgbClr val="475C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  <p:pic>
          <p:nvPicPr>
            <p:cNvPr id="3020" name="Google Shape;3020;p583"/>
            <p:cNvPicPr preferRelativeResize="0"/>
            <p:nvPr/>
          </p:nvPicPr>
          <p:blipFill rotWithShape="1">
            <a:blip r:embed="rId87">
              <a:alphaModFix/>
            </a:blip>
            <a:srcRect/>
            <a:stretch/>
          </p:blipFill>
          <p:spPr>
            <a:xfrm>
              <a:off x="1511056" y="5222128"/>
              <a:ext cx="47725" cy="578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21" name="Google Shape;3021;p583"/>
            <p:cNvSpPr/>
            <p:nvPr/>
          </p:nvSpPr>
          <p:spPr>
            <a:xfrm>
              <a:off x="1285314" y="5221170"/>
              <a:ext cx="139972" cy="59947"/>
            </a:xfrm>
            <a:custGeom>
              <a:avLst/>
              <a:gdLst/>
              <a:ahLst/>
              <a:cxnLst/>
              <a:rect l="l" t="t" r="r" b="b"/>
              <a:pathLst>
                <a:path w="208914" h="100329" extrusionOk="0">
                  <a:moveTo>
                    <a:pt x="89725" y="84277"/>
                  </a:moveTo>
                  <a:lnTo>
                    <a:pt x="80276" y="71628"/>
                  </a:lnTo>
                  <a:lnTo>
                    <a:pt x="73342" y="78676"/>
                  </a:lnTo>
                  <a:lnTo>
                    <a:pt x="68046" y="82308"/>
                  </a:lnTo>
                  <a:lnTo>
                    <a:pt x="61722" y="83642"/>
                  </a:lnTo>
                  <a:lnTo>
                    <a:pt x="51676" y="83832"/>
                  </a:lnTo>
                  <a:lnTo>
                    <a:pt x="37807" y="81013"/>
                  </a:lnTo>
                  <a:lnTo>
                    <a:pt x="27355" y="73444"/>
                  </a:lnTo>
                  <a:lnTo>
                    <a:pt x="20764" y="62433"/>
                  </a:lnTo>
                  <a:lnTo>
                    <a:pt x="18478" y="49301"/>
                  </a:lnTo>
                  <a:lnTo>
                    <a:pt x="20713" y="36512"/>
                  </a:lnTo>
                  <a:lnTo>
                    <a:pt x="27190" y="25933"/>
                  </a:lnTo>
                  <a:lnTo>
                    <a:pt x="37566" y="18745"/>
                  </a:lnTo>
                  <a:lnTo>
                    <a:pt x="51536" y="16090"/>
                  </a:lnTo>
                  <a:lnTo>
                    <a:pt x="62344" y="17678"/>
                  </a:lnTo>
                  <a:lnTo>
                    <a:pt x="70891" y="21183"/>
                  </a:lnTo>
                  <a:lnTo>
                    <a:pt x="76492" y="24701"/>
                  </a:lnTo>
                  <a:lnTo>
                    <a:pt x="78511" y="26289"/>
                  </a:lnTo>
                  <a:lnTo>
                    <a:pt x="87058" y="13144"/>
                  </a:lnTo>
                  <a:lnTo>
                    <a:pt x="79540" y="5549"/>
                  </a:lnTo>
                  <a:lnTo>
                    <a:pt x="73240" y="1638"/>
                  </a:lnTo>
                  <a:lnTo>
                    <a:pt x="64770" y="203"/>
                  </a:lnTo>
                  <a:lnTo>
                    <a:pt x="50698" y="0"/>
                  </a:lnTo>
                  <a:lnTo>
                    <a:pt x="30505" y="3797"/>
                  </a:lnTo>
                  <a:lnTo>
                    <a:pt x="14452" y="14262"/>
                  </a:lnTo>
                  <a:lnTo>
                    <a:pt x="3835" y="29984"/>
                  </a:lnTo>
                  <a:lnTo>
                    <a:pt x="0" y="49568"/>
                  </a:lnTo>
                  <a:lnTo>
                    <a:pt x="3721" y="69430"/>
                  </a:lnTo>
                  <a:lnTo>
                    <a:pt x="14173" y="85420"/>
                  </a:lnTo>
                  <a:lnTo>
                    <a:pt x="30276" y="96075"/>
                  </a:lnTo>
                  <a:lnTo>
                    <a:pt x="50965" y="99949"/>
                  </a:lnTo>
                  <a:lnTo>
                    <a:pt x="67627" y="97497"/>
                  </a:lnTo>
                  <a:lnTo>
                    <a:pt x="79768" y="92113"/>
                  </a:lnTo>
                  <a:lnTo>
                    <a:pt x="87210" y="86715"/>
                  </a:lnTo>
                  <a:lnTo>
                    <a:pt x="89725" y="84277"/>
                  </a:lnTo>
                  <a:close/>
                </a:path>
                <a:path w="208914" h="100329" extrusionOk="0">
                  <a:moveTo>
                    <a:pt x="208673" y="49314"/>
                  </a:moveTo>
                  <a:lnTo>
                    <a:pt x="204787" y="29921"/>
                  </a:lnTo>
                  <a:lnTo>
                    <a:pt x="195326" y="16090"/>
                  </a:lnTo>
                  <a:lnTo>
                    <a:pt x="194068" y="14262"/>
                  </a:lnTo>
                  <a:lnTo>
                    <a:pt x="190195" y="11760"/>
                  </a:lnTo>
                  <a:lnTo>
                    <a:pt x="190195" y="49314"/>
                  </a:lnTo>
                  <a:lnTo>
                    <a:pt x="187642" y="63080"/>
                  </a:lnTo>
                  <a:lnTo>
                    <a:pt x="180695" y="74028"/>
                  </a:lnTo>
                  <a:lnTo>
                    <a:pt x="170370" y="81241"/>
                  </a:lnTo>
                  <a:lnTo>
                    <a:pt x="157695" y="83858"/>
                  </a:lnTo>
                  <a:lnTo>
                    <a:pt x="144983" y="81241"/>
                  </a:lnTo>
                  <a:lnTo>
                    <a:pt x="134658" y="74028"/>
                  </a:lnTo>
                  <a:lnTo>
                    <a:pt x="127723" y="63080"/>
                  </a:lnTo>
                  <a:lnTo>
                    <a:pt x="125183" y="49314"/>
                  </a:lnTo>
                  <a:lnTo>
                    <a:pt x="127723" y="36068"/>
                  </a:lnTo>
                  <a:lnTo>
                    <a:pt x="134658" y="25539"/>
                  </a:lnTo>
                  <a:lnTo>
                    <a:pt x="144983" y="18605"/>
                  </a:lnTo>
                  <a:lnTo>
                    <a:pt x="157695" y="16090"/>
                  </a:lnTo>
                  <a:lnTo>
                    <a:pt x="170370" y="18605"/>
                  </a:lnTo>
                  <a:lnTo>
                    <a:pt x="180695" y="25539"/>
                  </a:lnTo>
                  <a:lnTo>
                    <a:pt x="187642" y="36068"/>
                  </a:lnTo>
                  <a:lnTo>
                    <a:pt x="190195" y="49314"/>
                  </a:lnTo>
                  <a:lnTo>
                    <a:pt x="190195" y="11760"/>
                  </a:lnTo>
                  <a:lnTo>
                    <a:pt x="177901" y="3810"/>
                  </a:lnTo>
                  <a:lnTo>
                    <a:pt x="157695" y="0"/>
                  </a:lnTo>
                  <a:lnTo>
                    <a:pt x="137477" y="3810"/>
                  </a:lnTo>
                  <a:lnTo>
                    <a:pt x="121297" y="14262"/>
                  </a:lnTo>
                  <a:lnTo>
                    <a:pt x="110578" y="29921"/>
                  </a:lnTo>
                  <a:lnTo>
                    <a:pt x="106692" y="49314"/>
                  </a:lnTo>
                  <a:lnTo>
                    <a:pt x="110578" y="69227"/>
                  </a:lnTo>
                  <a:lnTo>
                    <a:pt x="121297" y="85293"/>
                  </a:lnTo>
                  <a:lnTo>
                    <a:pt x="137477" y="96024"/>
                  </a:lnTo>
                  <a:lnTo>
                    <a:pt x="157695" y="99923"/>
                  </a:lnTo>
                  <a:lnTo>
                    <a:pt x="177901" y="96024"/>
                  </a:lnTo>
                  <a:lnTo>
                    <a:pt x="194068" y="85293"/>
                  </a:lnTo>
                  <a:lnTo>
                    <a:pt x="195021" y="83858"/>
                  </a:lnTo>
                  <a:lnTo>
                    <a:pt x="204787" y="69227"/>
                  </a:lnTo>
                  <a:lnTo>
                    <a:pt x="208673" y="49314"/>
                  </a:lnTo>
                  <a:close/>
                </a:path>
              </a:pathLst>
            </a:custGeom>
            <a:solidFill>
              <a:srgbClr val="475C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83"/>
            </a:p>
          </p:txBody>
        </p:sp>
      </p:grpSp>
      <p:pic>
        <p:nvPicPr>
          <p:cNvPr id="3022" name="Google Shape;3022;p583" title="amarilo-logo.png"/>
          <p:cNvPicPr preferRelativeResize="0"/>
          <p:nvPr/>
        </p:nvPicPr>
        <p:blipFill>
          <a:blip r:embed="rId88">
            <a:alphaModFix/>
          </a:blip>
          <a:stretch>
            <a:fillRect/>
          </a:stretch>
        </p:blipFill>
        <p:spPr>
          <a:xfrm>
            <a:off x="2418183" y="4306370"/>
            <a:ext cx="293550" cy="2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3" name="Google Shape;3023;p583" title="A.Catalyst AZ combined logo_RGB.png"/>
          <p:cNvPicPr preferRelativeResize="0"/>
          <p:nvPr/>
        </p:nvPicPr>
        <p:blipFill rotWithShape="1">
          <a:blip r:embed="rId89">
            <a:alphaModFix/>
          </a:blip>
          <a:srcRect l="64083" t="9" b="9"/>
          <a:stretch/>
        </p:blipFill>
        <p:spPr>
          <a:xfrm>
            <a:off x="4962813" y="2274784"/>
            <a:ext cx="604534" cy="193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4" name="Google Shape;3024;p583"/>
          <p:cNvPicPr preferRelativeResize="0"/>
          <p:nvPr/>
        </p:nvPicPr>
        <p:blipFill>
          <a:blip r:embed="rId90">
            <a:alphaModFix/>
          </a:blip>
          <a:stretch>
            <a:fillRect/>
          </a:stretch>
        </p:blipFill>
        <p:spPr>
          <a:xfrm>
            <a:off x="5345007" y="3439014"/>
            <a:ext cx="293549" cy="355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5" name="Google Shape;3025;p583" title="CIUDAD_LIMPIA.png"/>
          <p:cNvPicPr preferRelativeResize="0"/>
          <p:nvPr/>
        </p:nvPicPr>
        <p:blipFill>
          <a:blip r:embed="rId91">
            <a:alphaModFix/>
          </a:blip>
          <a:stretch>
            <a:fillRect/>
          </a:stretch>
        </p:blipFill>
        <p:spPr>
          <a:xfrm>
            <a:off x="7350621" y="2136612"/>
            <a:ext cx="538132" cy="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6" name="Google Shape;3026;p583" title="SIERRACOL.png"/>
          <p:cNvPicPr preferRelativeResize="0"/>
          <p:nvPr/>
        </p:nvPicPr>
        <p:blipFill>
          <a:blip r:embed="rId92">
            <a:alphaModFix/>
          </a:blip>
          <a:stretch>
            <a:fillRect/>
          </a:stretch>
        </p:blipFill>
        <p:spPr>
          <a:xfrm>
            <a:off x="785492" y="3569566"/>
            <a:ext cx="750327" cy="292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7" name="Google Shape;3027;p583" title="Banco de Occidente (1).png"/>
          <p:cNvPicPr preferRelativeResize="0"/>
          <p:nvPr/>
        </p:nvPicPr>
        <p:blipFill>
          <a:blip r:embed="rId93">
            <a:alphaModFix/>
          </a:blip>
          <a:stretch>
            <a:fillRect/>
          </a:stretch>
        </p:blipFill>
        <p:spPr>
          <a:xfrm>
            <a:off x="3621391" y="4476825"/>
            <a:ext cx="660654" cy="151730"/>
          </a:xfrm>
          <a:prstGeom prst="rect">
            <a:avLst/>
          </a:prstGeom>
          <a:noFill/>
          <a:ln>
            <a:noFill/>
          </a:ln>
        </p:spPr>
      </p:pic>
      <p:sp>
        <p:nvSpPr>
          <p:cNvPr id="3028" name="Google Shape;3028;p583"/>
          <p:cNvSpPr/>
          <p:nvPr/>
        </p:nvSpPr>
        <p:spPr>
          <a:xfrm>
            <a:off x="837648" y="3579161"/>
            <a:ext cx="642600" cy="290100"/>
          </a:xfrm>
          <a:prstGeom prst="roundRect">
            <a:avLst>
              <a:gd name="adj" fmla="val 16667"/>
            </a:avLst>
          </a:prstGeom>
          <a:noFill/>
          <a:ln w="7075" cap="flat" cmpd="sng">
            <a:solidFill>
              <a:schemeClr val="accent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67750" tIns="67750" rIns="67750" bIns="677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86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4" name="Google Shape;3034;p584"/>
          <p:cNvSpPr txBox="1"/>
          <p:nvPr/>
        </p:nvSpPr>
        <p:spPr>
          <a:xfrm>
            <a:off x="3568026" y="211525"/>
            <a:ext cx="3199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419" sz="2700" b="1" i="0" u="none" strike="noStrike" cap="none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Today we are</a:t>
            </a:r>
            <a:endParaRPr sz="2700" b="1" i="0" u="none" strike="noStrike" cap="none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035" name="Google Shape;3035;p584" title="DIE_5638 (5).jpg"/>
          <p:cNvPicPr preferRelativeResize="0"/>
          <p:nvPr/>
        </p:nvPicPr>
        <p:blipFill rotWithShape="1">
          <a:blip r:embed="rId3">
            <a:alphaModFix/>
          </a:blip>
          <a:srcRect t="32324" b="987"/>
          <a:stretch/>
        </p:blipFill>
        <p:spPr>
          <a:xfrm>
            <a:off x="2469025" y="3007274"/>
            <a:ext cx="6674975" cy="29691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bl" rotWithShape="0">
              <a:srgbClr val="000000">
                <a:alpha val="49020"/>
              </a:srgbClr>
            </a:outerShdw>
          </a:effectLst>
        </p:spPr>
      </p:pic>
      <p:pic>
        <p:nvPicPr>
          <p:cNvPr id="3036" name="Google Shape;3036;p5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 flipH="1">
            <a:off x="3756822" y="-770933"/>
            <a:ext cx="1630348" cy="91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7" name="Google Shape;3037;p584"/>
          <p:cNvSpPr/>
          <p:nvPr/>
        </p:nvSpPr>
        <p:spPr>
          <a:xfrm>
            <a:off x="2102925" y="842415"/>
            <a:ext cx="5715000" cy="2460300"/>
          </a:xfrm>
          <a:prstGeom prst="roundRect">
            <a:avLst>
              <a:gd name="adj" fmla="val 10056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5B3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85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8" name="Google Shape;3038;p584"/>
          <p:cNvSpPr txBox="1"/>
          <p:nvPr/>
        </p:nvSpPr>
        <p:spPr>
          <a:xfrm>
            <a:off x="2989752" y="895883"/>
            <a:ext cx="4135800" cy="60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5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largest innovation network in Colombia.</a:t>
            </a:r>
            <a:endParaRPr sz="9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039" name="Google Shape;3039;p584"/>
          <p:cNvGrpSpPr/>
          <p:nvPr/>
        </p:nvGrpSpPr>
        <p:grpSpPr>
          <a:xfrm>
            <a:off x="7553980" y="1745915"/>
            <a:ext cx="1258537" cy="1258537"/>
            <a:chOff x="-1753552" y="4138625"/>
            <a:chExt cx="1678049" cy="1678049"/>
          </a:xfrm>
        </p:grpSpPr>
        <p:pic>
          <p:nvPicPr>
            <p:cNvPr id="3040" name="Google Shape;3040;p58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-1753552" y="4138625"/>
              <a:ext cx="1678049" cy="1678049"/>
            </a:xfrm>
            <a:prstGeom prst="rect">
              <a:avLst/>
            </a:prstGeom>
            <a:noFill/>
            <a:ln>
              <a:noFill/>
            </a:ln>
            <a:effectLst>
              <a:outerShdw blurRad="42863" dist="14288" dir="5400000" algn="bl" rotWithShape="0">
                <a:srgbClr val="000000">
                  <a:alpha val="49020"/>
                </a:srgbClr>
              </a:outerShdw>
            </a:effectLst>
          </p:spPr>
        </p:pic>
        <p:pic>
          <p:nvPicPr>
            <p:cNvPr id="3041" name="Google Shape;3041;p58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1455050" y="4519374"/>
              <a:ext cx="1046671" cy="98534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2" name="Google Shape;3042;p584"/>
          <p:cNvSpPr txBox="1"/>
          <p:nvPr/>
        </p:nvSpPr>
        <p:spPr>
          <a:xfrm>
            <a:off x="2975142" y="1278623"/>
            <a:ext cx="41358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540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✔"/>
            </a:pPr>
            <a:r>
              <a:rPr lang="es-419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Center for innovation and productivity, recognized by the Ministry of Sciences.</a:t>
            </a:r>
            <a:endParaRPr sz="12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3" name="Google Shape;3043;p584"/>
          <p:cNvSpPr txBox="1"/>
          <p:nvPr/>
        </p:nvSpPr>
        <p:spPr>
          <a:xfrm>
            <a:off x="2953617" y="1793043"/>
            <a:ext cx="3813600" cy="7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413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entury Gothic"/>
              <a:buChar char="✔"/>
            </a:pPr>
            <a:r>
              <a:rPr lang="es-419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One of 5  tech transfer offices </a:t>
            </a:r>
            <a:r>
              <a:rPr lang="es-419" sz="12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 Colombia.</a:t>
            </a:r>
            <a:r>
              <a:rPr lang="es-419" sz="12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12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4" name="Google Shape;3044;p584"/>
          <p:cNvSpPr txBox="1"/>
          <p:nvPr/>
        </p:nvSpPr>
        <p:spPr>
          <a:xfrm>
            <a:off x="2953627" y="2582540"/>
            <a:ext cx="49866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None/>
            </a:pPr>
            <a:endParaRPr sz="12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342900" marR="0" lvl="0" indent="-2540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✔"/>
            </a:pPr>
            <a:r>
              <a:rPr lang="es-419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Quadruple helix: u</a:t>
            </a:r>
            <a:r>
              <a:rPr lang="es-419"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niversity-</a:t>
            </a:r>
            <a:r>
              <a:rPr lang="es-419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</a:t>
            </a:r>
            <a:r>
              <a:rPr lang="es-419"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usiness-</a:t>
            </a:r>
            <a:r>
              <a:rPr lang="es-419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lang="es-419"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tate </a:t>
            </a:r>
            <a:r>
              <a:rPr lang="es-419" sz="1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</a:t>
            </a:r>
            <a:r>
              <a:rPr lang="es-419"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ntrepreneurs Committee (CUEE), from Bogotá and Cundinamarca.</a:t>
            </a:r>
            <a:endParaRPr sz="12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045" name="Google Shape;3045;p584"/>
          <p:cNvSpPr txBox="1"/>
          <p:nvPr/>
        </p:nvSpPr>
        <p:spPr>
          <a:xfrm>
            <a:off x="2900998" y="2293415"/>
            <a:ext cx="3706500" cy="34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342900" lvl="0" indent="-25400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Noto Sans Symbols"/>
              <a:buChar char="✔"/>
            </a:pPr>
            <a:r>
              <a:rPr lang="es-419" sz="12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Climatech and deeptech accelerator </a:t>
            </a:r>
            <a:endParaRPr dirty="0"/>
          </a:p>
        </p:txBody>
      </p:sp>
      <p:grpSp>
        <p:nvGrpSpPr>
          <p:cNvPr id="3046" name="Google Shape;3046;p584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047" name="Google Shape;3047;p584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8" name="Google Shape;3048;p584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9" name="Google Shape;3049;p584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0" name="Google Shape;3050;p584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5" name="Google Shape;3055;p585"/>
          <p:cNvSpPr txBox="1"/>
          <p:nvPr/>
        </p:nvSpPr>
        <p:spPr>
          <a:xfrm rot="-5780581">
            <a:off x="12914048" y="4347210"/>
            <a:ext cx="673422" cy="146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lang="es-419" sz="5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Empresas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6" name="Google Shape;3056;p585"/>
          <p:cNvGrpSpPr/>
          <p:nvPr/>
        </p:nvGrpSpPr>
        <p:grpSpPr>
          <a:xfrm>
            <a:off x="0" y="0"/>
            <a:ext cx="9249525" cy="5143500"/>
            <a:chOff x="0" y="0"/>
            <a:chExt cx="12332700" cy="6858000"/>
          </a:xfrm>
        </p:grpSpPr>
        <p:sp>
          <p:nvSpPr>
            <p:cNvPr id="3057" name="Google Shape;3057;p585"/>
            <p:cNvSpPr/>
            <p:nvPr/>
          </p:nvSpPr>
          <p:spPr>
            <a:xfrm>
              <a:off x="0" y="0"/>
              <a:ext cx="123327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endParaRPr sz="1100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058" name="Google Shape;3058;p585"/>
            <p:cNvPicPr preferRelativeResize="0"/>
            <p:nvPr/>
          </p:nvPicPr>
          <p:blipFill rotWithShape="1">
            <a:blip r:embed="rId4">
              <a:alphaModFix amt="33000"/>
            </a:blip>
            <a:srcRect t="8290" b="8299"/>
            <a:stretch/>
          </p:blipFill>
          <p:spPr>
            <a:xfrm>
              <a:off x="0" y="0"/>
              <a:ext cx="12332698" cy="6858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059" name="Google Shape;3059;p585"/>
          <p:cNvGrpSpPr/>
          <p:nvPr/>
        </p:nvGrpSpPr>
        <p:grpSpPr>
          <a:xfrm>
            <a:off x="2803269" y="751975"/>
            <a:ext cx="6058718" cy="3605166"/>
            <a:chOff x="666073" y="180676"/>
            <a:chExt cx="7752678" cy="4613137"/>
          </a:xfrm>
        </p:grpSpPr>
        <p:grpSp>
          <p:nvGrpSpPr>
            <p:cNvPr id="3060" name="Google Shape;3060;p585"/>
            <p:cNvGrpSpPr/>
            <p:nvPr/>
          </p:nvGrpSpPr>
          <p:grpSpPr>
            <a:xfrm>
              <a:off x="2292385" y="1042238"/>
              <a:ext cx="4493119" cy="3751575"/>
              <a:chOff x="3010300" y="1161050"/>
              <a:chExt cx="5990825" cy="5002101"/>
            </a:xfrm>
          </p:grpSpPr>
          <p:pic>
            <p:nvPicPr>
              <p:cNvPr id="3061" name="Google Shape;3061;p585"/>
              <p:cNvPicPr preferRelativeResize="0"/>
              <p:nvPr/>
            </p:nvPicPr>
            <p:blipFill rotWithShape="1">
              <a:blip r:embed="rId5">
                <a:alphaModFix amt="42000"/>
              </a:blip>
              <a:srcRect/>
              <a:stretch/>
            </p:blipFill>
            <p:spPr>
              <a:xfrm>
                <a:off x="3010300" y="1161050"/>
                <a:ext cx="5990825" cy="500210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062" name="Google Shape;3062;p585"/>
              <p:cNvSpPr/>
              <p:nvPr/>
            </p:nvSpPr>
            <p:spPr>
              <a:xfrm>
                <a:off x="4865325" y="2419350"/>
                <a:ext cx="2461200" cy="2461200"/>
              </a:xfrm>
              <a:prstGeom prst="ellipse">
                <a:avLst/>
              </a:prstGeom>
              <a:solidFill>
                <a:srgbClr val="FFFFFF"/>
              </a:solidFill>
              <a:ln w="44675" cap="flat" cmpd="sng">
                <a:solidFill>
                  <a:srgbClr val="6E358B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3600" tIns="53600" rIns="53600" bIns="536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0"/>
                  <a:buFont typeface="Arial"/>
                  <a:buNone/>
                </a:pPr>
                <a:endParaRPr sz="85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pic>
            <p:nvPicPr>
              <p:cNvPr id="3063" name="Google Shape;3063;p585" descr="Imagen que contiene Icono&#10;&#10;Descripción generada automáticament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5282476" y="2984755"/>
                <a:ext cx="1627075" cy="123529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064" name="Google Shape;3064;p585"/>
            <p:cNvGrpSpPr/>
            <p:nvPr/>
          </p:nvGrpSpPr>
          <p:grpSpPr>
            <a:xfrm>
              <a:off x="978068" y="1770279"/>
              <a:ext cx="2793856" cy="640575"/>
              <a:chOff x="1457134" y="1718056"/>
              <a:chExt cx="3725141" cy="854100"/>
            </a:xfrm>
          </p:grpSpPr>
          <p:sp>
            <p:nvSpPr>
              <p:cNvPr id="3065" name="Google Shape;3065;p585"/>
              <p:cNvSpPr/>
              <p:nvPr/>
            </p:nvSpPr>
            <p:spPr>
              <a:xfrm>
                <a:off x="3609975" y="1743350"/>
                <a:ext cx="1572300" cy="578700"/>
              </a:xfrm>
              <a:prstGeom prst="roundRect">
                <a:avLst>
                  <a:gd name="adj" fmla="val 19751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+1.800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66" name="Google Shape;3066;p585"/>
              <p:cNvSpPr txBox="1"/>
              <p:nvPr/>
            </p:nvSpPr>
            <p:spPr>
              <a:xfrm>
                <a:off x="1457134" y="1718056"/>
                <a:ext cx="2153100" cy="8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Entrepreneurship and SMEs Empowered and Accelerated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67" name="Google Shape;3067;p585"/>
            <p:cNvGrpSpPr/>
            <p:nvPr/>
          </p:nvGrpSpPr>
          <p:grpSpPr>
            <a:xfrm>
              <a:off x="666073" y="3619506"/>
              <a:ext cx="3154888" cy="651144"/>
              <a:chOff x="1016392" y="2917684"/>
              <a:chExt cx="4206517" cy="868192"/>
            </a:xfrm>
          </p:grpSpPr>
          <p:sp>
            <p:nvSpPr>
              <p:cNvPr id="3068" name="Google Shape;3068;p585"/>
              <p:cNvSpPr/>
              <p:nvPr/>
            </p:nvSpPr>
            <p:spPr>
              <a:xfrm>
                <a:off x="2972909" y="2917684"/>
                <a:ext cx="2250000" cy="578700"/>
              </a:xfrm>
              <a:prstGeom prst="roundRect">
                <a:avLst>
                  <a:gd name="adj" fmla="val 16440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+$231.000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69" name="Google Shape;3069;p585"/>
              <p:cNvSpPr txBox="1"/>
              <p:nvPr/>
            </p:nvSpPr>
            <p:spPr>
              <a:xfrm>
                <a:off x="1016392" y="2929976"/>
                <a:ext cx="1922700" cy="85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ctr" anchorCtr="0">
                <a:no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Millions mobilized to finance high-impact projects, technologies, and ventures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70" name="Google Shape;3070;p585"/>
            <p:cNvGrpSpPr/>
            <p:nvPr/>
          </p:nvGrpSpPr>
          <p:grpSpPr>
            <a:xfrm>
              <a:off x="4048351" y="4146713"/>
              <a:ext cx="2543184" cy="640575"/>
              <a:chOff x="7635163" y="2875125"/>
              <a:chExt cx="3390912" cy="854100"/>
            </a:xfrm>
          </p:grpSpPr>
          <p:sp>
            <p:nvSpPr>
              <p:cNvPr id="3071" name="Google Shape;3071;p585"/>
              <p:cNvSpPr/>
              <p:nvPr/>
            </p:nvSpPr>
            <p:spPr>
              <a:xfrm>
                <a:off x="7635163" y="2885925"/>
                <a:ext cx="1237800" cy="578700"/>
              </a:xfrm>
              <a:prstGeom prst="roundRect">
                <a:avLst>
                  <a:gd name="adj" fmla="val 10547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+490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72" name="Google Shape;3072;p585"/>
              <p:cNvSpPr txBox="1"/>
              <p:nvPr/>
            </p:nvSpPr>
            <p:spPr>
              <a:xfrm>
                <a:off x="8872975" y="2875125"/>
                <a:ext cx="2153100" cy="85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Key ecosystem players highlighted through our alliance with EL TIEMPO Publishing House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73" name="Google Shape;3073;p585"/>
            <p:cNvGrpSpPr/>
            <p:nvPr/>
          </p:nvGrpSpPr>
          <p:grpSpPr>
            <a:xfrm>
              <a:off x="823661" y="2628053"/>
              <a:ext cx="2692360" cy="783450"/>
              <a:chOff x="1032083" y="3552594"/>
              <a:chExt cx="3589813" cy="1044600"/>
            </a:xfrm>
          </p:grpSpPr>
          <p:sp>
            <p:nvSpPr>
              <p:cNvPr id="3074" name="Google Shape;3074;p585"/>
              <p:cNvSpPr/>
              <p:nvPr/>
            </p:nvSpPr>
            <p:spPr>
              <a:xfrm>
                <a:off x="3010296" y="3684167"/>
                <a:ext cx="1611600" cy="578700"/>
              </a:xfrm>
              <a:prstGeom prst="roundRect">
                <a:avLst>
                  <a:gd name="adj" fmla="val 13877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+19.000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75" name="Google Shape;3075;p585"/>
              <p:cNvSpPr txBox="1"/>
              <p:nvPr/>
            </p:nvSpPr>
            <p:spPr>
              <a:xfrm>
                <a:off x="1032083" y="3552594"/>
                <a:ext cx="1978200" cy="1044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Connections that have led to successful agreements and business deals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76" name="Google Shape;3076;p585"/>
            <p:cNvGrpSpPr/>
            <p:nvPr/>
          </p:nvGrpSpPr>
          <p:grpSpPr>
            <a:xfrm>
              <a:off x="5296378" y="1657500"/>
              <a:ext cx="2137051" cy="434025"/>
              <a:chOff x="7203999" y="2057600"/>
              <a:chExt cx="2849401" cy="578700"/>
            </a:xfrm>
          </p:grpSpPr>
          <p:sp>
            <p:nvSpPr>
              <p:cNvPr id="3077" name="Google Shape;3077;p585"/>
              <p:cNvSpPr/>
              <p:nvPr/>
            </p:nvSpPr>
            <p:spPr>
              <a:xfrm>
                <a:off x="7203999" y="2057600"/>
                <a:ext cx="1237800" cy="578700"/>
              </a:xfrm>
              <a:prstGeom prst="roundRect">
                <a:avLst>
                  <a:gd name="adj" fmla="val 9340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+330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78" name="Google Shape;3078;p585"/>
              <p:cNvSpPr txBox="1"/>
              <p:nvPr/>
            </p:nvSpPr>
            <p:spPr>
              <a:xfrm>
                <a:off x="8441800" y="2131550"/>
                <a:ext cx="1611600" cy="4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Supported Patent Applications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79" name="Google Shape;3079;p585"/>
            <p:cNvGrpSpPr/>
            <p:nvPr/>
          </p:nvGrpSpPr>
          <p:grpSpPr>
            <a:xfrm>
              <a:off x="3763819" y="1126631"/>
              <a:ext cx="2195371" cy="434025"/>
              <a:chOff x="5431575" y="1398400"/>
              <a:chExt cx="2927161" cy="578700"/>
            </a:xfrm>
          </p:grpSpPr>
          <p:sp>
            <p:nvSpPr>
              <p:cNvPr id="3080" name="Google Shape;3080;p585"/>
              <p:cNvSpPr/>
              <p:nvPr/>
            </p:nvSpPr>
            <p:spPr>
              <a:xfrm>
                <a:off x="5431575" y="1398400"/>
                <a:ext cx="1321500" cy="578700"/>
              </a:xfrm>
              <a:prstGeom prst="roundRect">
                <a:avLst>
                  <a:gd name="adj" fmla="val 11085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+370</a:t>
                </a:r>
                <a:endParaRPr sz="1641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81" name="Google Shape;3081;p585"/>
              <p:cNvSpPr txBox="1"/>
              <p:nvPr/>
            </p:nvSpPr>
            <p:spPr>
              <a:xfrm>
                <a:off x="6731536" y="1487649"/>
                <a:ext cx="16272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Research Projects Supported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82" name="Google Shape;3082;p585"/>
            <p:cNvGrpSpPr/>
            <p:nvPr/>
          </p:nvGrpSpPr>
          <p:grpSpPr>
            <a:xfrm>
              <a:off x="5595208" y="3522994"/>
              <a:ext cx="2823542" cy="434025"/>
              <a:chOff x="7224097" y="4636555"/>
              <a:chExt cx="3764723" cy="578700"/>
            </a:xfrm>
          </p:grpSpPr>
          <p:sp>
            <p:nvSpPr>
              <p:cNvPr id="3083" name="Google Shape;3083;p585"/>
              <p:cNvSpPr/>
              <p:nvPr/>
            </p:nvSpPr>
            <p:spPr>
              <a:xfrm>
                <a:off x="7224097" y="4636555"/>
                <a:ext cx="1611600" cy="578700"/>
              </a:xfrm>
              <a:prstGeom prst="roundRect">
                <a:avLst>
                  <a:gd name="adj" fmla="val 16667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E358B"/>
                  </a:buClr>
                  <a:buSzPts val="2110"/>
                  <a:buFont typeface="Century Gothic"/>
                  <a:buNone/>
                </a:pP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+75.000</a:t>
                </a:r>
                <a:endParaRPr sz="625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84" name="Google Shape;3084;p585"/>
              <p:cNvSpPr txBox="1"/>
              <p:nvPr/>
            </p:nvSpPr>
            <p:spPr>
              <a:xfrm>
                <a:off x="8835720" y="4725791"/>
                <a:ext cx="2153100" cy="4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People empowered and trained in innovation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85" name="Google Shape;3085;p585"/>
            <p:cNvGrpSpPr/>
            <p:nvPr/>
          </p:nvGrpSpPr>
          <p:grpSpPr>
            <a:xfrm>
              <a:off x="1914509" y="180676"/>
              <a:ext cx="5314950" cy="482175"/>
              <a:chOff x="2552681" y="226833"/>
              <a:chExt cx="7086600" cy="642900"/>
            </a:xfrm>
          </p:grpSpPr>
          <p:sp>
            <p:nvSpPr>
              <p:cNvPr id="3086" name="Google Shape;3086;p585"/>
              <p:cNvSpPr/>
              <p:nvPr/>
            </p:nvSpPr>
            <p:spPr>
              <a:xfrm>
                <a:off x="4445413" y="226833"/>
                <a:ext cx="4838700" cy="642900"/>
              </a:xfrm>
              <a:prstGeom prst="roundRect">
                <a:avLst>
                  <a:gd name="adj" fmla="val 13755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60"/>
                  <a:buFont typeface="Arial"/>
                  <a:buNone/>
                </a:pPr>
                <a:endParaRPr sz="859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7" name="Google Shape;3087;p585"/>
              <p:cNvSpPr txBox="1"/>
              <p:nvPr/>
            </p:nvSpPr>
            <p:spPr>
              <a:xfrm>
                <a:off x="2552681" y="324764"/>
                <a:ext cx="7086600" cy="480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l" rtl="0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41"/>
                  <a:buFont typeface="Arial"/>
                  <a:buNone/>
                </a:pPr>
                <a:r>
                  <a:rPr lang="es-419" sz="1641" b="1" i="0" u="none" strike="noStrike" cap="none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More than </a:t>
                </a:r>
                <a:r>
                  <a:rPr lang="es-419" sz="164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a decade of achievements</a:t>
                </a:r>
                <a:endParaRPr sz="1172" b="1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088" name="Google Shape;3088;p585"/>
            <p:cNvGrpSpPr/>
            <p:nvPr/>
          </p:nvGrpSpPr>
          <p:grpSpPr>
            <a:xfrm>
              <a:off x="5821642" y="2505431"/>
              <a:ext cx="2364983" cy="434025"/>
              <a:chOff x="7645775" y="3068225"/>
              <a:chExt cx="3153311" cy="578700"/>
            </a:xfrm>
          </p:grpSpPr>
          <p:sp>
            <p:nvSpPr>
              <p:cNvPr id="3089" name="Google Shape;3089;p585"/>
              <p:cNvSpPr/>
              <p:nvPr/>
            </p:nvSpPr>
            <p:spPr>
              <a:xfrm>
                <a:off x="7645775" y="3068225"/>
                <a:ext cx="813300" cy="578700"/>
              </a:xfrm>
              <a:prstGeom prst="roundRect">
                <a:avLst>
                  <a:gd name="adj" fmla="val 9340"/>
                </a:avLst>
              </a:prstGeom>
              <a:solidFill>
                <a:srgbClr val="6E358B"/>
              </a:solidFill>
              <a:ln>
                <a:noFill/>
              </a:ln>
            </p:spPr>
            <p:txBody>
              <a:bodyPr spcFirstLastPara="1" wrap="square" lIns="53600" tIns="26775" rIns="53600" bIns="267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32"/>
                  <a:buFont typeface="Arial"/>
                  <a:buNone/>
                </a:pPr>
                <a:r>
                  <a:rPr lang="es-419" sz="2031" b="1" i="0" u="none" strike="noStrike" cap="none">
                    <a:solidFill>
                      <a:srgbClr val="FFFFF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10</a:t>
                </a:r>
                <a:endParaRPr sz="1719" b="0" i="0" u="none" strike="noStrike" cap="none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sp>
            <p:nvSpPr>
              <p:cNvPr id="3090" name="Google Shape;3090;p585"/>
              <p:cNvSpPr txBox="1"/>
              <p:nvPr/>
            </p:nvSpPr>
            <p:spPr>
              <a:xfrm>
                <a:off x="8459086" y="3142176"/>
                <a:ext cx="2340000" cy="47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3600" tIns="26775" rIns="53600" bIns="267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625"/>
                  <a:buFont typeface="Arial"/>
                  <a:buNone/>
                </a:pPr>
                <a:r>
                  <a:rPr lang="es-419" sz="725">
                    <a:solidFill>
                      <a:srgbClr val="1F1F1F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Countries impacted through our services</a:t>
                </a:r>
                <a:endParaRPr sz="725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3091" name="Google Shape;3091;p585"/>
          <p:cNvSpPr/>
          <p:nvPr/>
        </p:nvSpPr>
        <p:spPr>
          <a:xfrm>
            <a:off x="78" y="0"/>
            <a:ext cx="2773051" cy="5142849"/>
          </a:xfrm>
          <a:custGeom>
            <a:avLst/>
            <a:gdLst/>
            <a:ahLst/>
            <a:cxnLst/>
            <a:rect l="l" t="t" r="r" b="b"/>
            <a:pathLst>
              <a:path w="596355" h="1105989" extrusionOk="0">
                <a:moveTo>
                  <a:pt x="0" y="0"/>
                </a:moveTo>
                <a:lnTo>
                  <a:pt x="596355" y="0"/>
                </a:lnTo>
                <a:lnTo>
                  <a:pt x="596355" y="1105989"/>
                </a:lnTo>
                <a:lnTo>
                  <a:pt x="0" y="110598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6007" r="-162862"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85B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2" name="Google Shape;3092;p585"/>
          <p:cNvSpPr/>
          <p:nvPr/>
        </p:nvSpPr>
        <p:spPr>
          <a:xfrm rot="5400000">
            <a:off x="-1184683" y="1184685"/>
            <a:ext cx="5142849" cy="2773479"/>
          </a:xfrm>
          <a:custGeom>
            <a:avLst/>
            <a:gdLst/>
            <a:ahLst/>
            <a:cxnLst/>
            <a:rect l="l" t="t" r="r" b="b"/>
            <a:pathLst>
              <a:path w="1105989" h="596447" extrusionOk="0">
                <a:moveTo>
                  <a:pt x="0" y="0"/>
                </a:moveTo>
                <a:lnTo>
                  <a:pt x="1105989" y="0"/>
                </a:lnTo>
                <a:lnTo>
                  <a:pt x="1105989" y="596447"/>
                </a:lnTo>
                <a:lnTo>
                  <a:pt x="0" y="596447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E2F56"/>
              </a:gs>
            </a:gsLst>
            <a:lin ang="0" scaled="0"/>
          </a:gradFill>
          <a:ln w="63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85B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3" name="Google Shape;3093;p585"/>
          <p:cNvSpPr/>
          <p:nvPr/>
        </p:nvSpPr>
        <p:spPr>
          <a:xfrm>
            <a:off x="706306" y="4209872"/>
            <a:ext cx="1360518" cy="571500"/>
          </a:xfrm>
          <a:custGeom>
            <a:avLst/>
            <a:gdLst/>
            <a:ahLst/>
            <a:cxnLst/>
            <a:rect l="l" t="t" r="r" b="b"/>
            <a:pathLst>
              <a:path w="2721035" h="1143000" extrusionOk="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9"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85B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4" name="Google Shape;3094;p585"/>
          <p:cNvSpPr/>
          <p:nvPr/>
        </p:nvSpPr>
        <p:spPr>
          <a:xfrm>
            <a:off x="706306" y="514350"/>
            <a:ext cx="1360518" cy="501691"/>
          </a:xfrm>
          <a:custGeom>
            <a:avLst/>
            <a:gdLst/>
            <a:ahLst/>
            <a:cxnLst/>
            <a:rect l="l" t="t" r="r" b="b"/>
            <a:pathLst>
              <a:path w="2721035" h="1003382" extrusionOk="0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5" tIns="22850" rIns="45725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85B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95" name="Google Shape;3095;p585"/>
          <p:cNvGrpSpPr/>
          <p:nvPr/>
        </p:nvGrpSpPr>
        <p:grpSpPr>
          <a:xfrm>
            <a:off x="6831873" y="2953691"/>
            <a:ext cx="2029683" cy="166783"/>
            <a:chOff x="7645775" y="3725350"/>
            <a:chExt cx="3917550" cy="321913"/>
          </a:xfrm>
        </p:grpSpPr>
        <p:pic>
          <p:nvPicPr>
            <p:cNvPr id="3096" name="Google Shape;3096;p58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7645775" y="3725363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097" name="Google Shape;3097;p585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045825" y="3725363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098" name="Google Shape;3098;p585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445875" y="3725363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099" name="Google Shape;3099;p585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845925" y="3725363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0" name="Google Shape;3100;p585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9245975" y="3725363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1" name="Google Shape;3101;p585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9641225" y="3725350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2" name="Google Shape;3102;p585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0041275" y="3725350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3" name="Google Shape;3103;p585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0441325" y="3725350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4" name="Google Shape;3104;p585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0841375" y="3725350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  <p:pic>
          <p:nvPicPr>
            <p:cNvPr id="3105" name="Google Shape;3105;p585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1241425" y="3725350"/>
              <a:ext cx="321900" cy="321900"/>
            </a:xfrm>
            <a:prstGeom prst="ellipse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0" name="Google Shape;3110;p586"/>
          <p:cNvPicPr preferRelativeResize="0"/>
          <p:nvPr/>
        </p:nvPicPr>
        <p:blipFill rotWithShape="1">
          <a:blip r:embed="rId3">
            <a:alphaModFix amt="65000"/>
          </a:blip>
          <a:srcRect l="13595" t="2444" r="16969" b="2444"/>
          <a:stretch/>
        </p:blipFill>
        <p:spPr>
          <a:xfrm>
            <a:off x="2469025" y="0"/>
            <a:ext cx="6674975" cy="5142851"/>
          </a:xfrm>
          <a:prstGeom prst="rect">
            <a:avLst/>
          </a:prstGeom>
          <a:noFill/>
          <a:ln>
            <a:noFill/>
          </a:ln>
        </p:spPr>
      </p:pic>
      <p:sp>
        <p:nvSpPr>
          <p:cNvPr id="3111" name="Google Shape;3111;p586"/>
          <p:cNvSpPr/>
          <p:nvPr/>
        </p:nvSpPr>
        <p:spPr>
          <a:xfrm>
            <a:off x="6284388" y="363764"/>
            <a:ext cx="1922400" cy="396600"/>
          </a:xfrm>
          <a:prstGeom prst="roundRect">
            <a:avLst>
              <a:gd name="adj" fmla="val 1375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2" name="Google Shape;3112;p586"/>
          <p:cNvSpPr txBox="1"/>
          <p:nvPr/>
        </p:nvSpPr>
        <p:spPr>
          <a:xfrm>
            <a:off x="3176337" y="350164"/>
            <a:ext cx="50973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5B3"/>
              </a:buClr>
              <a:buSzPts val="4500"/>
              <a:buFont typeface="Avenir"/>
              <a:buNone/>
            </a:pPr>
            <a:r>
              <a:rPr lang="es-419" sz="2500" b="1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are ecosystem</a:t>
            </a:r>
            <a:r>
              <a:rPr lang="es-419" sz="2500" b="1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</a:t>
            </a:r>
            <a:r>
              <a:rPr lang="es-419" sz="25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connectors</a:t>
            </a:r>
            <a:endParaRPr sz="25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113" name="Google Shape;3113;p586"/>
          <p:cNvGrpSpPr/>
          <p:nvPr/>
        </p:nvGrpSpPr>
        <p:grpSpPr>
          <a:xfrm>
            <a:off x="2657954" y="1044986"/>
            <a:ext cx="6287099" cy="4097767"/>
            <a:chOff x="11793328" y="730266"/>
            <a:chExt cx="6602016" cy="4303021"/>
          </a:xfrm>
        </p:grpSpPr>
        <p:pic>
          <p:nvPicPr>
            <p:cNvPr id="3114" name="Google Shape;3114;p58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2112838" y="861026"/>
              <a:ext cx="5996324" cy="417226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15" name="Google Shape;3115;p586"/>
            <p:cNvSpPr/>
            <p:nvPr/>
          </p:nvSpPr>
          <p:spPr>
            <a:xfrm>
              <a:off x="13243593" y="1778438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6" name="Google Shape;3116;p586"/>
            <p:cNvSpPr/>
            <p:nvPr/>
          </p:nvSpPr>
          <p:spPr>
            <a:xfrm>
              <a:off x="16019175" y="3570825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7" name="Google Shape;3117;p586"/>
            <p:cNvSpPr/>
            <p:nvPr/>
          </p:nvSpPr>
          <p:spPr>
            <a:xfrm>
              <a:off x="16106475" y="2984794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8" name="Google Shape;3118;p586"/>
            <p:cNvSpPr/>
            <p:nvPr/>
          </p:nvSpPr>
          <p:spPr>
            <a:xfrm>
              <a:off x="16839281" y="4001859"/>
              <a:ext cx="686100" cy="6861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19" name="Google Shape;3119;p586"/>
            <p:cNvSpPr/>
            <p:nvPr/>
          </p:nvSpPr>
          <p:spPr>
            <a:xfrm>
              <a:off x="16601597" y="3304519"/>
              <a:ext cx="686100" cy="6861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0" name="Google Shape;3120;p586"/>
            <p:cNvSpPr/>
            <p:nvPr/>
          </p:nvSpPr>
          <p:spPr>
            <a:xfrm>
              <a:off x="16969724" y="2664460"/>
              <a:ext cx="698700" cy="6987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1" name="Google Shape;3121;p586"/>
            <p:cNvSpPr/>
            <p:nvPr/>
          </p:nvSpPr>
          <p:spPr>
            <a:xfrm>
              <a:off x="17781844" y="2806969"/>
              <a:ext cx="613500" cy="6135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2" name="Google Shape;3122;p586"/>
            <p:cNvSpPr/>
            <p:nvPr/>
          </p:nvSpPr>
          <p:spPr>
            <a:xfrm>
              <a:off x="16436822" y="2418469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3" name="Google Shape;3123;p586"/>
            <p:cNvSpPr/>
            <p:nvPr/>
          </p:nvSpPr>
          <p:spPr>
            <a:xfrm>
              <a:off x="15810018" y="2292647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4" name="Google Shape;3124;p586"/>
            <p:cNvSpPr/>
            <p:nvPr/>
          </p:nvSpPr>
          <p:spPr>
            <a:xfrm>
              <a:off x="15224512" y="2410519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5" name="Google Shape;3125;p586"/>
            <p:cNvSpPr/>
            <p:nvPr/>
          </p:nvSpPr>
          <p:spPr>
            <a:xfrm>
              <a:off x="14531569" y="2457330"/>
              <a:ext cx="660300" cy="66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6" name="Google Shape;3126;p586"/>
            <p:cNvSpPr/>
            <p:nvPr/>
          </p:nvSpPr>
          <p:spPr>
            <a:xfrm>
              <a:off x="14010093" y="1906219"/>
              <a:ext cx="598800" cy="598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7" name="Google Shape;3127;p586"/>
            <p:cNvSpPr/>
            <p:nvPr/>
          </p:nvSpPr>
          <p:spPr>
            <a:xfrm>
              <a:off x="14675175" y="1818386"/>
              <a:ext cx="613500" cy="6135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8" name="Google Shape;3128;p586"/>
            <p:cNvSpPr/>
            <p:nvPr/>
          </p:nvSpPr>
          <p:spPr>
            <a:xfrm>
              <a:off x="14350593" y="730266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29" name="Google Shape;3129;p586"/>
            <p:cNvSpPr/>
            <p:nvPr/>
          </p:nvSpPr>
          <p:spPr>
            <a:xfrm>
              <a:off x="14793150" y="1172841"/>
              <a:ext cx="598800" cy="598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0" name="Google Shape;3130;p586"/>
            <p:cNvSpPr/>
            <p:nvPr/>
          </p:nvSpPr>
          <p:spPr>
            <a:xfrm>
              <a:off x="15343078" y="1784925"/>
              <a:ext cx="598800" cy="598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1" name="Google Shape;3131;p586"/>
            <p:cNvSpPr/>
            <p:nvPr/>
          </p:nvSpPr>
          <p:spPr>
            <a:xfrm>
              <a:off x="15981468" y="1714003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2" name="Google Shape;3132;p586"/>
            <p:cNvSpPr/>
            <p:nvPr/>
          </p:nvSpPr>
          <p:spPr>
            <a:xfrm>
              <a:off x="15418303" y="803700"/>
              <a:ext cx="795900" cy="7959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3" name="Google Shape;3133;p586"/>
            <p:cNvSpPr/>
            <p:nvPr/>
          </p:nvSpPr>
          <p:spPr>
            <a:xfrm>
              <a:off x="16240556" y="1173769"/>
              <a:ext cx="516900" cy="5169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4" name="Google Shape;3134;p586"/>
            <p:cNvSpPr/>
            <p:nvPr/>
          </p:nvSpPr>
          <p:spPr>
            <a:xfrm>
              <a:off x="16579790" y="1623900"/>
              <a:ext cx="845400" cy="8454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5" name="Google Shape;3135;p586"/>
            <p:cNvSpPr/>
            <p:nvPr/>
          </p:nvSpPr>
          <p:spPr>
            <a:xfrm>
              <a:off x="16783866" y="843488"/>
              <a:ext cx="698700" cy="6987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6" name="Google Shape;3136;p586"/>
            <p:cNvSpPr/>
            <p:nvPr/>
          </p:nvSpPr>
          <p:spPr>
            <a:xfrm>
              <a:off x="14245266" y="1357359"/>
              <a:ext cx="510900" cy="5109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7" name="Google Shape;3137;p586"/>
            <p:cNvSpPr/>
            <p:nvPr/>
          </p:nvSpPr>
          <p:spPr>
            <a:xfrm>
              <a:off x="17406337" y="1306086"/>
              <a:ext cx="686100" cy="6861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8" name="Google Shape;3138;p586"/>
            <p:cNvSpPr/>
            <p:nvPr/>
          </p:nvSpPr>
          <p:spPr>
            <a:xfrm>
              <a:off x="13106353" y="3986174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39" name="Google Shape;3139;p586"/>
            <p:cNvSpPr/>
            <p:nvPr/>
          </p:nvSpPr>
          <p:spPr>
            <a:xfrm>
              <a:off x="13645884" y="3749963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0" name="Google Shape;3140;p586"/>
            <p:cNvSpPr/>
            <p:nvPr/>
          </p:nvSpPr>
          <p:spPr>
            <a:xfrm>
              <a:off x="12687262" y="1436259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1" name="Google Shape;3141;p586"/>
            <p:cNvSpPr/>
            <p:nvPr/>
          </p:nvSpPr>
          <p:spPr>
            <a:xfrm>
              <a:off x="14431087" y="3207244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2" name="Google Shape;3142;p586"/>
            <p:cNvSpPr/>
            <p:nvPr/>
          </p:nvSpPr>
          <p:spPr>
            <a:xfrm>
              <a:off x="13848881" y="3096506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3" name="Google Shape;3143;p586"/>
            <p:cNvSpPr/>
            <p:nvPr/>
          </p:nvSpPr>
          <p:spPr>
            <a:xfrm>
              <a:off x="13994578" y="2555634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4" name="Google Shape;3144;p586"/>
            <p:cNvSpPr/>
            <p:nvPr/>
          </p:nvSpPr>
          <p:spPr>
            <a:xfrm>
              <a:off x="13252284" y="2303460"/>
              <a:ext cx="686100" cy="6861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5" name="Google Shape;3145;p586"/>
            <p:cNvSpPr/>
            <p:nvPr/>
          </p:nvSpPr>
          <p:spPr>
            <a:xfrm>
              <a:off x="12902175" y="3007218"/>
              <a:ext cx="900300" cy="90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6" name="Google Shape;3146;p586"/>
            <p:cNvSpPr/>
            <p:nvPr/>
          </p:nvSpPr>
          <p:spPr>
            <a:xfrm>
              <a:off x="12355678" y="3732098"/>
              <a:ext cx="686100" cy="6861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7" name="Google Shape;3147;p586"/>
            <p:cNvSpPr/>
            <p:nvPr/>
          </p:nvSpPr>
          <p:spPr>
            <a:xfrm>
              <a:off x="12687272" y="2584209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8" name="Google Shape;3148;p586"/>
            <p:cNvSpPr/>
            <p:nvPr/>
          </p:nvSpPr>
          <p:spPr>
            <a:xfrm>
              <a:off x="12375553" y="3146756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49" name="Google Shape;3149;p586"/>
            <p:cNvSpPr/>
            <p:nvPr/>
          </p:nvSpPr>
          <p:spPr>
            <a:xfrm>
              <a:off x="12071934" y="2646694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50" name="Google Shape;3150;p586"/>
            <p:cNvSpPr/>
            <p:nvPr/>
          </p:nvSpPr>
          <p:spPr>
            <a:xfrm>
              <a:off x="12772134" y="2038031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151" name="Google Shape;3151;p586"/>
            <p:cNvSpPr/>
            <p:nvPr/>
          </p:nvSpPr>
          <p:spPr>
            <a:xfrm>
              <a:off x="12207122" y="2085788"/>
              <a:ext cx="480300" cy="4803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152" name="Google Shape;3152;p58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4364884" y="1434400"/>
              <a:ext cx="270820" cy="364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3" name="Google Shape;3153;p586" descr="AGENCIA ANALITICA DE DATOS “AGATA” TÉRMINOS DE REFERENCIA INVITACIÓN  PÚBLICA No.001 Contratar los servicios de consultori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6914601" y="4190779"/>
              <a:ext cx="512882" cy="2774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4" name="Google Shape;3154;p586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6667911" y="3560679"/>
              <a:ext cx="543942" cy="17025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5" name="Google Shape;3155;p586" descr="GEVIR | Consulta y Gestión de trámites | Gobernacion de Cundinamarca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111113" y="3787109"/>
              <a:ext cx="359049" cy="1028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6" name="Google Shape;3156;p586"/>
            <p:cNvPicPr preferRelativeResize="0"/>
            <p:nvPr/>
          </p:nvPicPr>
          <p:blipFill rotWithShape="1">
            <a:blip r:embed="rId9">
              <a:alphaModFix/>
            </a:blip>
            <a:srcRect l="14835" t="12288" r="10123" b="13417"/>
            <a:stretch/>
          </p:blipFill>
          <p:spPr>
            <a:xfrm>
              <a:off x="16206817" y="3122950"/>
              <a:ext cx="335040" cy="25944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7" name="Google Shape;3157;p586" descr="Actualidad MinTIC presenta cursos de formación digital en Colombia -  siliconweek.com"/>
            <p:cNvPicPr preferRelativeResize="0"/>
            <p:nvPr/>
          </p:nvPicPr>
          <p:blipFill rotWithShape="1">
            <a:blip r:embed="rId10">
              <a:alphaModFix/>
            </a:blip>
            <a:srcRect l="11632" r="11639"/>
            <a:stretch/>
          </p:blipFill>
          <p:spPr>
            <a:xfrm>
              <a:off x="17946619" y="2928624"/>
              <a:ext cx="284024" cy="3701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8" name="Google Shape;3158;p58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7063616" y="2950113"/>
              <a:ext cx="510844" cy="154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59" name="Google Shape;3159;p586" descr="Munich Network e.V. | Collaborative Innovation - Home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6492246" y="2569334"/>
              <a:ext cx="424256" cy="2391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0" name="Google Shape;3160;p586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16856204" y="1063616"/>
              <a:ext cx="543939" cy="2703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1" name="Google Shape;3161;p586" descr="CONNECT Logo [ Download - Logo - icon ] png svg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6671699" y="1922491"/>
              <a:ext cx="660488" cy="2420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2" name="Google Shape;3162;p586" descr="Oxentia | Oxford&amp;#39;s Global Innovation Consultancy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5450618" y="1924110"/>
              <a:ext cx="382350" cy="2959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3" name="Google Shape;3163;p586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14852447" y="1405653"/>
              <a:ext cx="480148" cy="1503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4" name="Google Shape;3164;p586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15510919" y="893158"/>
              <a:ext cx="613575" cy="613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5" name="Google Shape;3165;p586" descr="Universidad Stanford Logo - PNG y Vector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16061165" y="1922502"/>
              <a:ext cx="382350" cy="1249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6" name="Google Shape;3166;p586" descr="Brand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4395716" y="962361"/>
              <a:ext cx="442369" cy="884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7" name="Google Shape;3167;p586" descr="BID Lab | UpSocial"/>
            <p:cNvPicPr preferRelativeResize="0"/>
            <p:nvPr/>
          </p:nvPicPr>
          <p:blipFill rotWithShape="1">
            <a:blip r:embed="rId20">
              <a:alphaModFix/>
            </a:blip>
            <a:srcRect l="13378" t="31297" r="13356" b="34291"/>
            <a:stretch/>
          </p:blipFill>
          <p:spPr>
            <a:xfrm>
              <a:off x="14578097" y="2714085"/>
              <a:ext cx="567301" cy="154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8" name="Google Shape;3168;p586"/>
            <p:cNvPicPr preferRelativeResize="0"/>
            <p:nvPr/>
          </p:nvPicPr>
          <p:blipFill rotWithShape="1">
            <a:blip r:embed="rId21">
              <a:alphaModFix/>
            </a:blip>
            <a:srcRect l="7359" t="7080" r="7359" b="7089"/>
            <a:stretch/>
          </p:blipFill>
          <p:spPr>
            <a:xfrm>
              <a:off x="15926606" y="2401293"/>
              <a:ext cx="305606" cy="3075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69" name="Google Shape;3169;p586"/>
            <p:cNvPicPr preferRelativeResize="0"/>
            <p:nvPr/>
          </p:nvPicPr>
          <p:blipFill rotWithShape="1">
            <a:blip r:embed="rId22">
              <a:alphaModFix/>
            </a:blip>
            <a:srcRect/>
            <a:stretch/>
          </p:blipFill>
          <p:spPr>
            <a:xfrm>
              <a:off x="16377076" y="1293976"/>
              <a:ext cx="240657" cy="3181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0" name="Google Shape;3170;p586"/>
            <p:cNvPicPr preferRelativeResize="0"/>
            <p:nvPr/>
          </p:nvPicPr>
          <p:blipFill rotWithShape="1">
            <a:blip r:embed="rId23">
              <a:alphaModFix/>
            </a:blip>
            <a:srcRect l="20726" t="20593" r="21005" b="20552"/>
            <a:stretch/>
          </p:blipFill>
          <p:spPr>
            <a:xfrm>
              <a:off x="15302043" y="2551197"/>
              <a:ext cx="378169" cy="2541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1" name="Google Shape;3171;p586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17469446" y="1567303"/>
              <a:ext cx="567309" cy="170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2" name="Google Shape;3172;p586"/>
            <p:cNvPicPr preferRelativeResize="0"/>
            <p:nvPr/>
          </p:nvPicPr>
          <p:blipFill rotWithShape="1">
            <a:blip r:embed="rId25">
              <a:alphaModFix/>
            </a:blip>
            <a:srcRect l="67357" t="64359" r="23163" b="20760"/>
            <a:stretch/>
          </p:blipFill>
          <p:spPr>
            <a:xfrm>
              <a:off x="14055666" y="2709397"/>
              <a:ext cx="359063" cy="183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3" name="Google Shape;3173;p586"/>
            <p:cNvPicPr preferRelativeResize="0"/>
            <p:nvPr/>
          </p:nvPicPr>
          <p:blipFill rotWithShape="1">
            <a:blip r:embed="rId26">
              <a:alphaModFix/>
            </a:blip>
            <a:srcRect/>
            <a:stretch/>
          </p:blipFill>
          <p:spPr>
            <a:xfrm>
              <a:off x="12267585" y="2212549"/>
              <a:ext cx="343401" cy="2289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4" name="Google Shape;3174;p586"/>
            <p:cNvPicPr preferRelativeResize="0"/>
            <p:nvPr/>
          </p:nvPicPr>
          <p:blipFill rotWithShape="1">
            <a:blip r:embed="rId25">
              <a:alphaModFix/>
            </a:blip>
            <a:srcRect l="44856" t="8290" r="44862" b="80508"/>
            <a:stretch/>
          </p:blipFill>
          <p:spPr>
            <a:xfrm>
              <a:off x="14484093" y="3402174"/>
              <a:ext cx="442371" cy="1565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5" name="Google Shape;3175;p586"/>
            <p:cNvPicPr preferRelativeResize="0"/>
            <p:nvPr/>
          </p:nvPicPr>
          <p:blipFill rotWithShape="1">
            <a:blip r:embed="rId27">
              <a:alphaModFix/>
            </a:blip>
            <a:srcRect l="9356" t="38134" r="10463" b="38243"/>
            <a:stretch/>
          </p:blipFill>
          <p:spPr>
            <a:xfrm>
              <a:off x="13297040" y="1956476"/>
              <a:ext cx="378169" cy="111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6" name="Google Shape;3176;p586"/>
            <p:cNvPicPr preferRelativeResize="0"/>
            <p:nvPr/>
          </p:nvPicPr>
          <p:blipFill rotWithShape="1">
            <a:blip r:embed="rId28">
              <a:alphaModFix/>
            </a:blip>
            <a:srcRect l="19528" r="19522"/>
            <a:stretch/>
          </p:blipFill>
          <p:spPr>
            <a:xfrm>
              <a:off x="12197531" y="2704189"/>
              <a:ext cx="223650" cy="3676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7" name="Google Shape;3177;p586"/>
            <p:cNvPicPr preferRelativeResize="0"/>
            <p:nvPr/>
          </p:nvPicPr>
          <p:blipFill rotWithShape="1">
            <a:blip r:embed="rId29">
              <a:alphaModFix/>
            </a:blip>
            <a:srcRect/>
            <a:stretch/>
          </p:blipFill>
          <p:spPr>
            <a:xfrm>
              <a:off x="13732416" y="3920083"/>
              <a:ext cx="317737" cy="1617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8" name="Google Shape;3178;p586" descr="Nace BICTIA, la aceleradora e incubadora de empresas de ProBogotá Región -  Bictia"/>
            <p:cNvPicPr preferRelativeResize="0"/>
            <p:nvPr/>
          </p:nvPicPr>
          <p:blipFill rotWithShape="1">
            <a:blip r:embed="rId30">
              <a:alphaModFix/>
            </a:blip>
            <a:srcRect/>
            <a:stretch/>
          </p:blipFill>
          <p:spPr>
            <a:xfrm>
              <a:off x="12825845" y="2191991"/>
              <a:ext cx="378172" cy="1671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9" name="Google Shape;3179;p586"/>
            <p:cNvPicPr preferRelativeResize="0"/>
            <p:nvPr/>
          </p:nvPicPr>
          <p:blipFill rotWithShape="1">
            <a:blip r:embed="rId25">
              <a:alphaModFix/>
            </a:blip>
            <a:srcRect l="66610" t="28718" r="23351" b="60391"/>
            <a:stretch/>
          </p:blipFill>
          <p:spPr>
            <a:xfrm>
              <a:off x="12737953" y="2764371"/>
              <a:ext cx="382350" cy="13477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0" name="Google Shape;3180;p586" descr="Fund &amp; Innovative Finance Accelerator | SVX Colombia"/>
            <p:cNvPicPr preferRelativeResize="0"/>
            <p:nvPr/>
          </p:nvPicPr>
          <p:blipFill rotWithShape="1">
            <a:blip r:embed="rId31">
              <a:alphaModFix/>
            </a:blip>
            <a:srcRect/>
            <a:stretch/>
          </p:blipFill>
          <p:spPr>
            <a:xfrm>
              <a:off x="12423272" y="3341707"/>
              <a:ext cx="382350" cy="1130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1" name="Google Shape;3181;p586"/>
            <p:cNvPicPr preferRelativeResize="0"/>
            <p:nvPr/>
          </p:nvPicPr>
          <p:blipFill>
            <a:blip r:embed="rId32">
              <a:alphaModFix/>
            </a:blip>
            <a:stretch>
              <a:fillRect/>
            </a:stretch>
          </p:blipFill>
          <p:spPr>
            <a:xfrm>
              <a:off x="13187493" y="4227089"/>
              <a:ext cx="382350" cy="519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2" name="Google Shape;3182;p586"/>
            <p:cNvSpPr/>
            <p:nvPr/>
          </p:nvSpPr>
          <p:spPr>
            <a:xfrm>
              <a:off x="15291975" y="4687913"/>
              <a:ext cx="1077300" cy="181800"/>
            </a:xfrm>
            <a:prstGeom prst="roundRect">
              <a:avLst>
                <a:gd name="adj" fmla="val 5449"/>
              </a:avLst>
            </a:prstGeom>
            <a:solidFill>
              <a:schemeClr val="accent1"/>
            </a:solidFill>
            <a:ln w="20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32625" rIns="65325" bIns="32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48"/>
                <a:buFont typeface="Arial"/>
                <a:buNone/>
              </a:pPr>
              <a:r>
                <a:rPr lang="es-419" sz="857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Public Sector</a:t>
              </a:r>
              <a:endParaRPr sz="857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3" name="Google Shape;3183;p586"/>
            <p:cNvSpPr/>
            <p:nvPr/>
          </p:nvSpPr>
          <p:spPr>
            <a:xfrm>
              <a:off x="13678641" y="4687894"/>
              <a:ext cx="1160400" cy="181800"/>
            </a:xfrm>
            <a:prstGeom prst="roundRect">
              <a:avLst>
                <a:gd name="adj" fmla="val 5449"/>
              </a:avLst>
            </a:prstGeom>
            <a:solidFill>
              <a:schemeClr val="accent2"/>
            </a:solidFill>
            <a:ln w="20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32625" rIns="65325" bIns="326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48"/>
                <a:buFont typeface="Arial"/>
                <a:buNone/>
              </a:pPr>
              <a:r>
                <a:rPr lang="es-419" sz="857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Local Partners</a:t>
              </a:r>
              <a:endParaRPr sz="857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4" name="Google Shape;3184;p586"/>
            <p:cNvSpPr/>
            <p:nvPr/>
          </p:nvSpPr>
          <p:spPr>
            <a:xfrm>
              <a:off x="14233106" y="3903431"/>
              <a:ext cx="1620900" cy="195000"/>
            </a:xfrm>
            <a:prstGeom prst="roundRect">
              <a:avLst>
                <a:gd name="adj" fmla="val 5449"/>
              </a:avLst>
            </a:prstGeom>
            <a:solidFill>
              <a:schemeClr val="accent5"/>
            </a:solidFill>
            <a:ln w="20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32625" rIns="65325" bIns="32625" anchor="ctr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1143"/>
                </a:spcBef>
                <a:spcAft>
                  <a:spcPts val="1143"/>
                </a:spcAft>
                <a:buNone/>
              </a:pPr>
              <a:r>
                <a:rPr lang="es-419" sz="857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Global Partners</a:t>
              </a:r>
              <a:endParaRPr sz="857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5" name="Google Shape;3185;p586"/>
            <p:cNvSpPr/>
            <p:nvPr/>
          </p:nvSpPr>
          <p:spPr>
            <a:xfrm>
              <a:off x="13661672" y="1417734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186" name="Google Shape;3186;p586"/>
            <p:cNvPicPr preferRelativeResize="0"/>
            <p:nvPr/>
          </p:nvPicPr>
          <p:blipFill>
            <a:blip r:embed="rId33">
              <a:alphaModFix/>
            </a:blip>
            <a:stretch>
              <a:fillRect/>
            </a:stretch>
          </p:blipFill>
          <p:spPr>
            <a:xfrm>
              <a:off x="14047997" y="2080665"/>
              <a:ext cx="510750" cy="2498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87" name="Google Shape;3187;p586"/>
            <p:cNvPicPr preferRelativeResize="0"/>
            <p:nvPr/>
          </p:nvPicPr>
          <p:blipFill>
            <a:blip r:embed="rId34">
              <a:alphaModFix/>
            </a:blip>
            <a:stretch>
              <a:fillRect/>
            </a:stretch>
          </p:blipFill>
          <p:spPr>
            <a:xfrm>
              <a:off x="14780494" y="4152155"/>
              <a:ext cx="535724" cy="5357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8" name="Google Shape;3188;p586"/>
            <p:cNvSpPr txBox="1"/>
            <p:nvPr/>
          </p:nvSpPr>
          <p:spPr>
            <a:xfrm>
              <a:off x="12921600" y="3294666"/>
              <a:ext cx="849300" cy="22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809" b="1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+5000</a:t>
              </a:r>
              <a:endParaRPr sz="666" b="1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89" name="Google Shape;3189;p586"/>
            <p:cNvSpPr txBox="1"/>
            <p:nvPr/>
          </p:nvSpPr>
          <p:spPr>
            <a:xfrm>
              <a:off x="12919144" y="3438066"/>
              <a:ext cx="8493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5325" tIns="65325" rIns="65325" bIns="653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666" b="1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EMPRENDEDORES</a:t>
              </a:r>
              <a:endParaRPr sz="666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90" name="Google Shape;3190;p586"/>
            <p:cNvSpPr/>
            <p:nvPr/>
          </p:nvSpPr>
          <p:spPr>
            <a:xfrm>
              <a:off x="11793328" y="3384364"/>
              <a:ext cx="535800" cy="5358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191" name="Google Shape;3191;p586"/>
            <p:cNvGrpSpPr/>
            <p:nvPr/>
          </p:nvGrpSpPr>
          <p:grpSpPr>
            <a:xfrm>
              <a:off x="11870523" y="3466965"/>
              <a:ext cx="374803" cy="338984"/>
              <a:chOff x="3919613" y="5684832"/>
              <a:chExt cx="693438" cy="627168"/>
            </a:xfrm>
          </p:grpSpPr>
          <p:pic>
            <p:nvPicPr>
              <p:cNvPr id="3192" name="Google Shape;3192;p586"/>
              <p:cNvPicPr preferRelativeResize="0"/>
              <p:nvPr/>
            </p:nvPicPr>
            <p:blipFill rotWithShape="1">
              <a:blip r:embed="rId35">
                <a:alphaModFix/>
              </a:blip>
              <a:srcRect l="32276"/>
              <a:stretch/>
            </p:blipFill>
            <p:spPr>
              <a:xfrm>
                <a:off x="3919613" y="6046625"/>
                <a:ext cx="693438" cy="2653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193" name="Google Shape;3193;p586"/>
              <p:cNvPicPr preferRelativeResize="0"/>
              <p:nvPr/>
            </p:nvPicPr>
            <p:blipFill rotWithShape="1">
              <a:blip r:embed="rId35">
                <a:alphaModFix/>
              </a:blip>
              <a:srcRect r="70876"/>
              <a:stretch/>
            </p:blipFill>
            <p:spPr>
              <a:xfrm>
                <a:off x="4080508" y="5684832"/>
                <a:ext cx="406572" cy="36180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194" name="Google Shape;3194;p586"/>
            <p:cNvSpPr/>
            <p:nvPr/>
          </p:nvSpPr>
          <p:spPr>
            <a:xfrm>
              <a:off x="17482958" y="2042898"/>
              <a:ext cx="698700" cy="6987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195" name="Google Shape;3195;p586"/>
            <p:cNvPicPr preferRelativeResize="0"/>
            <p:nvPr/>
          </p:nvPicPr>
          <p:blipFill rotWithShape="1">
            <a:blip r:embed="rId36">
              <a:alphaModFix/>
            </a:blip>
            <a:srcRect/>
            <a:stretch/>
          </p:blipFill>
          <p:spPr>
            <a:xfrm>
              <a:off x="17576841" y="2303754"/>
              <a:ext cx="510845" cy="19597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6" name="Google Shape;3196;p586"/>
            <p:cNvSpPr/>
            <p:nvPr/>
          </p:nvSpPr>
          <p:spPr>
            <a:xfrm>
              <a:off x="17372456" y="3375684"/>
              <a:ext cx="613500" cy="6135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197" name="Google Shape;3197;p586" descr="Minciencias | Ministerio de Ciencia Tecnología e Innovación"/>
            <p:cNvPicPr preferRelativeResize="0"/>
            <p:nvPr/>
          </p:nvPicPr>
          <p:blipFill rotWithShape="1">
            <a:blip r:embed="rId37">
              <a:alphaModFix/>
            </a:blip>
            <a:srcRect/>
            <a:stretch/>
          </p:blipFill>
          <p:spPr>
            <a:xfrm>
              <a:off x="17441400" y="3592635"/>
              <a:ext cx="475688" cy="1796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98" name="Google Shape;3198;p586"/>
            <p:cNvSpPr/>
            <p:nvPr/>
          </p:nvSpPr>
          <p:spPr>
            <a:xfrm>
              <a:off x="15401531" y="3139659"/>
              <a:ext cx="613500" cy="613500"/>
            </a:xfrm>
            <a:prstGeom prst="ellipse">
              <a:avLst/>
            </a:prstGeom>
            <a:solidFill>
              <a:schemeClr val="lt1"/>
            </a:solidFill>
            <a:ln w="27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5325" tIns="65325" rIns="65325" bIns="653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47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199" name="Google Shape;3199;p586"/>
            <p:cNvPicPr preferRelativeResize="0"/>
            <p:nvPr/>
          </p:nvPicPr>
          <p:blipFill rotWithShape="1">
            <a:blip r:embed="rId38">
              <a:alphaModFix/>
            </a:blip>
            <a:srcRect/>
            <a:stretch/>
          </p:blipFill>
          <p:spPr>
            <a:xfrm>
              <a:off x="15468243" y="3352779"/>
              <a:ext cx="480150" cy="18735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00" name="Google Shape;3200;p586"/>
            <p:cNvGrpSpPr/>
            <p:nvPr/>
          </p:nvGrpSpPr>
          <p:grpSpPr>
            <a:xfrm>
              <a:off x="13298624" y="2558665"/>
              <a:ext cx="597974" cy="175362"/>
              <a:chOff x="7022462" y="4256629"/>
              <a:chExt cx="797298" cy="233816"/>
            </a:xfrm>
          </p:grpSpPr>
          <p:pic>
            <p:nvPicPr>
              <p:cNvPr id="3201" name="Google Shape;3201;p586"/>
              <p:cNvPicPr preferRelativeResize="0"/>
              <p:nvPr/>
            </p:nvPicPr>
            <p:blipFill rotWithShape="1">
              <a:blip r:embed="rId39">
                <a:alphaModFix/>
              </a:blip>
              <a:srcRect/>
              <a:stretch/>
            </p:blipFill>
            <p:spPr>
              <a:xfrm>
                <a:off x="7022462" y="4256629"/>
                <a:ext cx="261069" cy="23381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202" name="Google Shape;3202;p586"/>
              <p:cNvPicPr preferRelativeResize="0"/>
              <p:nvPr/>
            </p:nvPicPr>
            <p:blipFill rotWithShape="1">
              <a:blip r:embed="rId40">
                <a:alphaModFix/>
              </a:blip>
              <a:srcRect/>
              <a:stretch/>
            </p:blipFill>
            <p:spPr>
              <a:xfrm>
                <a:off x="7327354" y="4281032"/>
                <a:ext cx="492405" cy="20809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203" name="Google Shape;3203;p586"/>
            <p:cNvPicPr preferRelativeResize="0"/>
            <p:nvPr/>
          </p:nvPicPr>
          <p:blipFill>
            <a:blip r:embed="rId41">
              <a:alphaModFix/>
            </a:blip>
            <a:stretch>
              <a:fillRect/>
            </a:stretch>
          </p:blipFill>
          <p:spPr>
            <a:xfrm>
              <a:off x="12437787" y="3946461"/>
              <a:ext cx="522534" cy="2550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4" name="Google Shape;3204;p586"/>
            <p:cNvPicPr preferRelativeResize="0"/>
            <p:nvPr/>
          </p:nvPicPr>
          <p:blipFill>
            <a:blip r:embed="rId42">
              <a:alphaModFix/>
            </a:blip>
            <a:stretch>
              <a:fillRect/>
            </a:stretch>
          </p:blipFill>
          <p:spPr>
            <a:xfrm>
              <a:off x="14726513" y="2051710"/>
              <a:ext cx="510843" cy="1576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5" name="Google Shape;3205;p586"/>
            <p:cNvPicPr preferRelativeResize="0"/>
            <p:nvPr/>
          </p:nvPicPr>
          <p:blipFill rotWithShape="1">
            <a:blip r:embed="rId43">
              <a:alphaModFix/>
            </a:blip>
            <a:srcRect l="5725" t="22728" r="12940" b="22728"/>
            <a:stretch/>
          </p:blipFill>
          <p:spPr>
            <a:xfrm>
              <a:off x="13720172" y="1614467"/>
              <a:ext cx="424256" cy="1422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6" name="Google Shape;3206;p586"/>
            <p:cNvPicPr preferRelativeResize="0"/>
            <p:nvPr/>
          </p:nvPicPr>
          <p:blipFill rotWithShape="1">
            <a:blip r:embed="rId44">
              <a:alphaModFix/>
            </a:blip>
            <a:srcRect l="7989" t="10754" r="7997" b="10746"/>
            <a:stretch/>
          </p:blipFill>
          <p:spPr>
            <a:xfrm>
              <a:off x="13947574" y="3197838"/>
              <a:ext cx="343406" cy="3208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07" name="Google Shape;3207;p586"/>
            <p:cNvPicPr preferRelativeResize="0"/>
            <p:nvPr/>
          </p:nvPicPr>
          <p:blipFill rotWithShape="1">
            <a:blip r:embed="rId45">
              <a:alphaModFix/>
            </a:blip>
            <a:srcRect l="18331" t="9566" r="18325" b="9566"/>
            <a:stretch/>
          </p:blipFill>
          <p:spPr>
            <a:xfrm>
              <a:off x="12819703" y="1535130"/>
              <a:ext cx="270825" cy="34574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08" name="Google Shape;3208;p586"/>
          <p:cNvSpPr txBox="1"/>
          <p:nvPr/>
        </p:nvSpPr>
        <p:spPr>
          <a:xfrm>
            <a:off x="19881244" y="4716900"/>
            <a:ext cx="181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600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gráfica muestra solo a algunos de los actores que articula Connect. </a:t>
            </a:r>
            <a:endParaRPr sz="600">
              <a:solidFill>
                <a:srgbClr val="7F7F7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09" name="Google Shape;3209;p586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210" name="Google Shape;3210;p586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46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1" name="Google Shape;3211;p586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2" name="Google Shape;3212;p586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7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3" name="Google Shape;3213;p586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8" name="Google Shape;3218;p587"/>
          <p:cNvPicPr preferRelativeResize="0"/>
          <p:nvPr/>
        </p:nvPicPr>
        <p:blipFill rotWithShape="1">
          <a:blip r:embed="rId3">
            <a:alphaModFix amt="65000"/>
          </a:blip>
          <a:srcRect l="15900" t="2444" r="14664" b="2444"/>
          <a:stretch/>
        </p:blipFill>
        <p:spPr>
          <a:xfrm>
            <a:off x="2469025" y="0"/>
            <a:ext cx="6674975" cy="5142851"/>
          </a:xfrm>
          <a:prstGeom prst="rect">
            <a:avLst/>
          </a:prstGeom>
          <a:noFill/>
          <a:ln>
            <a:noFill/>
          </a:ln>
        </p:spPr>
      </p:pic>
      <p:sp>
        <p:nvSpPr>
          <p:cNvPr id="3219" name="Google Shape;3219;p587"/>
          <p:cNvSpPr/>
          <p:nvPr/>
        </p:nvSpPr>
        <p:spPr>
          <a:xfrm>
            <a:off x="4075953" y="458947"/>
            <a:ext cx="3340200" cy="418800"/>
          </a:xfrm>
          <a:prstGeom prst="roundRect">
            <a:avLst>
              <a:gd name="adj" fmla="val 16667"/>
            </a:avLst>
          </a:prstGeom>
          <a:solidFill>
            <a:srgbClr val="6E368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0" name="Google Shape;3220;p587"/>
          <p:cNvSpPr/>
          <p:nvPr/>
        </p:nvSpPr>
        <p:spPr>
          <a:xfrm>
            <a:off x="4075950" y="100179"/>
            <a:ext cx="33402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25" tIns="25700" rIns="51425" bIns="25700" anchor="ctr" anchorCtr="0">
            <a:noAutofit/>
          </a:bodyPr>
          <a:lstStyle/>
          <a:p>
            <a:pPr marL="0" marR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500" b="0" i="0" u="none" strike="noStrike" cap="none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how we are organized to</a:t>
            </a:r>
            <a:endParaRPr sz="600" b="0" i="0" u="none" strike="noStrike" cap="none">
              <a:solidFill>
                <a:srgbClr val="6E358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1" name="Google Shape;3221;p587"/>
          <p:cNvSpPr/>
          <p:nvPr/>
        </p:nvSpPr>
        <p:spPr>
          <a:xfrm>
            <a:off x="4075951" y="472804"/>
            <a:ext cx="33402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25" tIns="25700" rIns="51425" bIns="2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419" sz="2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lang="es-419" sz="24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ccelerate dreams</a:t>
            </a:r>
            <a:endParaRPr sz="7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22" name="Google Shape;3222;p587"/>
          <p:cNvPicPr preferRelativeResize="0"/>
          <p:nvPr/>
        </p:nvPicPr>
        <p:blipFill rotWithShape="1">
          <a:blip r:embed="rId4">
            <a:alphaModFix/>
          </a:blip>
          <a:srcRect l="940" r="77079" b="74709"/>
          <a:stretch/>
        </p:blipFill>
        <p:spPr>
          <a:xfrm rot="-5400000">
            <a:off x="4046725" y="1033301"/>
            <a:ext cx="287199" cy="276549"/>
          </a:xfrm>
          <a:prstGeom prst="rect">
            <a:avLst/>
          </a:prstGeom>
          <a:noFill/>
          <a:ln>
            <a:noFill/>
          </a:ln>
        </p:spPr>
      </p:pic>
      <p:sp>
        <p:nvSpPr>
          <p:cNvPr id="3223" name="Google Shape;3223;p587"/>
          <p:cNvSpPr txBox="1"/>
          <p:nvPr/>
        </p:nvSpPr>
        <p:spPr>
          <a:xfrm>
            <a:off x="6772700" y="1012450"/>
            <a:ext cx="7140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Ecosystem </a:t>
            </a:r>
            <a:b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Actors</a:t>
            </a:r>
            <a:endParaRPr sz="80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4" name="Google Shape;3224;p587"/>
          <p:cNvSpPr txBox="1"/>
          <p:nvPr/>
        </p:nvSpPr>
        <p:spPr>
          <a:xfrm>
            <a:off x="5316525" y="1034488"/>
            <a:ext cx="1122300" cy="29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Areas of     Our Organization</a:t>
            </a:r>
            <a:endParaRPr sz="80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25" name="Google Shape;3225;p587"/>
          <p:cNvSpPr txBox="1"/>
          <p:nvPr/>
        </p:nvSpPr>
        <p:spPr>
          <a:xfrm>
            <a:off x="4281525" y="1024988"/>
            <a:ext cx="662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Strategic</a:t>
            </a:r>
            <a:endParaRPr sz="80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8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Pillars</a:t>
            </a:r>
            <a:endParaRPr sz="80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26" name="Google Shape;3226;p587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227" name="Google Shape;3227;p587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8" name="Google Shape;3228;p587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9" name="Google Shape;3229;p587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0" name="Google Shape;3230;p587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31" name="Google Shape;3231;p587"/>
          <p:cNvGrpSpPr/>
          <p:nvPr/>
        </p:nvGrpSpPr>
        <p:grpSpPr>
          <a:xfrm>
            <a:off x="3345300" y="1451415"/>
            <a:ext cx="4848150" cy="3508652"/>
            <a:chOff x="3345300" y="1451415"/>
            <a:chExt cx="4848150" cy="3508652"/>
          </a:xfrm>
        </p:grpSpPr>
        <p:grpSp>
          <p:nvGrpSpPr>
            <p:cNvPr id="3232" name="Google Shape;3232;p587"/>
            <p:cNvGrpSpPr/>
            <p:nvPr/>
          </p:nvGrpSpPr>
          <p:grpSpPr>
            <a:xfrm>
              <a:off x="3526925" y="1451415"/>
              <a:ext cx="4555713" cy="3508652"/>
              <a:chOff x="3526925" y="1257475"/>
              <a:chExt cx="4555713" cy="3508652"/>
            </a:xfrm>
          </p:grpSpPr>
          <p:pic>
            <p:nvPicPr>
              <p:cNvPr id="3233" name="Google Shape;3233;p587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3526925" y="1257475"/>
                <a:ext cx="4555713" cy="350865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234" name="Google Shape;3234;p587"/>
              <p:cNvSpPr/>
              <p:nvPr/>
            </p:nvSpPr>
            <p:spPr>
              <a:xfrm>
                <a:off x="4362450" y="1890725"/>
                <a:ext cx="961800" cy="3108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35" name="Google Shape;3235;p587"/>
              <p:cNvSpPr/>
              <p:nvPr/>
            </p:nvSpPr>
            <p:spPr>
              <a:xfrm>
                <a:off x="6240700" y="1871675"/>
                <a:ext cx="961800" cy="3108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36" name="Google Shape;3236;p587"/>
              <p:cNvSpPr/>
              <p:nvPr/>
            </p:nvSpPr>
            <p:spPr>
              <a:xfrm>
                <a:off x="4303788" y="3853238"/>
                <a:ext cx="961800" cy="310800"/>
              </a:xfrm>
              <a:prstGeom prst="roundRect">
                <a:avLst>
                  <a:gd name="adj" fmla="val 50000"/>
                </a:avLst>
              </a:prstGeom>
              <a:solidFill>
                <a:srgbClr val="76B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37" name="Google Shape;3237;p587"/>
              <p:cNvSpPr/>
              <p:nvPr/>
            </p:nvSpPr>
            <p:spPr>
              <a:xfrm>
                <a:off x="6180638" y="3862763"/>
                <a:ext cx="961800" cy="3108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38" name="Google Shape;3238;p587"/>
              <p:cNvSpPr/>
              <p:nvPr/>
            </p:nvSpPr>
            <p:spPr>
              <a:xfrm>
                <a:off x="4989706" y="3121406"/>
                <a:ext cx="495900" cy="1602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39" name="Google Shape;3239;p587"/>
              <p:cNvSpPr/>
              <p:nvPr/>
            </p:nvSpPr>
            <p:spPr>
              <a:xfrm>
                <a:off x="5951724" y="3121400"/>
                <a:ext cx="591900" cy="1602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240" name="Google Shape;3240;p587"/>
              <p:cNvSpPr/>
              <p:nvPr/>
            </p:nvSpPr>
            <p:spPr>
              <a:xfrm>
                <a:off x="5424675" y="2496413"/>
                <a:ext cx="642900" cy="160200"/>
              </a:xfrm>
              <a:prstGeom prst="roundRect">
                <a:avLst>
                  <a:gd name="adj" fmla="val 50000"/>
                </a:avLst>
              </a:prstGeom>
              <a:solidFill>
                <a:srgbClr val="76B82A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</p:grpSp>
        <p:sp>
          <p:nvSpPr>
            <p:cNvPr id="3241" name="Google Shape;3241;p587"/>
            <p:cNvSpPr/>
            <p:nvPr/>
          </p:nvSpPr>
          <p:spPr>
            <a:xfrm>
              <a:off x="6349075" y="3962465"/>
              <a:ext cx="7041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s-419" sz="900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 transfer</a:t>
              </a:r>
              <a:endParaRPr sz="9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2" name="Google Shape;3242;p587"/>
            <p:cNvSpPr/>
            <p:nvPr/>
          </p:nvSpPr>
          <p:spPr>
            <a:xfrm>
              <a:off x="4251315" y="4044669"/>
              <a:ext cx="11016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lang="es-419" sz="900" b="1">
                  <a:solidFill>
                    <a:srgbClr val="FFFFF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Innovative Entrepreneurship</a:t>
              </a:r>
              <a:endParaRPr sz="900" i="0" u="none" strike="noStrike" cap="non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3" name="Google Shape;3243;p587"/>
            <p:cNvSpPr txBox="1"/>
            <p:nvPr/>
          </p:nvSpPr>
          <p:spPr>
            <a:xfrm>
              <a:off x="4884187" y="3248303"/>
              <a:ext cx="7041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sp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rPr lang="es-419" sz="5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Strategic Innovation Consulting</a:t>
              </a:r>
              <a:endParaRPr sz="5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244" name="Google Shape;3244;p587"/>
            <p:cNvGrpSpPr/>
            <p:nvPr/>
          </p:nvGrpSpPr>
          <p:grpSpPr>
            <a:xfrm>
              <a:off x="5498067" y="2957741"/>
              <a:ext cx="495956" cy="495956"/>
              <a:chOff x="6032196" y="2690682"/>
              <a:chExt cx="1006200" cy="1006200"/>
            </a:xfrm>
          </p:grpSpPr>
          <p:sp>
            <p:nvSpPr>
              <p:cNvPr id="3245" name="Google Shape;3245;p587"/>
              <p:cNvSpPr/>
              <p:nvPr/>
            </p:nvSpPr>
            <p:spPr>
              <a:xfrm>
                <a:off x="6032196" y="2690682"/>
                <a:ext cx="1006200" cy="10062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64200" tIns="32100" rIns="64200" bIns="32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30"/>
                  <a:buFont typeface="Arial"/>
                  <a:buNone/>
                </a:pPr>
                <a:endParaRPr sz="103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3246" name="Google Shape;3246;p587"/>
              <p:cNvPicPr preferRelativeResize="0"/>
              <p:nvPr/>
            </p:nvPicPr>
            <p:blipFill rotWithShape="1">
              <a:blip r:embed="rId9">
                <a:alphaModFix/>
              </a:blip>
              <a:srcRect/>
              <a:stretch/>
            </p:blipFill>
            <p:spPr>
              <a:xfrm>
                <a:off x="6188461" y="2937224"/>
                <a:ext cx="693645" cy="48436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247" name="Google Shape;3247;p587"/>
            <p:cNvSpPr/>
            <p:nvPr/>
          </p:nvSpPr>
          <p:spPr>
            <a:xfrm>
              <a:off x="4310613" y="2023390"/>
              <a:ext cx="926400" cy="41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Innovation Culture and Strategy</a:t>
              </a:r>
              <a:endParaRPr sz="9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8" name="Google Shape;3248;p587"/>
            <p:cNvSpPr/>
            <p:nvPr/>
          </p:nvSpPr>
          <p:spPr>
            <a:xfrm>
              <a:off x="6264038" y="2051040"/>
              <a:ext cx="813000" cy="3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Open innovation</a:t>
              </a:r>
              <a:endParaRPr sz="9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49" name="Google Shape;3249;p587"/>
            <p:cNvSpPr/>
            <p:nvPr/>
          </p:nvSpPr>
          <p:spPr>
            <a:xfrm>
              <a:off x="5366054" y="2632777"/>
              <a:ext cx="759900" cy="265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Ecosystem Consolidation</a:t>
              </a:r>
              <a:endParaRPr sz="5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0" name="Google Shape;3250;p587"/>
            <p:cNvSpPr txBox="1"/>
            <p:nvPr/>
          </p:nvSpPr>
          <p:spPr>
            <a:xfrm>
              <a:off x="5991688" y="3229915"/>
              <a:ext cx="642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Empowering the Network</a:t>
              </a:r>
              <a:endParaRPr sz="5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1" name="Google Shape;3251;p587"/>
            <p:cNvSpPr/>
            <p:nvPr/>
          </p:nvSpPr>
          <p:spPr>
            <a:xfrm>
              <a:off x="5251300" y="1636440"/>
              <a:ext cx="989400" cy="265200"/>
            </a:xfrm>
            <a:prstGeom prst="roundRect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Industry</a:t>
              </a:r>
              <a:endParaRPr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2" name="Google Shape;3252;p587"/>
            <p:cNvSpPr/>
            <p:nvPr/>
          </p:nvSpPr>
          <p:spPr>
            <a:xfrm>
              <a:off x="6916950" y="3045401"/>
              <a:ext cx="1276500" cy="265200"/>
            </a:xfrm>
            <a:prstGeom prst="roundRect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Entrepreneurs</a:t>
              </a:r>
              <a:endParaRPr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3" name="Google Shape;3253;p587"/>
            <p:cNvSpPr/>
            <p:nvPr/>
          </p:nvSpPr>
          <p:spPr>
            <a:xfrm>
              <a:off x="3345300" y="3045401"/>
              <a:ext cx="1276500" cy="265200"/>
            </a:xfrm>
            <a:prstGeom prst="roundRect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Government</a:t>
              </a:r>
              <a:endParaRPr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254" name="Google Shape;3254;p587"/>
            <p:cNvSpPr/>
            <p:nvPr/>
          </p:nvSpPr>
          <p:spPr>
            <a:xfrm>
              <a:off x="5107750" y="4516733"/>
              <a:ext cx="1276500" cy="265200"/>
            </a:xfrm>
            <a:prstGeom prst="roundRect">
              <a:avLst>
                <a:gd name="adj" fmla="val 50000"/>
              </a:avLst>
            </a:prstGeom>
            <a:solidFill>
              <a:srgbClr val="99999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Academia</a:t>
              </a:r>
              <a:endParaRPr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pic>
        <p:nvPicPr>
          <p:cNvPr id="3255" name="Google Shape;3255;p587"/>
          <p:cNvPicPr preferRelativeResize="0"/>
          <p:nvPr/>
        </p:nvPicPr>
        <p:blipFill rotWithShape="1">
          <a:blip r:embed="rId4">
            <a:alphaModFix/>
          </a:blip>
          <a:srcRect l="-409" t="33167" r="77246" b="37940"/>
          <a:stretch/>
        </p:blipFill>
        <p:spPr>
          <a:xfrm rot="-5400000">
            <a:off x="5107538" y="1043950"/>
            <a:ext cx="261000" cy="27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6" name="Google Shape;3256;p587"/>
          <p:cNvPicPr preferRelativeResize="0"/>
          <p:nvPr/>
        </p:nvPicPr>
        <p:blipFill rotWithShape="1">
          <a:blip r:embed="rId4">
            <a:alphaModFix/>
          </a:blip>
          <a:srcRect l="-747" t="70953" r="74895" b="-656"/>
          <a:stretch/>
        </p:blipFill>
        <p:spPr>
          <a:xfrm rot="-5400000">
            <a:off x="6529883" y="1028788"/>
            <a:ext cx="291274" cy="28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p588"/>
          <p:cNvSpPr/>
          <p:nvPr/>
        </p:nvSpPr>
        <p:spPr>
          <a:xfrm>
            <a:off x="3044112" y="3599672"/>
            <a:ext cx="2836800" cy="39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57150" tIns="57150" rIns="57150" bIns="57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6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63" name="Google Shape;3263;p588"/>
          <p:cNvSpPr/>
          <p:nvPr/>
        </p:nvSpPr>
        <p:spPr>
          <a:xfrm>
            <a:off x="3044050" y="3596072"/>
            <a:ext cx="283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250" tIns="28575" rIns="57150" bIns="285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Latin American Genomics Alliance</a:t>
            </a:r>
            <a:endParaRPr sz="1116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4" name="Google Shape;3264;p588"/>
          <p:cNvSpPr/>
          <p:nvPr/>
        </p:nvSpPr>
        <p:spPr>
          <a:xfrm>
            <a:off x="2701800" y="3881892"/>
            <a:ext cx="6177900" cy="989700"/>
          </a:xfrm>
          <a:prstGeom prst="roundRect">
            <a:avLst>
              <a:gd name="adj" fmla="val 11760"/>
            </a:avLst>
          </a:prstGeom>
          <a:gradFill>
            <a:gsLst>
              <a:gs pos="0">
                <a:schemeClr val="lt1"/>
              </a:gs>
              <a:gs pos="63000">
                <a:srgbClr val="ECECEC"/>
              </a:gs>
              <a:gs pos="100000">
                <a:srgbClr val="EFEFEF"/>
              </a:gs>
            </a:gsLst>
            <a:lin ang="13500032" scaled="0"/>
          </a:gra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65" name="Google Shape;3265;p588"/>
          <p:cNvSpPr/>
          <p:nvPr/>
        </p:nvSpPr>
        <p:spPr>
          <a:xfrm>
            <a:off x="2793575" y="3867475"/>
            <a:ext cx="4897200" cy="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Consulting on strategic planning for                                                        the Latin American Genomics Alliance.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Genomics: an interdisciplinary field that studies the function, structure, evolution, mapping, and editing of an organism’s entire DNA.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66" name="Google Shape;3266;p5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2400" y="3955867"/>
            <a:ext cx="1064225" cy="8415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7" name="Google Shape;3267;p588"/>
          <p:cNvSpPr/>
          <p:nvPr/>
        </p:nvSpPr>
        <p:spPr>
          <a:xfrm>
            <a:off x="4186579" y="-1770006"/>
            <a:ext cx="3340200" cy="418800"/>
          </a:xfrm>
          <a:prstGeom prst="roundRect">
            <a:avLst>
              <a:gd name="adj" fmla="val 16667"/>
            </a:avLst>
          </a:prstGeom>
          <a:solidFill>
            <a:srgbClr val="6E368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8" name="Google Shape;3268;p588"/>
          <p:cNvSpPr/>
          <p:nvPr/>
        </p:nvSpPr>
        <p:spPr>
          <a:xfrm>
            <a:off x="4211909" y="-2355876"/>
            <a:ext cx="31434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25" tIns="25700" rIns="51425" bIns="25700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419" sz="2400">
                <a:solidFill>
                  <a:srgbClr val="3A38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Nuestra gestión con</a:t>
            </a:r>
            <a:endParaRPr sz="800" b="0" i="0" u="none" strike="noStrike" cap="none">
              <a:solidFill>
                <a:srgbClr val="6E358B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69" name="Google Shape;3269;p588"/>
          <p:cNvSpPr/>
          <p:nvPr/>
        </p:nvSpPr>
        <p:spPr>
          <a:xfrm>
            <a:off x="4226244" y="-1770474"/>
            <a:ext cx="3143400" cy="3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625" tIns="25700" rIns="51425" bIns="2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30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 empresas</a:t>
            </a:r>
            <a:endParaRPr sz="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270" name="Google Shape;3270;p588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271" name="Google Shape;3271;p588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2" name="Google Shape;3272;p588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3" name="Google Shape;3273;p588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4" name="Google Shape;3274;p588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75" name="Google Shape;3275;p588"/>
          <p:cNvSpPr/>
          <p:nvPr/>
        </p:nvSpPr>
        <p:spPr>
          <a:xfrm>
            <a:off x="3044112" y="1861378"/>
            <a:ext cx="2836800" cy="39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57150" tIns="57150" rIns="57150" bIns="57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6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76" name="Google Shape;3276;p588"/>
          <p:cNvSpPr/>
          <p:nvPr/>
        </p:nvSpPr>
        <p:spPr>
          <a:xfrm>
            <a:off x="3044050" y="1857778"/>
            <a:ext cx="283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250" tIns="28575" rIns="57150" bIns="285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Industrial Symbiosis Project</a:t>
            </a:r>
            <a:endParaRPr sz="11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7" name="Google Shape;3277;p588"/>
          <p:cNvSpPr/>
          <p:nvPr/>
        </p:nvSpPr>
        <p:spPr>
          <a:xfrm>
            <a:off x="2701800" y="2143587"/>
            <a:ext cx="6177900" cy="1159200"/>
          </a:xfrm>
          <a:prstGeom prst="roundRect">
            <a:avLst>
              <a:gd name="adj" fmla="val 11760"/>
            </a:avLst>
          </a:prstGeom>
          <a:gradFill>
            <a:gsLst>
              <a:gs pos="0">
                <a:schemeClr val="lt1"/>
              </a:gs>
              <a:gs pos="63000">
                <a:srgbClr val="ECECEC"/>
              </a:gs>
              <a:gs pos="100000">
                <a:srgbClr val="EFEFEF"/>
              </a:gs>
            </a:gsLst>
            <a:lin ang="13500032" scaled="0"/>
          </a:gra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78" name="Google Shape;3278;p588"/>
          <p:cNvSpPr/>
          <p:nvPr/>
        </p:nvSpPr>
        <p:spPr>
          <a:xfrm>
            <a:off x="2793575" y="2346625"/>
            <a:ext cx="4561800" cy="7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supporedt companies in implementing strategies                                                     based on industrial waste symbiosis.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148 waste synergies were identified, and 10 pilot projects were launched.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79" name="Google Shape;3279;p588"/>
          <p:cNvSpPr/>
          <p:nvPr/>
        </p:nvSpPr>
        <p:spPr>
          <a:xfrm>
            <a:off x="3044112" y="279272"/>
            <a:ext cx="2836800" cy="3945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57150" tIns="57150" rIns="57150" bIns="5715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6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80" name="Google Shape;3280;p588"/>
          <p:cNvSpPr/>
          <p:nvPr/>
        </p:nvSpPr>
        <p:spPr>
          <a:xfrm>
            <a:off x="3044050" y="275672"/>
            <a:ext cx="2836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6250" tIns="28575" rIns="57150" bIns="2857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Innovation Lounge</a:t>
            </a:r>
            <a:endParaRPr sz="1116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81" name="Google Shape;3281;p588"/>
          <p:cNvSpPr/>
          <p:nvPr/>
        </p:nvSpPr>
        <p:spPr>
          <a:xfrm>
            <a:off x="2701800" y="561492"/>
            <a:ext cx="6177900" cy="989700"/>
          </a:xfrm>
          <a:prstGeom prst="roundRect">
            <a:avLst>
              <a:gd name="adj" fmla="val 11760"/>
            </a:avLst>
          </a:prstGeom>
          <a:gradFill>
            <a:gsLst>
              <a:gs pos="0">
                <a:schemeClr val="lt1"/>
              </a:gs>
              <a:gs pos="63000">
                <a:srgbClr val="ECECEC"/>
              </a:gs>
              <a:gs pos="100000">
                <a:srgbClr val="EFEFEF"/>
              </a:gs>
            </a:gsLst>
            <a:lin ang="13500032" scaled="0"/>
          </a:gra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82" name="Google Shape;3282;p588"/>
          <p:cNvSpPr/>
          <p:nvPr/>
        </p:nvSpPr>
        <p:spPr>
          <a:xfrm>
            <a:off x="2793575" y="547075"/>
            <a:ext cx="4651200" cy="9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Two-day visit to six leading organizations in Cali.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topics: health innovation, technological development, university collaboration, and Agri-Industry 4.0.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8" name="Google Shape;3288;p589"/>
          <p:cNvSpPr/>
          <p:nvPr/>
        </p:nvSpPr>
        <p:spPr>
          <a:xfrm>
            <a:off x="5499475" y="336675"/>
            <a:ext cx="3193200" cy="516900"/>
          </a:xfrm>
          <a:prstGeom prst="roundRect">
            <a:avLst>
              <a:gd name="adj" fmla="val 16667"/>
            </a:avLst>
          </a:prstGeom>
          <a:solidFill>
            <a:srgbClr val="72BF44"/>
          </a:solidFill>
          <a:ln>
            <a:noFill/>
          </a:ln>
        </p:spPr>
        <p:txBody>
          <a:bodyPr spcFirstLastPara="1" wrap="square" lIns="64900" tIns="64900" rIns="64900" bIns="649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93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89" name="Google Shape;3289;p589"/>
          <p:cNvSpPr/>
          <p:nvPr/>
        </p:nvSpPr>
        <p:spPr>
          <a:xfrm>
            <a:off x="2660100" y="748504"/>
            <a:ext cx="6271200" cy="1494000"/>
          </a:xfrm>
          <a:prstGeom prst="roundRect">
            <a:avLst>
              <a:gd name="adj" fmla="val 6184"/>
            </a:avLst>
          </a:prstGeom>
          <a:gradFill>
            <a:gsLst>
              <a:gs pos="0">
                <a:srgbClr val="FFFFFF"/>
              </a:gs>
              <a:gs pos="63000">
                <a:srgbClr val="ECECEC"/>
              </a:gs>
              <a:gs pos="100000">
                <a:srgbClr val="EFEFEF"/>
              </a:gs>
            </a:gsLst>
            <a:lin ang="13500032" scaled="0"/>
          </a:gradFill>
          <a:ln>
            <a:noFill/>
          </a:ln>
          <a:effectLst>
            <a:outerShdw blurRad="91266" dist="13521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4900" tIns="64900" rIns="64900" bIns="64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64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290" name="Google Shape;3290;p589"/>
          <p:cNvSpPr/>
          <p:nvPr/>
        </p:nvSpPr>
        <p:spPr>
          <a:xfrm>
            <a:off x="4978032" y="437400"/>
            <a:ext cx="3638700" cy="2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875" tIns="32425" rIns="64900" bIns="32425" anchor="ctr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Corporate Open Innovation Challenges</a:t>
            </a:r>
            <a:endParaRPr sz="12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1" name="Google Shape;3291;p589"/>
          <p:cNvSpPr txBox="1"/>
          <p:nvPr/>
        </p:nvSpPr>
        <p:spPr>
          <a:xfrm>
            <a:off x="4657611" y="793543"/>
            <a:ext cx="4107300" cy="140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900" tIns="64900" rIns="64900" bIns="64900" anchor="t" anchorCtr="0">
            <a:spAutoFit/>
          </a:bodyPr>
          <a:lstStyle/>
          <a:p>
            <a:pPr marL="208799" lvl="0" indent="-192250" algn="just" rtl="0">
              <a:spcBef>
                <a:spcPts val="852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Utilization of excess gas (below 50,000 cubic feet per day) in oil fields across the Llanos Orientales, Huila, and Tolima regions.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08799" lvl="0" indent="-192250" algn="just" rtl="0"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Improving natural gas fuel efficiency in oil field engines.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08799" lvl="0" indent="-192250" algn="just" rtl="0">
              <a:spcBef>
                <a:spcPts val="1000"/>
              </a:spcBef>
              <a:spcAft>
                <a:spcPts val="1000"/>
              </a:spcAft>
              <a:buClr>
                <a:schemeClr val="accent5"/>
              </a:buClr>
              <a:buSzPts val="1100"/>
              <a:buFont typeface="Century Gothic"/>
              <a:buChar char="●"/>
            </a:pPr>
            <a:r>
              <a:rPr lang="es-419"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Selected proposals moved forward to negotiation and pilot development.</a:t>
            </a:r>
            <a:endParaRPr sz="1100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92" name="Google Shape;3292;p5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60028" y="1217973"/>
            <a:ext cx="1598746" cy="5167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3" name="Google Shape;3293;p589" title="LOGO CONNECT-CLIMATECH ACELERATOR FONDOS CLAROS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5191" y="2429081"/>
            <a:ext cx="1929927" cy="924882"/>
          </a:xfrm>
          <a:prstGeom prst="rect">
            <a:avLst/>
          </a:prstGeom>
          <a:noFill/>
          <a:ln>
            <a:noFill/>
          </a:ln>
        </p:spPr>
      </p:pic>
      <p:sp>
        <p:nvSpPr>
          <p:cNvPr id="3294" name="Google Shape;3294;p589"/>
          <p:cNvSpPr txBox="1"/>
          <p:nvPr/>
        </p:nvSpPr>
        <p:spPr>
          <a:xfrm>
            <a:off x="2631204" y="3379860"/>
            <a:ext cx="37179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00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multi-corporate accelerator that drives the growth of innovative ventures tackling major industrial challenges and contributing to the mitigation, prevention, and remediation of climate change impacts.</a:t>
            </a:r>
            <a:endParaRPr sz="1000" b="1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5" name="Google Shape;3295;p589"/>
          <p:cNvSpPr/>
          <p:nvPr/>
        </p:nvSpPr>
        <p:spPr>
          <a:xfrm>
            <a:off x="6539127" y="2799500"/>
            <a:ext cx="3717900" cy="2010600"/>
          </a:xfrm>
          <a:prstGeom prst="roundRect">
            <a:avLst>
              <a:gd name="adj" fmla="val 10190"/>
            </a:avLst>
          </a:prstGeom>
          <a:solidFill>
            <a:schemeClr val="lt1"/>
          </a:solidFill>
          <a:ln w="19050" cap="flat" cmpd="sng">
            <a:solidFill>
              <a:srgbClr val="7DB33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6" name="Google Shape;3296;p589"/>
          <p:cNvSpPr txBox="1"/>
          <p:nvPr/>
        </p:nvSpPr>
        <p:spPr>
          <a:xfrm>
            <a:off x="6897095" y="3003675"/>
            <a:ext cx="18678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3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 corporate groups and 2 partner companies</a:t>
            </a:r>
            <a:endParaRPr sz="1300" b="1" i="0" u="none" strike="noStrike" cap="none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97" name="Google Shape;3297;p5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9017" y="4567596"/>
            <a:ext cx="3222275" cy="334350"/>
          </a:xfrm>
          <a:prstGeom prst="rect">
            <a:avLst/>
          </a:prstGeom>
          <a:noFill/>
          <a:ln>
            <a:noFill/>
          </a:ln>
        </p:spPr>
      </p:pic>
      <p:sp>
        <p:nvSpPr>
          <p:cNvPr id="3298" name="Google Shape;3298;p589"/>
          <p:cNvSpPr txBox="1"/>
          <p:nvPr/>
        </p:nvSpPr>
        <p:spPr>
          <a:xfrm>
            <a:off x="3085854" y="4253558"/>
            <a:ext cx="2808600" cy="2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 b="1" i="0" u="none" strike="noStrike" cap="none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Aliados estratégicos</a:t>
            </a:r>
            <a:endParaRPr sz="1200" b="1" i="0" u="none" strike="noStrike" cap="none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299" name="Google Shape;3299;p589"/>
          <p:cNvSpPr txBox="1"/>
          <p:nvPr/>
        </p:nvSpPr>
        <p:spPr>
          <a:xfrm>
            <a:off x="7006835" y="3936323"/>
            <a:ext cx="16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300" b="1">
                <a:solidFill>
                  <a:schemeClr val="accent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45 startups accelerated in just two years</a:t>
            </a:r>
            <a:endParaRPr sz="1300" b="1" i="0" u="none" strike="noStrike" cap="none">
              <a:solidFill>
                <a:schemeClr val="accent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300" name="Google Shape;3300;p589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301" name="Google Shape;3301;p589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2" name="Google Shape;3302;p589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3" name="Google Shape;3303;p589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4" name="Google Shape;3304;p589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0" name="Google Shape;3310;p590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56" y="0"/>
            <a:ext cx="9144003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3311" name="Google Shape;3311;p590"/>
          <p:cNvSpPr/>
          <p:nvPr/>
        </p:nvSpPr>
        <p:spPr>
          <a:xfrm>
            <a:off x="10084206" y="93885"/>
            <a:ext cx="6813600" cy="5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500" tIns="34275" rIns="68575" bIns="342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900"/>
              <a:buFont typeface="Century Gothic"/>
              <a:buNone/>
            </a:pPr>
            <a:r>
              <a:rPr lang="es-419" sz="2300" b="1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Transforming Lives Through </a:t>
            </a:r>
            <a:r>
              <a:rPr lang="es-419" sz="2300" b="1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Innovation</a:t>
            </a:r>
            <a:endParaRPr sz="3000" b="1">
              <a:solidFill>
                <a:schemeClr val="accent5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312" name="Google Shape;3312;p590"/>
          <p:cNvGrpSpPr/>
          <p:nvPr/>
        </p:nvGrpSpPr>
        <p:grpSpPr>
          <a:xfrm>
            <a:off x="3401244" y="3867058"/>
            <a:ext cx="5063400" cy="939150"/>
            <a:chOff x="4292125" y="5201225"/>
            <a:chExt cx="6751200" cy="1252200"/>
          </a:xfrm>
        </p:grpSpPr>
        <p:sp>
          <p:nvSpPr>
            <p:cNvPr id="3313" name="Google Shape;3313;p590"/>
            <p:cNvSpPr/>
            <p:nvPr/>
          </p:nvSpPr>
          <p:spPr>
            <a:xfrm>
              <a:off x="4292125" y="5201225"/>
              <a:ext cx="6751200" cy="1252200"/>
            </a:xfrm>
            <a:prstGeom prst="roundRect">
              <a:avLst>
                <a:gd name="adj" fmla="val 11015"/>
              </a:avLst>
            </a:prstGeom>
            <a:solidFill>
              <a:schemeClr val="lt1"/>
            </a:solidFill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9322" dist="64294" dir="366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grpSp>
          <p:nvGrpSpPr>
            <p:cNvPr id="3314" name="Google Shape;3314;p590"/>
            <p:cNvGrpSpPr/>
            <p:nvPr/>
          </p:nvGrpSpPr>
          <p:grpSpPr>
            <a:xfrm>
              <a:off x="4710518" y="5572446"/>
              <a:ext cx="5914234" cy="794100"/>
              <a:chOff x="3937830" y="5420046"/>
              <a:chExt cx="5914234" cy="794100"/>
            </a:xfrm>
          </p:grpSpPr>
          <p:grpSp>
            <p:nvGrpSpPr>
              <p:cNvPr id="3315" name="Google Shape;3315;p590"/>
              <p:cNvGrpSpPr/>
              <p:nvPr/>
            </p:nvGrpSpPr>
            <p:grpSpPr>
              <a:xfrm>
                <a:off x="3937830" y="5420046"/>
                <a:ext cx="5914234" cy="794100"/>
                <a:chOff x="3937830" y="5420046"/>
                <a:chExt cx="5914234" cy="794100"/>
              </a:xfrm>
            </p:grpSpPr>
            <p:grpSp>
              <p:nvGrpSpPr>
                <p:cNvPr id="3316" name="Google Shape;3316;p590"/>
                <p:cNvGrpSpPr/>
                <p:nvPr/>
              </p:nvGrpSpPr>
              <p:grpSpPr>
                <a:xfrm>
                  <a:off x="3937830" y="5420046"/>
                  <a:ext cx="5914234" cy="794100"/>
                  <a:chOff x="5239080" y="5013596"/>
                  <a:chExt cx="5914234" cy="794100"/>
                </a:xfrm>
              </p:grpSpPr>
              <p:pic>
                <p:nvPicPr>
                  <p:cNvPr id="3317" name="Google Shape;3317;p590"/>
                  <p:cNvPicPr preferRelativeResize="0"/>
                  <p:nvPr/>
                </p:nvPicPr>
                <p:blipFill>
                  <a:blip r:embed="rId4">
                    <a:alphaModFix/>
                  </a:blip>
                  <a:stretch>
                    <a:fillRect/>
                  </a:stretch>
                </p:blipFill>
                <p:spPr>
                  <a:xfrm>
                    <a:off x="5239080" y="5176430"/>
                    <a:ext cx="661576" cy="50262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3318" name="Google Shape;3318;p590"/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10128470" y="5229178"/>
                    <a:ext cx="1024844" cy="434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319" name="Google Shape;3319;p590"/>
                  <p:cNvSpPr txBox="1"/>
                  <p:nvPr/>
                </p:nvSpPr>
                <p:spPr>
                  <a:xfrm>
                    <a:off x="7606583" y="5013596"/>
                    <a:ext cx="1173000" cy="7941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75" tIns="68575" rIns="68575" bIns="68575" anchor="t" anchorCtr="0">
                    <a:spAutoFit/>
                  </a:bodyPr>
                  <a:lstStyle/>
                  <a:p>
                    <a:pPr marL="0" lvl="0" indent="0" algn="ctr" rtl="0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s-419" sz="1100" b="1">
                        <a:solidFill>
                          <a:schemeClr val="accent5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Patent Support Program</a:t>
                    </a:r>
                    <a:endParaRPr sz="1000" b="1">
                      <a:solidFill>
                        <a:schemeClr val="accent5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  <p:sp>
              <p:nvSpPr>
                <p:cNvPr id="3320" name="Google Shape;3320;p590"/>
                <p:cNvSpPr txBox="1"/>
                <p:nvPr/>
              </p:nvSpPr>
              <p:spPr>
                <a:xfrm>
                  <a:off x="4594438" y="5668930"/>
                  <a:ext cx="1776600" cy="395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68575" rIns="68575" bIns="68575" anchor="ctr" anchorCtr="0">
                  <a:noAutofit/>
                </a:bodyPr>
                <a:lstStyle/>
                <a:p>
                  <a:pPr marL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s-419" sz="800" b="1">
                      <a:solidFill>
                        <a:srgbClr val="B7B7B7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Helped make this dream a reality through its programs</a:t>
                  </a:r>
                  <a:endParaRPr sz="800">
                    <a:solidFill>
                      <a:srgbClr val="B7B7B7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pic>
            <p:nvPicPr>
              <p:cNvPr id="3321" name="Google Shape;3321;p590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7641159" y="5668925"/>
                <a:ext cx="1017283" cy="385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322" name="Google Shape;3322;p590"/>
          <p:cNvSpPr/>
          <p:nvPr/>
        </p:nvSpPr>
        <p:spPr>
          <a:xfrm>
            <a:off x="3233750" y="3449140"/>
            <a:ext cx="5398500" cy="668100"/>
          </a:xfrm>
          <a:prstGeom prst="roundRect">
            <a:avLst>
              <a:gd name="adj" fmla="val 3805"/>
            </a:avLst>
          </a:prstGeom>
          <a:solidFill>
            <a:srgbClr val="434343"/>
          </a:solidFill>
          <a:ln w="21425" cap="flat" cmpd="sng">
            <a:solidFill>
              <a:srgbClr val="434343"/>
            </a:solidFill>
            <a:prstDash val="solid"/>
            <a:round/>
            <a:headEnd type="none" w="sm" len="sm"/>
            <a:tailEnd type="none" w="sm" len="sm"/>
          </a:ln>
          <a:effectLst>
            <a:outerShdw blurRad="289322" dist="64294" dir="3660000" algn="bl" rotWithShape="0">
              <a:srgbClr val="000000">
                <a:alpha val="25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616"/>
              </a:buClr>
              <a:buSzPts val="900"/>
              <a:buFont typeface="Century Gothic"/>
              <a:buNone/>
            </a:pPr>
            <a:r>
              <a:rPr lang="es-419" sz="11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 new company emerges, building the first facility in Colombia to produce the virus that combats Salmonella.</a:t>
            </a:r>
            <a:endParaRPr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323" name="Google Shape;3323;p590"/>
          <p:cNvPicPr preferRelativeResize="0"/>
          <p:nvPr/>
        </p:nvPicPr>
        <p:blipFill rotWithShape="1">
          <a:blip r:embed="rId3">
            <a:alphaModFix/>
          </a:blip>
          <a:srcRect l="7587" t="16459" r="64057" b="5900"/>
          <a:stretch/>
        </p:blipFill>
        <p:spPr>
          <a:xfrm>
            <a:off x="536165" y="1587250"/>
            <a:ext cx="2151000" cy="3312900"/>
          </a:xfrm>
          <a:prstGeom prst="roundRect">
            <a:avLst>
              <a:gd name="adj" fmla="val 5037"/>
            </a:avLst>
          </a:prstGeom>
          <a:noFill/>
          <a:ln>
            <a:noFill/>
          </a:ln>
        </p:spPr>
      </p:pic>
      <p:sp>
        <p:nvSpPr>
          <p:cNvPr id="3324" name="Google Shape;3324;p590"/>
          <p:cNvSpPr/>
          <p:nvPr/>
        </p:nvSpPr>
        <p:spPr>
          <a:xfrm>
            <a:off x="536165" y="1587250"/>
            <a:ext cx="2151000" cy="3312900"/>
          </a:xfrm>
          <a:prstGeom prst="roundRect">
            <a:avLst>
              <a:gd name="adj" fmla="val 4775"/>
            </a:avLst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12" scaled="0"/>
          </a:gradFill>
          <a:ln>
            <a:noFill/>
          </a:ln>
        </p:spPr>
        <p:txBody>
          <a:bodyPr spcFirstLastPara="1" wrap="square" lIns="56875" tIns="56875" rIns="56875" bIns="5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2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325" name="Google Shape;3325;p590"/>
          <p:cNvSpPr/>
          <p:nvPr/>
        </p:nvSpPr>
        <p:spPr>
          <a:xfrm>
            <a:off x="536165" y="1587250"/>
            <a:ext cx="2151000" cy="3312900"/>
          </a:xfrm>
          <a:prstGeom prst="roundRect">
            <a:avLst>
              <a:gd name="adj" fmla="val 4775"/>
            </a:avLst>
          </a:prstGeom>
          <a:noFill/>
          <a:ln w="237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6875" tIns="56875" rIns="56875" bIns="5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12"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326" name="Google Shape;3326;p590"/>
          <p:cNvGrpSpPr/>
          <p:nvPr/>
        </p:nvGrpSpPr>
        <p:grpSpPr>
          <a:xfrm>
            <a:off x="535512" y="3051425"/>
            <a:ext cx="2152190" cy="1801449"/>
            <a:chOff x="927590" y="3481900"/>
            <a:chExt cx="3459000" cy="2895290"/>
          </a:xfrm>
        </p:grpSpPr>
        <p:sp>
          <p:nvSpPr>
            <p:cNvPr id="3327" name="Google Shape;3327;p590"/>
            <p:cNvSpPr/>
            <p:nvPr/>
          </p:nvSpPr>
          <p:spPr>
            <a:xfrm>
              <a:off x="1036238" y="4394790"/>
              <a:ext cx="3220500" cy="198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28450" rIns="56875" bIns="284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1616"/>
                </a:buClr>
                <a:buSzPts val="747"/>
                <a:buFont typeface="Century Gothic"/>
                <a:buNone/>
              </a:pPr>
              <a:r>
                <a:rPr lang="es-419" sz="109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“Connect’s methodology, expertise, and network have truly enriched us. We’re deeply grateful for their commitment to our success”</a:t>
              </a:r>
              <a:endParaRPr sz="1095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328" name="Google Shape;3328;p590"/>
            <p:cNvSpPr/>
            <p:nvPr/>
          </p:nvSpPr>
          <p:spPr>
            <a:xfrm>
              <a:off x="927590" y="3481900"/>
              <a:ext cx="3456900" cy="887400"/>
            </a:xfrm>
            <a:prstGeom prst="roundRect">
              <a:avLst>
                <a:gd name="adj" fmla="val 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56875" tIns="56875" rIns="56875" bIns="5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2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29" name="Google Shape;3329;p590"/>
            <p:cNvSpPr/>
            <p:nvPr/>
          </p:nvSpPr>
          <p:spPr>
            <a:xfrm>
              <a:off x="927590" y="3572623"/>
              <a:ext cx="3459000" cy="71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6000" tIns="28450" rIns="56875" bIns="28450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1616"/>
                </a:buClr>
                <a:buSzPts val="747"/>
                <a:buFont typeface="Century Gothic"/>
                <a:buNone/>
              </a:pPr>
              <a:r>
                <a:rPr lang="es-419" sz="15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Viviana Clavijo </a:t>
              </a:r>
              <a:endParaRPr sz="1593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71616"/>
                </a:buClr>
                <a:buSzPts val="747"/>
                <a:buFont typeface="Century Gothic"/>
                <a:buNone/>
              </a:pPr>
              <a:r>
                <a:rPr lang="es-419" sz="109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CEO - Sciphage</a:t>
              </a:r>
              <a:endParaRPr sz="1095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330" name="Google Shape;3330;p590"/>
          <p:cNvGrpSpPr/>
          <p:nvPr/>
        </p:nvGrpSpPr>
        <p:grpSpPr>
          <a:xfrm>
            <a:off x="1074959" y="1809980"/>
            <a:ext cx="1073295" cy="1073295"/>
            <a:chOff x="5310325" y="1486650"/>
            <a:chExt cx="1725000" cy="1725000"/>
          </a:xfrm>
        </p:grpSpPr>
        <p:sp>
          <p:nvSpPr>
            <p:cNvPr id="3331" name="Google Shape;3331;p590"/>
            <p:cNvSpPr/>
            <p:nvPr/>
          </p:nvSpPr>
          <p:spPr>
            <a:xfrm>
              <a:off x="5310325" y="1486775"/>
              <a:ext cx="1725000" cy="1724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6875" tIns="56875" rIns="56875" bIns="5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12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332" name="Google Shape;3332;p59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10325" y="1486650"/>
              <a:ext cx="1725000" cy="1725000"/>
            </a:xfrm>
            <a:prstGeom prst="ellipse">
              <a:avLst/>
            </a:prstGeom>
            <a:noFill/>
            <a:ln w="23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  <p:grpSp>
        <p:nvGrpSpPr>
          <p:cNvPr id="3333" name="Google Shape;3333;p590"/>
          <p:cNvGrpSpPr/>
          <p:nvPr/>
        </p:nvGrpSpPr>
        <p:grpSpPr>
          <a:xfrm>
            <a:off x="6137956" y="1681187"/>
            <a:ext cx="1607269" cy="1649236"/>
            <a:chOff x="7941075" y="1093406"/>
            <a:chExt cx="2143025" cy="2198981"/>
          </a:xfrm>
        </p:grpSpPr>
        <p:sp>
          <p:nvSpPr>
            <p:cNvPr id="3334" name="Google Shape;3334;p590"/>
            <p:cNvSpPr/>
            <p:nvPr/>
          </p:nvSpPr>
          <p:spPr>
            <a:xfrm>
              <a:off x="7941075" y="1458188"/>
              <a:ext cx="1834200" cy="1834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35" name="Google Shape;3335;p590"/>
            <p:cNvSpPr/>
            <p:nvPr/>
          </p:nvSpPr>
          <p:spPr>
            <a:xfrm>
              <a:off x="8143875" y="1661000"/>
              <a:ext cx="1428600" cy="1428600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63000">
                  <a:srgbClr val="ECECEC"/>
                </a:gs>
                <a:gs pos="100000">
                  <a:srgbClr val="D9D9D9"/>
                </a:gs>
              </a:gsLst>
              <a:lin ang="13500032" scaled="0"/>
            </a:gradFill>
            <a:ln>
              <a:noFill/>
            </a:ln>
            <a:effectLst>
              <a:outerShdw blurRad="225028" dist="85725" dir="3900000" algn="bl" rotWithShape="0">
                <a:srgbClr val="000000">
                  <a:alpha val="3900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336" name="Google Shape;3336;p59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338750" y="2040297"/>
              <a:ext cx="1038874" cy="67000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37" name="Google Shape;3337;p590"/>
            <p:cNvSpPr txBox="1"/>
            <p:nvPr/>
          </p:nvSpPr>
          <p:spPr>
            <a:xfrm>
              <a:off x="8050400" y="1093406"/>
              <a:ext cx="2033700" cy="38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rgbClr val="43434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 Entrepreneurship</a:t>
              </a:r>
              <a:endParaRPr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338" name="Google Shape;3338;p590"/>
          <p:cNvGrpSpPr/>
          <p:nvPr/>
        </p:nvGrpSpPr>
        <p:grpSpPr>
          <a:xfrm>
            <a:off x="4352169" y="1681179"/>
            <a:ext cx="1375650" cy="1649245"/>
            <a:chOff x="5560025" y="1093395"/>
            <a:chExt cx="1834200" cy="2198993"/>
          </a:xfrm>
        </p:grpSpPr>
        <p:sp>
          <p:nvSpPr>
            <p:cNvPr id="3339" name="Google Shape;3339;p590"/>
            <p:cNvSpPr/>
            <p:nvPr/>
          </p:nvSpPr>
          <p:spPr>
            <a:xfrm>
              <a:off x="5560025" y="1458188"/>
              <a:ext cx="1834200" cy="18342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340" name="Google Shape;3340;p590"/>
            <p:cNvSpPr/>
            <p:nvPr/>
          </p:nvSpPr>
          <p:spPr>
            <a:xfrm>
              <a:off x="5762825" y="1661000"/>
              <a:ext cx="1428600" cy="1428600"/>
            </a:xfrm>
            <a:prstGeom prst="ellipse">
              <a:avLst/>
            </a:prstGeom>
            <a:gradFill>
              <a:gsLst>
                <a:gs pos="0">
                  <a:schemeClr val="lt1"/>
                </a:gs>
                <a:gs pos="63000">
                  <a:srgbClr val="ECECEC"/>
                </a:gs>
                <a:gs pos="100000">
                  <a:srgbClr val="D9D9D9"/>
                </a:gs>
              </a:gsLst>
              <a:lin ang="13500032" scaled="0"/>
            </a:gradFill>
            <a:ln>
              <a:noFill/>
            </a:ln>
            <a:effectLst>
              <a:outerShdw blurRad="225028" dist="85725" dir="3900000" algn="bl" rotWithShape="0">
                <a:srgbClr val="000000">
                  <a:alpha val="3900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341" name="Google Shape;3341;p59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957688" y="2201253"/>
              <a:ext cx="1038896" cy="400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42" name="Google Shape;3342;p590"/>
            <p:cNvSpPr txBox="1"/>
            <p:nvPr/>
          </p:nvSpPr>
          <p:spPr>
            <a:xfrm>
              <a:off x="5748725" y="1093395"/>
              <a:ext cx="1645500" cy="38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sp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00" b="1">
                  <a:solidFill>
                    <a:srgbClr val="43434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From Science</a:t>
              </a:r>
              <a:endParaRPr sz="11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cxnSp>
        <p:nvCxnSpPr>
          <p:cNvPr id="3343" name="Google Shape;3343;p590"/>
          <p:cNvCxnSpPr>
            <a:stCxn id="3339" idx="6"/>
            <a:endCxn id="3334" idx="2"/>
          </p:cNvCxnSpPr>
          <p:nvPr/>
        </p:nvCxnSpPr>
        <p:spPr>
          <a:xfrm>
            <a:off x="5727819" y="2642598"/>
            <a:ext cx="410100" cy="0"/>
          </a:xfrm>
          <a:prstGeom prst="straightConnector1">
            <a:avLst/>
          </a:prstGeom>
          <a:noFill/>
          <a:ln w="857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344" name="Google Shape;3344;p590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345" name="Google Shape;3345;p590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6" name="Google Shape;3346;p590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47" name="Google Shape;3347;p590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348" name="Google Shape;3348;p590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9" name="Google Shape;3349;p590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50" name="Google Shape;3350;p590"/>
          <p:cNvSpPr txBox="1"/>
          <p:nvPr/>
        </p:nvSpPr>
        <p:spPr>
          <a:xfrm>
            <a:off x="2648848" y="55974"/>
            <a:ext cx="3845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2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Transforming Lives Through Innovation</a:t>
            </a:r>
            <a:endParaRPr sz="26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51" name="Google Shape;3351;p590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7" name="Google Shape;3357;p591"/>
          <p:cNvPicPr preferRelativeResize="0"/>
          <p:nvPr/>
        </p:nvPicPr>
        <p:blipFill rotWithShape="1">
          <a:blip r:embed="rId3">
            <a:alphaModFix amt="15000"/>
          </a:blip>
          <a:srcRect r="26932"/>
          <a:stretch/>
        </p:blipFill>
        <p:spPr>
          <a:xfrm>
            <a:off x="2469025" y="0"/>
            <a:ext cx="6681298" cy="51434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58" name="Google Shape;3358;p591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359" name="Google Shape;3359;p591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0" name="Google Shape;3360;p591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1" name="Google Shape;3361;p591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2" name="Google Shape;3362;p591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63" name="Google Shape;3363;p591"/>
          <p:cNvSpPr/>
          <p:nvPr/>
        </p:nvSpPr>
        <p:spPr>
          <a:xfrm>
            <a:off x="3281800" y="664650"/>
            <a:ext cx="1620600" cy="328800"/>
          </a:xfrm>
          <a:prstGeom prst="roundRect">
            <a:avLst>
              <a:gd name="adj" fmla="val 961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50150" tIns="50150" rIns="50150" bIns="501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4"/>
              <a:buFont typeface="Arial"/>
              <a:buNone/>
            </a:pPr>
            <a:endParaRPr sz="804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364" name="Google Shape;3364;p591"/>
          <p:cNvSpPr/>
          <p:nvPr/>
        </p:nvSpPr>
        <p:spPr>
          <a:xfrm>
            <a:off x="2715945" y="605450"/>
            <a:ext cx="2186400" cy="43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spcFirstLastPara="1" wrap="square" lIns="50150" tIns="50150" rIns="50150" bIns="50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82"/>
              <a:buFont typeface="Arial"/>
              <a:buNone/>
            </a:pPr>
            <a:r>
              <a:rPr lang="es-419" sz="2047" b="1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</a:t>
            </a:r>
            <a:r>
              <a:rPr lang="es-419" sz="2047" b="1" i="0" u="none" strike="noStrike" cap="none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s-419" sz="2047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experience</a:t>
            </a:r>
            <a:endParaRPr sz="80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5" name="Google Shape;3365;p591"/>
          <p:cNvSpPr/>
          <p:nvPr/>
        </p:nvSpPr>
        <p:spPr>
          <a:xfrm>
            <a:off x="4614493" y="1490246"/>
            <a:ext cx="2448900" cy="2448900"/>
          </a:xfrm>
          <a:prstGeom prst="ellipse">
            <a:avLst/>
          </a:prstGeom>
          <a:solidFill>
            <a:srgbClr val="D8D8D8"/>
          </a:solidFill>
          <a:ln w="139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150" tIns="25050" rIns="50150" bIns="25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4"/>
              <a:buFont typeface="Arial"/>
              <a:buNone/>
            </a:pPr>
            <a:endParaRPr sz="804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6" name="Google Shape;3366;p591"/>
          <p:cNvSpPr/>
          <p:nvPr/>
        </p:nvSpPr>
        <p:spPr>
          <a:xfrm>
            <a:off x="4705646" y="1581399"/>
            <a:ext cx="2266200" cy="2266200"/>
          </a:xfrm>
          <a:prstGeom prst="ellipse">
            <a:avLst/>
          </a:prstGeom>
          <a:solidFill>
            <a:srgbClr val="FFFFFF"/>
          </a:solidFill>
          <a:ln w="139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50150" tIns="25050" rIns="50150" bIns="250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4"/>
              <a:buFont typeface="Arial"/>
              <a:buNone/>
            </a:pPr>
            <a:endParaRPr sz="804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7" name="Google Shape;3367;p591"/>
          <p:cNvSpPr txBox="1"/>
          <p:nvPr/>
        </p:nvSpPr>
        <p:spPr>
          <a:xfrm>
            <a:off x="5182246" y="3353555"/>
            <a:ext cx="1313100" cy="3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150" tIns="25050" rIns="50150" bIns="250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4"/>
              <a:buFont typeface="Arial"/>
              <a:buNone/>
            </a:pPr>
            <a:r>
              <a:rPr lang="es-419" sz="1004" b="1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ACHIEVEMENTS</a:t>
            </a:r>
            <a:endParaRPr sz="1004" b="0" i="0" u="none" strike="noStrike" cap="none">
              <a:solidFill>
                <a:srgbClr val="6E358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5"/>
              <a:buFont typeface="Arial"/>
              <a:buNone/>
            </a:pPr>
            <a:r>
              <a:rPr lang="es-419" sz="784" b="0" i="0" u="none" strike="noStrike" cap="none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(2018 - 202</a:t>
            </a:r>
            <a:r>
              <a:rPr lang="es-419" sz="784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4)</a:t>
            </a:r>
            <a:endParaRPr sz="100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68" name="Google Shape;3368;p591"/>
          <p:cNvCxnSpPr/>
          <p:nvPr/>
        </p:nvCxnSpPr>
        <p:spPr>
          <a:xfrm>
            <a:off x="5344836" y="3317830"/>
            <a:ext cx="987900" cy="0"/>
          </a:xfrm>
          <a:prstGeom prst="straightConnector1">
            <a:avLst/>
          </a:prstGeom>
          <a:noFill/>
          <a:ln w="5225" cap="flat" cmpd="sng">
            <a:solidFill>
              <a:srgbClr val="171616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369" name="Google Shape;3369;p591"/>
          <p:cNvGrpSpPr/>
          <p:nvPr/>
        </p:nvGrpSpPr>
        <p:grpSpPr>
          <a:xfrm>
            <a:off x="2676897" y="1532413"/>
            <a:ext cx="2115264" cy="2465146"/>
            <a:chOff x="728087" y="2682215"/>
            <a:chExt cx="6508503" cy="2664159"/>
          </a:xfrm>
        </p:grpSpPr>
        <p:sp>
          <p:nvSpPr>
            <p:cNvPr id="3370" name="Google Shape;3370;p591"/>
            <p:cNvSpPr txBox="1"/>
            <p:nvPr/>
          </p:nvSpPr>
          <p:spPr>
            <a:xfrm>
              <a:off x="2494790" y="4908974"/>
              <a:ext cx="4278300" cy="4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+3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35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MATURE TECHNOLOGIES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1" name="Google Shape;3371;p591"/>
            <p:cNvSpPr txBox="1"/>
            <p:nvPr/>
          </p:nvSpPr>
          <p:spPr>
            <a:xfrm>
              <a:off x="1784393" y="4394059"/>
              <a:ext cx="4278300" cy="4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35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TRANSFER AGREEMENTS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2" name="Google Shape;3372;p591"/>
            <p:cNvSpPr txBox="1"/>
            <p:nvPr/>
          </p:nvSpPr>
          <p:spPr>
            <a:xfrm>
              <a:off x="2494790" y="2682215"/>
              <a:ext cx="4741800" cy="4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+10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,8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 b="0" i="0" u="none" strike="noStrike" cap="none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MILL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ION DOLLARS COMMITTED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3" name="Google Shape;3373;p591"/>
            <p:cNvSpPr txBox="1"/>
            <p:nvPr/>
          </p:nvSpPr>
          <p:spPr>
            <a:xfrm>
              <a:off x="728087" y="3712044"/>
              <a:ext cx="5526600" cy="60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 TRANSFER ROUTES/AREAS DESIGNED FOR THIRD PARTIES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4" name="Google Shape;3374;p591"/>
            <p:cNvSpPr txBox="1"/>
            <p:nvPr/>
          </p:nvSpPr>
          <p:spPr>
            <a:xfrm>
              <a:off x="1115704" y="3194621"/>
              <a:ext cx="5128500" cy="43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+1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MILLION DOLLARS IN MOBILIZED RESOURCES I 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5" name="Google Shape;3375;p591"/>
          <p:cNvGrpSpPr/>
          <p:nvPr/>
        </p:nvGrpSpPr>
        <p:grpSpPr>
          <a:xfrm>
            <a:off x="7036159" y="1601836"/>
            <a:ext cx="1901156" cy="2165374"/>
            <a:chOff x="6689669" y="2325737"/>
            <a:chExt cx="5241677" cy="2573232"/>
          </a:xfrm>
        </p:grpSpPr>
        <p:sp>
          <p:nvSpPr>
            <p:cNvPr id="3376" name="Google Shape;3376;p591"/>
            <p:cNvSpPr txBox="1"/>
            <p:nvPr/>
          </p:nvSpPr>
          <p:spPr>
            <a:xfrm>
              <a:off x="7287514" y="2852243"/>
              <a:ext cx="42783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+5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TECHNOLOGIES ASSESSED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7" name="Google Shape;3377;p591"/>
            <p:cNvSpPr txBox="1"/>
            <p:nvPr/>
          </p:nvSpPr>
          <p:spPr>
            <a:xfrm>
              <a:off x="6763889" y="2325737"/>
              <a:ext cx="42783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+2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20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COMMERCIAL VALIDATIONS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8" name="Google Shape;3378;p591"/>
            <p:cNvSpPr txBox="1"/>
            <p:nvPr/>
          </p:nvSpPr>
          <p:spPr>
            <a:xfrm>
              <a:off x="7271509" y="3917569"/>
              <a:ext cx="36132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33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00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TRAINED PEOPLE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9" name="Google Shape;3379;p591"/>
            <p:cNvSpPr txBox="1"/>
            <p:nvPr/>
          </p:nvSpPr>
          <p:spPr>
            <a:xfrm>
              <a:off x="7653046" y="3378752"/>
              <a:ext cx="4278300" cy="48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220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419" sz="1004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EFFECTIVE CONNECTIONS</a:t>
              </a:r>
              <a:r>
                <a:rPr lang="es-419" sz="1004" b="0" i="0" u="none" strike="noStrike" cap="none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*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0" name="Google Shape;3380;p591"/>
            <p:cNvSpPr txBox="1"/>
            <p:nvPr/>
          </p:nvSpPr>
          <p:spPr>
            <a:xfrm>
              <a:off x="6689669" y="4444768"/>
              <a:ext cx="4830600" cy="454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94C11F"/>
                </a:buClr>
                <a:buSzPts val="1097"/>
                <a:buFont typeface="Arial"/>
                <a:buNone/>
              </a:pP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+1</a:t>
              </a:r>
              <a:r>
                <a:rPr lang="es-419" sz="1296" b="1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8</a:t>
              </a:r>
              <a:r>
                <a:rPr lang="es-419" sz="1296" b="1" i="0" u="none" strike="noStrike" cap="none">
                  <a:solidFill>
                    <a:srgbClr val="6E358B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 </a:t>
              </a:r>
              <a:r>
                <a:rPr lang="es-419" sz="858">
                  <a:solidFill>
                    <a:srgbClr val="3A383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PATENTS GRANTED (ACCOMPANIED)</a:t>
              </a:r>
              <a:endParaRPr sz="1004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81" name="Google Shape;3381;p591"/>
          <p:cNvSpPr txBox="1"/>
          <p:nvPr/>
        </p:nvSpPr>
        <p:spPr>
          <a:xfrm>
            <a:off x="6896464" y="4342075"/>
            <a:ext cx="2001600" cy="5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150" tIns="25050" rIns="50150" bIns="2505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C11F"/>
              </a:buClr>
              <a:buSzPts val="1097"/>
              <a:buFont typeface="Arial"/>
              <a:buNone/>
            </a:pPr>
            <a:r>
              <a:rPr lang="es-419" sz="784" b="1" i="0" u="none" strike="noStrike" cap="none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*EFFECTIVE </a:t>
            </a:r>
            <a:r>
              <a:rPr lang="es-419" sz="784" b="1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CONNECTIONS</a:t>
            </a:r>
            <a:r>
              <a:rPr lang="es-419" sz="784" b="1" i="0" u="none" strike="noStrike" cap="none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 </a:t>
            </a:r>
            <a:r>
              <a:rPr lang="es-419" sz="784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Connection led by Connect between two or more actors that we bring together to develop joint projects</a:t>
            </a:r>
            <a:endParaRPr sz="784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82" name="Google Shape;3382;p591"/>
          <p:cNvGrpSpPr/>
          <p:nvPr/>
        </p:nvGrpSpPr>
        <p:grpSpPr>
          <a:xfrm>
            <a:off x="4752016" y="2300444"/>
            <a:ext cx="2186429" cy="768153"/>
            <a:chOff x="408775" y="1263299"/>
            <a:chExt cx="4302300" cy="1511517"/>
          </a:xfrm>
        </p:grpSpPr>
        <p:sp>
          <p:nvSpPr>
            <p:cNvPr id="3383" name="Google Shape;3383;p591"/>
            <p:cNvSpPr txBox="1"/>
            <p:nvPr/>
          </p:nvSpPr>
          <p:spPr>
            <a:xfrm>
              <a:off x="408775" y="1263299"/>
              <a:ext cx="4088100" cy="46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B82A"/>
                </a:buClr>
                <a:buSzPts val="1535"/>
                <a:buFont typeface="Arial"/>
                <a:buNone/>
              </a:pPr>
              <a:r>
                <a:rPr lang="es-419" sz="1216" b="1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REGIONAL</a:t>
              </a:r>
              <a:endParaRPr sz="558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4" name="Google Shape;3384;p591"/>
            <p:cNvSpPr txBox="1"/>
            <p:nvPr/>
          </p:nvSpPr>
          <p:spPr>
            <a:xfrm>
              <a:off x="441746" y="1595103"/>
              <a:ext cx="4266300" cy="66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B82A"/>
                </a:buClr>
                <a:buSzPts val="2193"/>
                <a:buFont typeface="Arial"/>
                <a:buNone/>
              </a:pPr>
              <a:r>
                <a:rPr lang="es-419" sz="1874" b="1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TECHNOLOGY</a:t>
              </a:r>
              <a:endParaRPr sz="558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5" name="Google Shape;3385;p591"/>
            <p:cNvSpPr txBox="1"/>
            <p:nvPr/>
          </p:nvSpPr>
          <p:spPr>
            <a:xfrm>
              <a:off x="408775" y="2107616"/>
              <a:ext cx="4302300" cy="66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150" tIns="25050" rIns="50150" bIns="2505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B82A"/>
                </a:buClr>
                <a:buSzPts val="2193"/>
                <a:buFont typeface="Arial"/>
                <a:buNone/>
              </a:pPr>
              <a:r>
                <a:rPr lang="es-419" sz="1874" b="1">
                  <a:solidFill>
                    <a:schemeClr val="accent3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TRANSFER OFFICE</a:t>
              </a:r>
              <a:endParaRPr sz="558" b="0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lt1"/>
        </a:solidFill>
        <a:effectLst/>
      </p:bgPr>
    </p:bg>
    <p:spTree>
      <p:nvGrpSpPr>
        <p:cNvPr id="1" name="Shape 3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3" name="Google Shape;3423;p593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424" name="Google Shape;3424;p593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5" name="Google Shape;3425;p593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26" name="Google Shape;3426;p593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427" name="Google Shape;3427;p593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8" name="Google Shape;3428;p593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29" name="Google Shape;3429;p593"/>
          <p:cNvSpPr txBox="1"/>
          <p:nvPr/>
        </p:nvSpPr>
        <p:spPr>
          <a:xfrm>
            <a:off x="3181223" y="244275"/>
            <a:ext cx="31542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32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Key Milestones</a:t>
            </a:r>
            <a:endParaRPr sz="32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30" name="Google Shape;3430;p593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pic>
        <p:nvPicPr>
          <p:cNvPr id="3431" name="Google Shape;3431;p59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08577" y="400123"/>
            <a:ext cx="428102" cy="428102"/>
          </a:xfrm>
          <a:prstGeom prst="rect">
            <a:avLst/>
          </a:prstGeom>
          <a:noFill/>
          <a:ln>
            <a:noFill/>
          </a:ln>
        </p:spPr>
      </p:pic>
      <p:sp>
        <p:nvSpPr>
          <p:cNvPr id="3432" name="Google Shape;3432;p593"/>
          <p:cNvSpPr txBox="1"/>
          <p:nvPr/>
        </p:nvSpPr>
        <p:spPr>
          <a:xfrm>
            <a:off x="1989601" y="3874370"/>
            <a:ext cx="14472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COMPONENT  1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CHALLENGES</a:t>
            </a:r>
            <a:endParaRPr sz="1100"/>
          </a:p>
        </p:txBody>
      </p:sp>
      <p:sp>
        <p:nvSpPr>
          <p:cNvPr id="3433" name="Google Shape;3433;p593"/>
          <p:cNvSpPr txBox="1"/>
          <p:nvPr/>
        </p:nvSpPr>
        <p:spPr>
          <a:xfrm>
            <a:off x="1965368" y="4264703"/>
            <a:ext cx="26235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100"/>
              <a:buFont typeface="Calibri"/>
              <a:buNone/>
            </a:pPr>
            <a:r>
              <a:rPr lang="es-419" sz="110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COMPONENT 5</a:t>
            </a:r>
            <a:endParaRPr sz="1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r>
              <a:rPr lang="es-419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MONITORING, EVALUATION, AND AUDIT</a:t>
            </a:r>
            <a:endParaRPr sz="1100"/>
          </a:p>
        </p:txBody>
      </p:sp>
      <p:sp>
        <p:nvSpPr>
          <p:cNvPr id="3434" name="Google Shape;3434;p593"/>
          <p:cNvSpPr txBox="1"/>
          <p:nvPr/>
        </p:nvSpPr>
        <p:spPr>
          <a:xfrm>
            <a:off x="5551685" y="4644087"/>
            <a:ext cx="20571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1100"/>
              <a:buFont typeface="Calibri"/>
              <a:buNone/>
            </a:pPr>
            <a:r>
              <a:rPr lang="es-419" sz="110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COMPONENT 4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Calibri"/>
              <a:buNone/>
            </a:pPr>
            <a:r>
              <a:rPr lang="es-419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SHARING RESULTS </a:t>
            </a:r>
            <a:endParaRPr sz="1100"/>
          </a:p>
        </p:txBody>
      </p:sp>
      <p:sp>
        <p:nvSpPr>
          <p:cNvPr id="3435" name="Google Shape;3435;p593"/>
          <p:cNvSpPr/>
          <p:nvPr/>
        </p:nvSpPr>
        <p:spPr>
          <a:xfrm>
            <a:off x="1981674" y="4633892"/>
            <a:ext cx="5538600" cy="34200"/>
          </a:xfrm>
          <a:prstGeom prst="rect">
            <a:avLst/>
          </a:prstGeom>
          <a:solidFill>
            <a:srgbClr val="31899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6" name="Google Shape;3436;p593"/>
          <p:cNvSpPr/>
          <p:nvPr/>
        </p:nvSpPr>
        <p:spPr>
          <a:xfrm>
            <a:off x="5463138" y="5045546"/>
            <a:ext cx="2057100" cy="34200"/>
          </a:xfrm>
          <a:prstGeom prst="rect">
            <a:avLst/>
          </a:prstGeom>
          <a:solidFill>
            <a:srgbClr val="318995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7" name="Google Shape;3437;p593"/>
          <p:cNvSpPr txBox="1"/>
          <p:nvPr/>
        </p:nvSpPr>
        <p:spPr>
          <a:xfrm>
            <a:off x="3623694" y="3879035"/>
            <a:ext cx="125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COMPONENT 2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SOLUTIONS</a:t>
            </a:r>
            <a:endParaRPr sz="1100"/>
          </a:p>
        </p:txBody>
      </p:sp>
      <p:sp>
        <p:nvSpPr>
          <p:cNvPr id="3438" name="Google Shape;3438;p593"/>
          <p:cNvSpPr txBox="1"/>
          <p:nvPr/>
        </p:nvSpPr>
        <p:spPr>
          <a:xfrm>
            <a:off x="5588084" y="3885652"/>
            <a:ext cx="1251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COMPONENT 3</a:t>
            </a:r>
            <a:endParaRPr sz="11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CAPACITY BUILDING</a:t>
            </a:r>
            <a:endParaRPr sz="1100"/>
          </a:p>
        </p:txBody>
      </p:sp>
      <p:pic>
        <p:nvPicPr>
          <p:cNvPr id="3439" name="Google Shape;3439;p59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55275" y="3874372"/>
            <a:ext cx="369334" cy="36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0" name="Google Shape;3440;p59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65617" y="4675295"/>
            <a:ext cx="423450" cy="3577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41" name="Google Shape;3441;p593"/>
          <p:cNvGrpSpPr/>
          <p:nvPr/>
        </p:nvGrpSpPr>
        <p:grpSpPr>
          <a:xfrm>
            <a:off x="1545160" y="1459385"/>
            <a:ext cx="6074368" cy="2932047"/>
            <a:chOff x="1379996" y="1486273"/>
            <a:chExt cx="6383992" cy="3081500"/>
          </a:xfrm>
        </p:grpSpPr>
        <p:pic>
          <p:nvPicPr>
            <p:cNvPr id="3442" name="Google Shape;3442;p593"/>
            <p:cNvPicPr preferRelativeResize="0"/>
            <p:nvPr/>
          </p:nvPicPr>
          <p:blipFill rotWithShape="1">
            <a:blip r:embed="rId9">
              <a:alphaModFix/>
            </a:blip>
            <a:srcRect t="6312" b="4282"/>
            <a:stretch/>
          </p:blipFill>
          <p:spPr>
            <a:xfrm>
              <a:off x="1379996" y="1486273"/>
              <a:ext cx="6383992" cy="260898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443" name="Google Shape;3443;p593"/>
            <p:cNvCxnSpPr/>
            <p:nvPr/>
          </p:nvCxnSpPr>
          <p:spPr>
            <a:xfrm>
              <a:off x="3243934" y="2113129"/>
              <a:ext cx="0" cy="2373000"/>
            </a:xfrm>
            <a:prstGeom prst="straightConnector1">
              <a:avLst/>
            </a:prstGeom>
            <a:noFill/>
            <a:ln w="6800" cap="flat" cmpd="sng">
              <a:solidFill>
                <a:srgbClr val="6D6D6D"/>
              </a:solidFill>
              <a:prstDash val="dash"/>
              <a:round/>
              <a:headEnd type="none" w="sm" len="sm"/>
              <a:tailEnd type="none" w="sm" len="sm"/>
            </a:ln>
          </p:spPr>
        </p:cxnSp>
        <p:cxnSp>
          <p:nvCxnSpPr>
            <p:cNvPr id="3444" name="Google Shape;3444;p593"/>
            <p:cNvCxnSpPr/>
            <p:nvPr/>
          </p:nvCxnSpPr>
          <p:spPr>
            <a:xfrm>
              <a:off x="5306776" y="2194773"/>
              <a:ext cx="0" cy="2373000"/>
            </a:xfrm>
            <a:prstGeom prst="straightConnector1">
              <a:avLst/>
            </a:prstGeom>
            <a:noFill/>
            <a:ln w="6800" cap="flat" cmpd="sng">
              <a:solidFill>
                <a:srgbClr val="6D6D6D"/>
              </a:solidFill>
              <a:prstDash val="dash"/>
              <a:round/>
              <a:headEnd type="none" w="sm" len="sm"/>
              <a:tailEnd type="none" w="sm" len="sm"/>
            </a:ln>
          </p:spPr>
        </p:cxnSp>
        <p:sp>
          <p:nvSpPr>
            <p:cNvPr id="3445" name="Google Shape;3445;p593"/>
            <p:cNvSpPr txBox="1"/>
            <p:nvPr/>
          </p:nvSpPr>
          <p:spPr>
            <a:xfrm>
              <a:off x="2723475" y="1514675"/>
              <a:ext cx="3714300" cy="3693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141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Demand-Driven Technology Transfer: BIO</a:t>
              </a:r>
              <a:endParaRPr sz="1141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46" name="Google Shape;3446;p593"/>
            <p:cNvSpPr/>
            <p:nvPr/>
          </p:nvSpPr>
          <p:spPr>
            <a:xfrm>
              <a:off x="1969750" y="2706400"/>
              <a:ext cx="423600" cy="377100"/>
            </a:xfrm>
            <a:prstGeom prst="rect">
              <a:avLst/>
            </a:prstGeom>
            <a:solidFill>
              <a:srgbClr val="6E3688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>
                <a:solidFill>
                  <a:schemeClr val="lt1"/>
                </a:solidFill>
              </a:endParaRPr>
            </a:p>
          </p:txBody>
        </p:sp>
        <p:sp>
          <p:nvSpPr>
            <p:cNvPr id="3447" name="Google Shape;3447;p593"/>
            <p:cNvSpPr txBox="1"/>
            <p:nvPr/>
          </p:nvSpPr>
          <p:spPr>
            <a:xfrm>
              <a:off x="1879600" y="2610250"/>
              <a:ext cx="6039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65</a:t>
              </a:r>
              <a:b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Challenges</a:t>
              </a:r>
              <a:endParaRPr sz="1332"/>
            </a:p>
          </p:txBody>
        </p:sp>
        <p:sp>
          <p:nvSpPr>
            <p:cNvPr id="3448" name="Google Shape;3448;p593"/>
            <p:cNvSpPr/>
            <p:nvPr/>
          </p:nvSpPr>
          <p:spPr>
            <a:xfrm>
              <a:off x="2659800" y="2681375"/>
              <a:ext cx="428100" cy="428100"/>
            </a:xfrm>
            <a:prstGeom prst="rect">
              <a:avLst/>
            </a:prstGeom>
            <a:solidFill>
              <a:srgbClr val="E31028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49" name="Google Shape;3449;p593"/>
            <p:cNvSpPr txBox="1"/>
            <p:nvPr/>
          </p:nvSpPr>
          <p:spPr>
            <a:xfrm>
              <a:off x="2571900" y="2610250"/>
              <a:ext cx="603900" cy="60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15</a:t>
              </a:r>
              <a:b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Challenges priority</a:t>
              </a:r>
              <a:endParaRPr sz="1332"/>
            </a:p>
          </p:txBody>
        </p:sp>
        <p:sp>
          <p:nvSpPr>
            <p:cNvPr id="3450" name="Google Shape;3450;p593"/>
            <p:cNvSpPr/>
            <p:nvPr/>
          </p:nvSpPr>
          <p:spPr>
            <a:xfrm>
              <a:off x="3307406" y="2796400"/>
              <a:ext cx="556500" cy="1782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62125"/>
                </a:gs>
                <a:gs pos="100000">
                  <a:srgbClr val="F6A32D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51" name="Google Shape;3451;p593"/>
            <p:cNvSpPr txBox="1"/>
            <p:nvPr/>
          </p:nvSpPr>
          <p:spPr>
            <a:xfrm>
              <a:off x="3277163" y="2724895"/>
              <a:ext cx="603900" cy="3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Scouting solutions</a:t>
              </a:r>
              <a:endParaRPr sz="57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52" name="Google Shape;3452;p593"/>
            <p:cNvSpPr/>
            <p:nvPr/>
          </p:nvSpPr>
          <p:spPr>
            <a:xfrm>
              <a:off x="3982450" y="2646900"/>
              <a:ext cx="712200" cy="492900"/>
            </a:xfrm>
            <a:prstGeom prst="rect">
              <a:avLst/>
            </a:prstGeom>
            <a:solidFill>
              <a:srgbClr val="F6A62D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53" name="Google Shape;3453;p593"/>
            <p:cNvSpPr txBox="1"/>
            <p:nvPr/>
          </p:nvSpPr>
          <p:spPr>
            <a:xfrm>
              <a:off x="3992759" y="2610250"/>
              <a:ext cx="662100" cy="60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100</a:t>
              </a:r>
              <a:br>
                <a:rPr lang="es-419" sz="2093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potential  solutions</a:t>
              </a:r>
              <a:endParaRPr sz="1332"/>
            </a:p>
          </p:txBody>
        </p:sp>
        <p:sp>
          <p:nvSpPr>
            <p:cNvPr id="3454" name="Google Shape;3454;p593"/>
            <p:cNvSpPr/>
            <p:nvPr/>
          </p:nvSpPr>
          <p:spPr>
            <a:xfrm>
              <a:off x="4791225" y="2745275"/>
              <a:ext cx="428100" cy="332400"/>
            </a:xfrm>
            <a:prstGeom prst="rect">
              <a:avLst/>
            </a:prstGeom>
            <a:solidFill>
              <a:srgbClr val="0A85B0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55" name="Google Shape;3455;p593"/>
            <p:cNvSpPr txBox="1"/>
            <p:nvPr/>
          </p:nvSpPr>
          <p:spPr>
            <a:xfrm>
              <a:off x="4663184" y="2646555"/>
              <a:ext cx="6621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902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15</a:t>
              </a:r>
              <a:br>
                <a:rPr lang="es-419" sz="1902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Challenges</a:t>
              </a:r>
              <a:endParaRPr sz="475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4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priority</a:t>
              </a:r>
              <a:endParaRPr sz="1236"/>
            </a:p>
          </p:txBody>
        </p:sp>
        <p:sp>
          <p:nvSpPr>
            <p:cNvPr id="3456" name="Google Shape;3456;p593"/>
            <p:cNvSpPr/>
            <p:nvPr/>
          </p:nvSpPr>
          <p:spPr>
            <a:xfrm>
              <a:off x="5418250" y="2292700"/>
              <a:ext cx="512100" cy="178200"/>
            </a:xfrm>
            <a:prstGeom prst="rect">
              <a:avLst/>
            </a:prstGeom>
            <a:gradFill>
              <a:gsLst>
                <a:gs pos="0">
                  <a:srgbClr val="157AAA"/>
                </a:gs>
                <a:gs pos="100000">
                  <a:srgbClr val="52499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57" name="Google Shape;3457;p593"/>
            <p:cNvSpPr txBox="1"/>
            <p:nvPr/>
          </p:nvSpPr>
          <p:spPr>
            <a:xfrm>
              <a:off x="5360934" y="2211775"/>
              <a:ext cx="712200" cy="33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Acceleration process</a:t>
              </a:r>
              <a:endParaRPr sz="57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58" name="Google Shape;3458;p593"/>
            <p:cNvSpPr/>
            <p:nvPr/>
          </p:nvSpPr>
          <p:spPr>
            <a:xfrm>
              <a:off x="5418250" y="3292175"/>
              <a:ext cx="603900" cy="288900"/>
            </a:xfrm>
            <a:prstGeom prst="rect">
              <a:avLst/>
            </a:prstGeom>
            <a:gradFill>
              <a:gsLst>
                <a:gs pos="0">
                  <a:srgbClr val="147AAB"/>
                </a:gs>
                <a:gs pos="100000">
                  <a:srgbClr val="60408D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59" name="Google Shape;3459;p593"/>
            <p:cNvSpPr txBox="1"/>
            <p:nvPr/>
          </p:nvSpPr>
          <p:spPr>
            <a:xfrm>
              <a:off x="5360934" y="3243098"/>
              <a:ext cx="712200" cy="406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7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Technology Transfer Process</a:t>
              </a:r>
              <a:endParaRPr sz="57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60" name="Google Shape;3460;p593"/>
            <p:cNvSpPr/>
            <p:nvPr/>
          </p:nvSpPr>
          <p:spPr>
            <a:xfrm>
              <a:off x="5905250" y="2588250"/>
              <a:ext cx="636000" cy="636000"/>
            </a:xfrm>
            <a:prstGeom prst="ellipse">
              <a:avLst/>
            </a:prstGeom>
            <a:solidFill>
              <a:srgbClr val="6E358B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>
                <a:solidFill>
                  <a:schemeClr val="lt1"/>
                </a:solidFill>
              </a:endParaRPr>
            </a:p>
          </p:txBody>
        </p:sp>
        <p:sp>
          <p:nvSpPr>
            <p:cNvPr id="3461" name="Google Shape;3461;p593"/>
            <p:cNvSpPr txBox="1"/>
            <p:nvPr/>
          </p:nvSpPr>
          <p:spPr>
            <a:xfrm>
              <a:off x="5882984" y="2610380"/>
              <a:ext cx="6621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902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5</a:t>
              </a:r>
              <a:br>
                <a:rPr lang="es-419" sz="1902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pilot </a:t>
              </a:r>
              <a:br>
                <a:rPr lang="es-419" sz="4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projects with companies</a:t>
              </a:r>
              <a:endParaRPr sz="1236"/>
            </a:p>
          </p:txBody>
        </p:sp>
        <p:sp>
          <p:nvSpPr>
            <p:cNvPr id="3462" name="Google Shape;3462;p593"/>
            <p:cNvSpPr/>
            <p:nvPr/>
          </p:nvSpPr>
          <p:spPr>
            <a:xfrm>
              <a:off x="6791950" y="2140750"/>
              <a:ext cx="470100" cy="357900"/>
            </a:xfrm>
            <a:prstGeom prst="roundRect">
              <a:avLst>
                <a:gd name="adj" fmla="val 0"/>
              </a:avLst>
            </a:prstGeom>
            <a:solidFill>
              <a:srgbClr val="D5C4DC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63" name="Google Shape;3463;p593"/>
            <p:cNvSpPr txBox="1"/>
            <p:nvPr/>
          </p:nvSpPr>
          <p:spPr>
            <a:xfrm>
              <a:off x="6695959" y="2078469"/>
              <a:ext cx="662100" cy="51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617" b="1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br>
                <a:rPr lang="es-419" sz="1902" b="1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projects </a:t>
              </a:r>
              <a:br>
                <a:rPr lang="es-419" sz="475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scaled up</a:t>
              </a:r>
              <a:endParaRPr sz="1236">
                <a:solidFill>
                  <a:srgbClr val="6E3688"/>
                </a:solidFill>
              </a:endParaRPr>
            </a:p>
          </p:txBody>
        </p:sp>
        <p:sp>
          <p:nvSpPr>
            <p:cNvPr id="3464" name="Google Shape;3464;p593"/>
            <p:cNvSpPr/>
            <p:nvPr/>
          </p:nvSpPr>
          <p:spPr>
            <a:xfrm>
              <a:off x="6800500" y="3446975"/>
              <a:ext cx="445800" cy="150900"/>
            </a:xfrm>
            <a:prstGeom prst="rect">
              <a:avLst/>
            </a:prstGeom>
            <a:solidFill>
              <a:srgbClr val="D5C4DC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65" name="Google Shape;3465;p593"/>
            <p:cNvSpPr/>
            <p:nvPr/>
          </p:nvSpPr>
          <p:spPr>
            <a:xfrm>
              <a:off x="6912250" y="3280455"/>
              <a:ext cx="204600" cy="214200"/>
            </a:xfrm>
            <a:prstGeom prst="rect">
              <a:avLst/>
            </a:prstGeom>
            <a:solidFill>
              <a:srgbClr val="D5C4DC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66" name="Google Shape;3466;p593"/>
            <p:cNvSpPr txBox="1"/>
            <p:nvPr/>
          </p:nvSpPr>
          <p:spPr>
            <a:xfrm>
              <a:off x="6695959" y="3114978"/>
              <a:ext cx="662100" cy="57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87000" rIns="87000" bIns="87000" anchor="t" anchorCtr="0">
              <a:spAutoFit/>
            </a:bodyPr>
            <a:lstStyle/>
            <a:p>
              <a:pPr marL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617" b="1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2</a:t>
              </a:r>
              <a:br>
                <a:rPr lang="es-419" sz="1902" b="1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475">
                  <a:solidFill>
                    <a:srgbClr val="6E3688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licensing or collaboration agreements</a:t>
              </a:r>
              <a:endParaRPr sz="1236">
                <a:solidFill>
                  <a:srgbClr val="6E3688"/>
                </a:solidFill>
              </a:endParaRPr>
            </a:p>
          </p:txBody>
        </p:sp>
        <p:sp>
          <p:nvSpPr>
            <p:cNvPr id="3467" name="Google Shape;3467;p593"/>
            <p:cNvSpPr/>
            <p:nvPr/>
          </p:nvSpPr>
          <p:spPr>
            <a:xfrm>
              <a:off x="4012925" y="2212525"/>
              <a:ext cx="579000" cy="13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68" name="Google Shape;3468;p593"/>
            <p:cNvSpPr txBox="1"/>
            <p:nvPr/>
          </p:nvSpPr>
          <p:spPr>
            <a:xfrm>
              <a:off x="4012925" y="2194775"/>
              <a:ext cx="636000" cy="1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17125" rIns="87000" bIns="171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70">
                  <a:solidFill>
                    <a:srgbClr val="99999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SOLUTIONS</a:t>
              </a:r>
              <a:endParaRPr sz="570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69" name="Google Shape;3469;p593"/>
            <p:cNvSpPr/>
            <p:nvPr/>
          </p:nvSpPr>
          <p:spPr>
            <a:xfrm>
              <a:off x="4791225" y="3474950"/>
              <a:ext cx="512100" cy="128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70" name="Google Shape;3470;p593"/>
            <p:cNvSpPr txBox="1"/>
            <p:nvPr/>
          </p:nvSpPr>
          <p:spPr>
            <a:xfrm>
              <a:off x="4676213" y="3485065"/>
              <a:ext cx="636000" cy="1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125" tIns="17125" rIns="17125" bIns="17125" anchor="t" anchorCtr="0">
              <a:spAutoFit/>
            </a:bodyPr>
            <a:lstStyle/>
            <a:p>
              <a:pPr marL="0" lvl="0" indent="0" algn="r" rtl="0">
                <a:lnSpc>
                  <a:spcPct val="115000"/>
                </a:lnSpc>
                <a:spcBef>
                  <a:spcPts val="1142"/>
                </a:spcBef>
                <a:spcAft>
                  <a:spcPts val="1142"/>
                </a:spcAft>
                <a:buNone/>
              </a:pPr>
              <a:r>
                <a:rPr lang="es-419" sz="570" b="1">
                  <a:solidFill>
                    <a:srgbClr val="0A85B0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TECHNOLOGIES</a:t>
              </a:r>
              <a:endParaRPr sz="570" b="1">
                <a:solidFill>
                  <a:srgbClr val="0A85B0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471" name="Google Shape;3471;p593"/>
            <p:cNvSpPr/>
            <p:nvPr/>
          </p:nvSpPr>
          <p:spPr>
            <a:xfrm>
              <a:off x="1863550" y="2212525"/>
              <a:ext cx="579000" cy="132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7000" tIns="87000" rIns="87000" bIns="870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32"/>
            </a:p>
          </p:txBody>
        </p:sp>
        <p:sp>
          <p:nvSpPr>
            <p:cNvPr id="3472" name="Google Shape;3472;p593"/>
            <p:cNvSpPr txBox="1"/>
            <p:nvPr/>
          </p:nvSpPr>
          <p:spPr>
            <a:xfrm>
              <a:off x="1863550" y="2194775"/>
              <a:ext cx="636000" cy="1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7000" tIns="17125" rIns="87000" bIns="171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570">
                  <a:solidFill>
                    <a:srgbClr val="999999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DEMAND</a:t>
              </a:r>
              <a:endParaRPr sz="570">
                <a:solidFill>
                  <a:srgbClr val="999999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473" name="Google Shape;3473;p593"/>
          <p:cNvSpPr/>
          <p:nvPr/>
        </p:nvSpPr>
        <p:spPr>
          <a:xfrm>
            <a:off x="1915775" y="3454150"/>
            <a:ext cx="647100" cy="237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474" name="Google Shape;3474;p593" title="Logo_Connect_horizontal_positivo_color_solido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15774" y="3447634"/>
            <a:ext cx="647101" cy="257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1" name="Google Shape;3391;p592"/>
          <p:cNvSpPr/>
          <p:nvPr/>
        </p:nvSpPr>
        <p:spPr>
          <a:xfrm>
            <a:off x="514925" y="1774575"/>
            <a:ext cx="8115300" cy="2481600"/>
          </a:xfrm>
          <a:prstGeom prst="roundRect">
            <a:avLst>
              <a:gd name="adj" fmla="val 5824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392" name="Google Shape;3392;p592"/>
          <p:cNvSpPr txBox="1"/>
          <p:nvPr/>
        </p:nvSpPr>
        <p:spPr>
          <a:xfrm>
            <a:off x="12063425" y="383800"/>
            <a:ext cx="3000000" cy="461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BIO-B</a:t>
            </a:r>
            <a:endParaRPr sz="18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393" name="Google Shape;3393;p592"/>
          <p:cNvSpPr txBox="1"/>
          <p:nvPr/>
        </p:nvSpPr>
        <p:spPr>
          <a:xfrm>
            <a:off x="686225" y="2266793"/>
            <a:ext cx="7729200" cy="16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We developed an open innovation program to accelerate high-impact bio-businesses in Colombia, in partnership with the Inter-American Development Bank (IDB).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•</a:t>
            </a:r>
            <a:r>
              <a:rPr lang="es-419" sz="1200" b="1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15 </a:t>
            </a: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priority challenges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• </a:t>
            </a:r>
            <a:r>
              <a:rPr lang="es-419" sz="1200" b="1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164 </a:t>
            </a: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solutions submitted from around the world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• </a:t>
            </a:r>
            <a:r>
              <a:rPr lang="es-419" sz="1200" b="1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10</a:t>
            </a: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 projects supported with an investment of COP $2.18 billion</a:t>
            </a:r>
            <a:endParaRPr sz="12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•</a:t>
            </a:r>
            <a:r>
              <a:rPr lang="es-419" sz="1200" b="1">
                <a:solidFill>
                  <a:schemeClr val="accent5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70% </a:t>
            </a:r>
            <a:r>
              <a:rPr lang="es-419" sz="1200">
                <a:latin typeface="Century Gothic"/>
                <a:ea typeface="Century Gothic"/>
                <a:cs typeface="Century Gothic"/>
                <a:sym typeface="Century Gothic"/>
              </a:rPr>
              <a:t>of the projects achieved agreements through technology transfer and IP assignment contracts</a:t>
            </a:r>
            <a:r>
              <a:rPr lang="es-419" sz="1200">
                <a:solidFill>
                  <a:srgbClr val="17161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200">
              <a:solidFill>
                <a:srgbClr val="17161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394" name="Google Shape;3394;p592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395" name="Google Shape;3395;p592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6" name="Google Shape;3396;p592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7" name="Google Shape;3397;p592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398" name="Google Shape;3398;p592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9" name="Google Shape;3399;p592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00" name="Google Shape;3400;p592"/>
          <p:cNvSpPr txBox="1"/>
          <p:nvPr/>
        </p:nvSpPr>
        <p:spPr>
          <a:xfrm>
            <a:off x="1844432" y="244268"/>
            <a:ext cx="54543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32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Bio-B</a:t>
            </a:r>
            <a:endParaRPr sz="32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01" name="Google Shape;3401;p592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402" name="Google Shape;3402;p592"/>
          <p:cNvSpPr/>
          <p:nvPr/>
        </p:nvSpPr>
        <p:spPr>
          <a:xfrm>
            <a:off x="2682650" y="1231664"/>
            <a:ext cx="3777600" cy="880200"/>
          </a:xfrm>
          <a:prstGeom prst="roundRect">
            <a:avLst>
              <a:gd name="adj" fmla="val 11760"/>
            </a:avLst>
          </a:prstGeom>
          <a:gradFill>
            <a:gsLst>
              <a:gs pos="0">
                <a:schemeClr val="lt1"/>
              </a:gs>
              <a:gs pos="63000">
                <a:srgbClr val="ECECEC"/>
              </a:gs>
              <a:gs pos="100000">
                <a:srgbClr val="EFEFEF"/>
              </a:gs>
            </a:gsLst>
            <a:lin ang="13500032" scaled="0"/>
          </a:gra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403" name="Google Shape;3403;p592"/>
          <p:cNvGrpSpPr/>
          <p:nvPr/>
        </p:nvGrpSpPr>
        <p:grpSpPr>
          <a:xfrm>
            <a:off x="3132110" y="1366950"/>
            <a:ext cx="2837353" cy="609613"/>
            <a:chOff x="3623431" y="1688061"/>
            <a:chExt cx="2837353" cy="609613"/>
          </a:xfrm>
        </p:grpSpPr>
        <p:pic>
          <p:nvPicPr>
            <p:cNvPr id="3404" name="Google Shape;3404;p59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567413" y="1688061"/>
              <a:ext cx="893371" cy="609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5" name="Google Shape;3405;p592" title="BIOB-IMG-003_Logo_BID_Español.png"/>
            <p:cNvPicPr preferRelativeResize="0"/>
            <p:nvPr/>
          </p:nvPicPr>
          <p:blipFill rotWithShape="1">
            <a:blip r:embed="rId7">
              <a:alphaModFix/>
            </a:blip>
            <a:srcRect l="9333" t="26666" r="11502" b="26666"/>
            <a:stretch/>
          </p:blipFill>
          <p:spPr>
            <a:xfrm>
              <a:off x="3623431" y="1688075"/>
              <a:ext cx="1462735" cy="609599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3406" name="Google Shape;3406;p592"/>
            <p:cNvCxnSpPr/>
            <p:nvPr/>
          </p:nvCxnSpPr>
          <p:spPr>
            <a:xfrm>
              <a:off x="5323735" y="1774575"/>
              <a:ext cx="0" cy="485400"/>
            </a:xfrm>
            <a:prstGeom prst="straightConnector1">
              <a:avLst/>
            </a:prstGeom>
            <a:noFill/>
            <a:ln w="9525" cap="flat" cmpd="sng">
              <a:solidFill>
                <a:srgbClr val="B7B7B7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407" name="Google Shape;3407;p592"/>
          <p:cNvSpPr/>
          <p:nvPr/>
        </p:nvSpPr>
        <p:spPr>
          <a:xfrm>
            <a:off x="270350" y="4110650"/>
            <a:ext cx="8602200" cy="660600"/>
          </a:xfrm>
          <a:prstGeom prst="roundRect">
            <a:avLst>
              <a:gd name="adj" fmla="val 11760"/>
            </a:avLst>
          </a:prstGeom>
          <a:solidFill>
            <a:schemeClr val="lt1"/>
          </a:soli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3408" name="Google Shape;3408;p592"/>
          <p:cNvGrpSpPr/>
          <p:nvPr/>
        </p:nvGrpSpPr>
        <p:grpSpPr>
          <a:xfrm>
            <a:off x="472489" y="4284175"/>
            <a:ext cx="8199036" cy="313156"/>
            <a:chOff x="417201" y="4284175"/>
            <a:chExt cx="8199036" cy="313156"/>
          </a:xfrm>
        </p:grpSpPr>
        <p:pic>
          <p:nvPicPr>
            <p:cNvPr id="3409" name="Google Shape;3409;p592"/>
            <p:cNvPicPr preferRelativeResize="0"/>
            <p:nvPr/>
          </p:nvPicPr>
          <p:blipFill rotWithShape="1">
            <a:blip r:embed="rId8">
              <a:alphaModFix/>
            </a:blip>
            <a:srcRect l="18310" t="23244" r="18310" b="23244"/>
            <a:stretch/>
          </p:blipFill>
          <p:spPr>
            <a:xfrm>
              <a:off x="417201" y="4288800"/>
              <a:ext cx="504047" cy="30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0" name="Google Shape;3410;p59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059390" y="4307975"/>
              <a:ext cx="708792" cy="23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1" name="Google Shape;3411;p592"/>
            <p:cNvPicPr preferRelativeResize="0"/>
            <p:nvPr/>
          </p:nvPicPr>
          <p:blipFill rotWithShape="1">
            <a:blip r:embed="rId10">
              <a:alphaModFix/>
            </a:blip>
            <a:srcRect t="29942" b="29942"/>
            <a:stretch/>
          </p:blipFill>
          <p:spPr>
            <a:xfrm>
              <a:off x="1906337" y="4334880"/>
              <a:ext cx="1057275" cy="2120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2" name="Google Shape;3412;p592"/>
            <p:cNvPicPr preferRelativeResize="0"/>
            <p:nvPr/>
          </p:nvPicPr>
          <p:blipFill rotWithShape="1">
            <a:blip r:embed="rId11">
              <a:alphaModFix/>
            </a:blip>
            <a:srcRect l="5869" t="17368" r="5869" b="17361"/>
            <a:stretch/>
          </p:blipFill>
          <p:spPr>
            <a:xfrm>
              <a:off x="3101787" y="4307973"/>
              <a:ext cx="1278027" cy="265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413" name="Google Shape;3413;p592"/>
            <p:cNvGrpSpPr/>
            <p:nvPr/>
          </p:nvGrpSpPr>
          <p:grpSpPr>
            <a:xfrm>
              <a:off x="4517968" y="4308105"/>
              <a:ext cx="1266712" cy="265904"/>
              <a:chOff x="4025950" y="3504157"/>
              <a:chExt cx="4057374" cy="851711"/>
            </a:xfrm>
          </p:grpSpPr>
          <p:pic>
            <p:nvPicPr>
              <p:cNvPr id="3414" name="Google Shape;3414;p592"/>
              <p:cNvPicPr preferRelativeResize="0"/>
              <p:nvPr/>
            </p:nvPicPr>
            <p:blipFill rotWithShape="1">
              <a:blip r:embed="rId12">
                <a:alphaModFix/>
              </a:blip>
              <a:srcRect l="8622" t="62387" r="8622" b="14070"/>
              <a:stretch/>
            </p:blipFill>
            <p:spPr>
              <a:xfrm>
                <a:off x="4957275" y="3639501"/>
                <a:ext cx="3126049" cy="5810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15" name="Google Shape;3415;p592"/>
              <p:cNvPicPr preferRelativeResize="0"/>
              <p:nvPr/>
            </p:nvPicPr>
            <p:blipFill rotWithShape="1">
              <a:blip r:embed="rId12">
                <a:alphaModFix/>
              </a:blip>
              <a:srcRect l="36636" t="14070" r="36636" b="44361"/>
              <a:stretch/>
            </p:blipFill>
            <p:spPr>
              <a:xfrm>
                <a:off x="4025950" y="3504157"/>
                <a:ext cx="838200" cy="8517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416" name="Google Shape;3416;p592"/>
            <p:cNvPicPr preferRelativeResize="0"/>
            <p:nvPr/>
          </p:nvPicPr>
          <p:blipFill rotWithShape="1">
            <a:blip r:embed="rId13">
              <a:alphaModFix/>
            </a:blip>
            <a:srcRect t="26416" b="32511"/>
            <a:stretch/>
          </p:blipFill>
          <p:spPr>
            <a:xfrm>
              <a:off x="5922818" y="4288787"/>
              <a:ext cx="740740" cy="304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7" name="Google Shape;3417;p592"/>
            <p:cNvPicPr preferRelativeResize="0"/>
            <p:nvPr/>
          </p:nvPicPr>
          <p:blipFill>
            <a:blip r:embed="rId14">
              <a:alphaModFix/>
            </a:blip>
            <a:stretch>
              <a:fillRect/>
            </a:stretch>
          </p:blipFill>
          <p:spPr>
            <a:xfrm>
              <a:off x="6801700" y="4284175"/>
              <a:ext cx="838199" cy="2995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18" name="Google Shape;3418;p592"/>
            <p:cNvPicPr preferRelativeResize="0"/>
            <p:nvPr/>
          </p:nvPicPr>
          <p:blipFill rotWithShape="1">
            <a:blip r:embed="rId15">
              <a:alphaModFix/>
            </a:blip>
            <a:srcRect t="32525" r="33413" b="15273"/>
            <a:stretch/>
          </p:blipFill>
          <p:spPr>
            <a:xfrm>
              <a:off x="7778038" y="4284443"/>
              <a:ext cx="838199" cy="3128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0" name="Google Shape;3480;p5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7778" y="1529449"/>
            <a:ext cx="6528978" cy="329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1" name="Google Shape;3481;p5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7770" y="1531046"/>
            <a:ext cx="6528983" cy="32931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82" name="Google Shape;3482;p594"/>
          <p:cNvGrpSpPr/>
          <p:nvPr/>
        </p:nvGrpSpPr>
        <p:grpSpPr>
          <a:xfrm>
            <a:off x="340900" y="2343581"/>
            <a:ext cx="3868985" cy="2544613"/>
            <a:chOff x="257750" y="2670232"/>
            <a:chExt cx="5158647" cy="3392818"/>
          </a:xfrm>
        </p:grpSpPr>
        <p:grpSp>
          <p:nvGrpSpPr>
            <p:cNvPr id="3483" name="Google Shape;3483;p594"/>
            <p:cNvGrpSpPr/>
            <p:nvPr/>
          </p:nvGrpSpPr>
          <p:grpSpPr>
            <a:xfrm>
              <a:off x="257750" y="2670232"/>
              <a:ext cx="2975550" cy="3392818"/>
              <a:chOff x="257750" y="2670232"/>
              <a:chExt cx="2975550" cy="3392818"/>
            </a:xfrm>
          </p:grpSpPr>
          <p:sp>
            <p:nvSpPr>
              <p:cNvPr id="3484" name="Google Shape;3484;p594"/>
              <p:cNvSpPr/>
              <p:nvPr/>
            </p:nvSpPr>
            <p:spPr>
              <a:xfrm>
                <a:off x="257750" y="4136150"/>
                <a:ext cx="2925600" cy="1926900"/>
              </a:xfrm>
              <a:prstGeom prst="roundRect">
                <a:avLst>
                  <a:gd name="adj" fmla="val 3805"/>
                </a:avLst>
              </a:prstGeom>
              <a:solidFill>
                <a:srgbClr val="FFFFFF">
                  <a:alpha val="74840"/>
                </a:srgbClr>
              </a:solidFill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89322" dist="64294" dir="3660000" algn="bl" rotWithShape="0">
                  <a:srgbClr val="000000">
                    <a:alpha val="25000"/>
                  </a:srgbClr>
                </a:outerShdw>
              </a:effectLst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485" name="Google Shape;3485;p594"/>
              <p:cNvSpPr txBox="1"/>
              <p:nvPr/>
            </p:nvSpPr>
            <p:spPr>
              <a:xfrm>
                <a:off x="307700" y="4535915"/>
                <a:ext cx="2925600" cy="1408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800">
                    <a:latin typeface="Century Gothic"/>
                    <a:ea typeface="Century Gothic"/>
                    <a:cs typeface="Century Gothic"/>
                    <a:sym typeface="Century Gothic"/>
                  </a:rPr>
                  <a:t>“We realized that open innovation truly makes a difference.</a:t>
                </a:r>
                <a:endParaRPr sz="800"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800">
                    <a:latin typeface="Century Gothic"/>
                    <a:ea typeface="Century Gothic"/>
                    <a:cs typeface="Century Gothic"/>
                    <a:sym typeface="Century Gothic"/>
                  </a:rPr>
                  <a:t>The products we developed were showcased at the in-cosmetics trade fair in Paris.</a:t>
                </a:r>
                <a:endParaRPr sz="800"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800">
                    <a:latin typeface="Century Gothic"/>
                    <a:ea typeface="Century Gothic"/>
                    <a:cs typeface="Century Gothic"/>
                    <a:sym typeface="Century Gothic"/>
                  </a:rPr>
                  <a:t>We now have two distributors in Germany, one in Colombia, and will soon expand to the United States.”</a:t>
                </a:r>
                <a:endParaRPr sz="800"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  <p:pic>
            <p:nvPicPr>
              <p:cNvPr id="3486" name="Google Shape;3486;p594"/>
              <p:cNvPicPr preferRelativeResize="0"/>
              <p:nvPr/>
            </p:nvPicPr>
            <p:blipFill rotWithShape="1">
              <a:blip r:embed="rId5">
                <a:alphaModFix/>
              </a:blip>
              <a:srcRect l="845" t="845" r="835" b="835"/>
              <a:stretch/>
            </p:blipFill>
            <p:spPr>
              <a:xfrm>
                <a:off x="1074850" y="2670232"/>
                <a:ext cx="1291200" cy="1291200"/>
              </a:xfrm>
              <a:prstGeom prst="ellipse">
                <a:avLst/>
              </a:prstGeom>
              <a:noFill/>
              <a:ln w="28575" cap="flat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  <p:sp>
            <p:nvSpPr>
              <p:cNvPr id="3487" name="Google Shape;3487;p594"/>
              <p:cNvSpPr/>
              <p:nvPr/>
            </p:nvSpPr>
            <p:spPr>
              <a:xfrm>
                <a:off x="492575" y="3823113"/>
                <a:ext cx="2455800" cy="653700"/>
              </a:xfrm>
              <a:prstGeom prst="roundRect">
                <a:avLst>
                  <a:gd name="adj" fmla="val 16667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12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José Villarreal</a:t>
                </a:r>
                <a:endParaRPr sz="12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Business Director</a:t>
                </a:r>
                <a:endParaRPr sz="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  <a:p>
                <a:pPr marL="0" lvl="0" indent="0" algn="ctr" rtl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419" sz="80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Biolev - Levapan</a:t>
                </a:r>
                <a:endParaRPr sz="80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grpSp>
          <p:nvGrpSpPr>
            <p:cNvPr id="3488" name="Google Shape;3488;p594"/>
            <p:cNvGrpSpPr/>
            <p:nvPr/>
          </p:nvGrpSpPr>
          <p:grpSpPr>
            <a:xfrm>
              <a:off x="3380671" y="4429781"/>
              <a:ext cx="2035726" cy="653725"/>
              <a:chOff x="3032721" y="4300389"/>
              <a:chExt cx="2035726" cy="653725"/>
            </a:xfrm>
          </p:grpSpPr>
          <p:pic>
            <p:nvPicPr>
              <p:cNvPr id="3489" name="Google Shape;3489;p594"/>
              <p:cNvPicPr preferRelativeResize="0"/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3032721" y="4300389"/>
                <a:ext cx="2035726" cy="653725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85725" dist="35719" dir="3180000" algn="bl" rotWithShape="0">
                  <a:srgbClr val="000000">
                    <a:alpha val="35000"/>
                  </a:srgbClr>
                </a:outerShdw>
              </a:effectLst>
            </p:spPr>
          </p:pic>
          <p:pic>
            <p:nvPicPr>
              <p:cNvPr id="3490" name="Google Shape;3490;p594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3805772" y="4533465"/>
                <a:ext cx="489624" cy="341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91" name="Google Shape;3491;p594"/>
              <p:cNvPicPr preferRelativeResize="0"/>
              <p:nvPr/>
            </p:nvPicPr>
            <p:blipFill rotWithShape="1">
              <a:blip r:embed="rId8">
                <a:alphaModFix/>
              </a:blip>
              <a:srcRect l="8477" t="5314" r="3672" b="10863"/>
              <a:stretch/>
            </p:blipFill>
            <p:spPr>
              <a:xfrm>
                <a:off x="4456570" y="4523928"/>
                <a:ext cx="390669" cy="341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92" name="Google Shape;3492;p594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3181700" y="4542854"/>
                <a:ext cx="489626" cy="30384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493" name="Google Shape;3493;p594"/>
          <p:cNvGrpSpPr/>
          <p:nvPr/>
        </p:nvGrpSpPr>
        <p:grpSpPr>
          <a:xfrm>
            <a:off x="5091906" y="3444275"/>
            <a:ext cx="3202425" cy="1511594"/>
            <a:chOff x="6821025" y="4045467"/>
            <a:chExt cx="4269900" cy="2015458"/>
          </a:xfrm>
        </p:grpSpPr>
        <p:grpSp>
          <p:nvGrpSpPr>
            <p:cNvPr id="3494" name="Google Shape;3494;p594"/>
            <p:cNvGrpSpPr/>
            <p:nvPr/>
          </p:nvGrpSpPr>
          <p:grpSpPr>
            <a:xfrm>
              <a:off x="6821025" y="5224525"/>
              <a:ext cx="4269900" cy="836400"/>
              <a:chOff x="6821025" y="5224525"/>
              <a:chExt cx="4269900" cy="836400"/>
            </a:xfrm>
          </p:grpSpPr>
          <p:sp>
            <p:nvSpPr>
              <p:cNvPr id="3495" name="Google Shape;3495;p594"/>
              <p:cNvSpPr/>
              <p:nvPr/>
            </p:nvSpPr>
            <p:spPr>
              <a:xfrm>
                <a:off x="6821025" y="5224525"/>
                <a:ext cx="4269900" cy="836400"/>
              </a:xfrm>
              <a:prstGeom prst="roundRect">
                <a:avLst>
                  <a:gd name="adj" fmla="val 11050"/>
                </a:avLst>
              </a:prstGeom>
              <a:solidFill>
                <a:schemeClr val="lt1"/>
              </a:solidFill>
              <a:ln w="2142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blurRad="289322" dist="64294" dir="3660000" algn="bl" rotWithShape="0">
                  <a:srgbClr val="000000">
                    <a:alpha val="25000"/>
                  </a:srgbClr>
                </a:outerShdw>
              </a:effectLst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grpSp>
            <p:nvGrpSpPr>
              <p:cNvPr id="3496" name="Google Shape;3496;p594"/>
              <p:cNvGrpSpPr/>
              <p:nvPr/>
            </p:nvGrpSpPr>
            <p:grpSpPr>
              <a:xfrm>
                <a:off x="7174553" y="5315859"/>
                <a:ext cx="3503049" cy="653725"/>
                <a:chOff x="7174553" y="5315859"/>
                <a:chExt cx="3503049" cy="653725"/>
              </a:xfrm>
            </p:grpSpPr>
            <p:pic>
              <p:nvPicPr>
                <p:cNvPr id="3497" name="Google Shape;3497;p594"/>
                <p:cNvPicPr preferRelativeResize="0"/>
                <p:nvPr/>
              </p:nvPicPr>
              <p:blipFill>
                <a:blip r:embed="rId10">
                  <a:alphaModFix/>
                </a:blip>
                <a:stretch>
                  <a:fillRect/>
                </a:stretch>
              </p:blipFill>
              <p:spPr>
                <a:xfrm>
                  <a:off x="7174553" y="5323683"/>
                  <a:ext cx="839869" cy="6381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498" name="Google Shape;3498;p594"/>
                <p:cNvPicPr preferRelativeResize="0"/>
                <p:nvPr/>
              </p:nvPicPr>
              <p:blipFill>
                <a:blip r:embed="rId11">
                  <a:alphaModFix/>
                </a:blip>
                <a:stretch>
                  <a:fillRect/>
                </a:stretch>
              </p:blipFill>
              <p:spPr>
                <a:xfrm>
                  <a:off x="9719548" y="5315859"/>
                  <a:ext cx="958054" cy="65372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499" name="Google Shape;3499;p594"/>
                <p:cNvSpPr txBox="1"/>
                <p:nvPr/>
              </p:nvSpPr>
              <p:spPr>
                <a:xfrm>
                  <a:off x="8133325" y="5358475"/>
                  <a:ext cx="1552800" cy="56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68575" rIns="68575" bIns="68575" anchor="ctr" anchorCtr="0">
                  <a:noAutofit/>
                </a:bodyPr>
                <a:lstStyle/>
                <a:p>
                  <a:pPr marL="0" lvl="0" indent="0" algn="ctr" rtl="0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s-419" sz="800" b="1">
                      <a:solidFill>
                        <a:srgbClr val="B7B7B7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Helped make this dream a reality through the program</a:t>
                  </a:r>
                  <a:endParaRPr sz="800">
                    <a:solidFill>
                      <a:srgbClr val="B7B7B7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</p:grpSp>
        <p:sp>
          <p:nvSpPr>
            <p:cNvPr id="3500" name="Google Shape;3500;p594"/>
            <p:cNvSpPr/>
            <p:nvPr/>
          </p:nvSpPr>
          <p:spPr>
            <a:xfrm>
              <a:off x="7195683" y="4045467"/>
              <a:ext cx="3520500" cy="1086000"/>
            </a:xfrm>
            <a:prstGeom prst="roundRect">
              <a:avLst>
                <a:gd name="adj" fmla="val 3805"/>
              </a:avLst>
            </a:prstGeom>
            <a:solidFill>
              <a:srgbClr val="434343"/>
            </a:solidFill>
            <a:ln w="21425" cap="flat" cmpd="sng">
              <a:solidFill>
                <a:srgbClr val="43434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289322" dist="64294" dir="3660000" algn="bl" rotWithShape="0">
                <a:srgbClr val="000000">
                  <a:alpha val="2500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13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 new business line emerges: a food company now expanding into cosmetics.</a:t>
              </a:r>
              <a:endParaRPr sz="13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501" name="Google Shape;3501;p594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502" name="Google Shape;3502;p594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3" name="Google Shape;3503;p594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04" name="Google Shape;3504;p594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505" name="Google Shape;3505;p594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6" name="Google Shape;3506;p594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07" name="Google Shape;3507;p594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508" name="Google Shape;3508;p594"/>
          <p:cNvSpPr txBox="1"/>
          <p:nvPr/>
        </p:nvSpPr>
        <p:spPr>
          <a:xfrm>
            <a:off x="2648848" y="55974"/>
            <a:ext cx="38454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2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Transforming Lives Through Innovation</a:t>
            </a:r>
            <a:endParaRPr sz="26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3" name="Google Shape;3513;p595"/>
          <p:cNvSpPr/>
          <p:nvPr/>
        </p:nvSpPr>
        <p:spPr>
          <a:xfrm>
            <a:off x="463475" y="2382600"/>
            <a:ext cx="3207000" cy="701100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rgbClr val="72BF44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514" name="Google Shape;3514;p5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295300" y="1542684"/>
            <a:ext cx="6791550" cy="34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15" name="Google Shape;3515;p595"/>
          <p:cNvSpPr txBox="1"/>
          <p:nvPr/>
        </p:nvSpPr>
        <p:spPr>
          <a:xfrm>
            <a:off x="331823" y="1430420"/>
            <a:ext cx="8479500" cy="8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300">
                <a:latin typeface="Century Gothic"/>
                <a:ea typeface="Century Gothic"/>
                <a:cs typeface="Century Gothic"/>
                <a:sym typeface="Century Gothic"/>
              </a:rPr>
              <a:t>To strengthen the capacity and galvanize </a:t>
            </a:r>
            <a:r>
              <a:rPr lang="es-419" sz="1300" b="1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 transfer and collaboration </a:t>
            </a:r>
            <a:r>
              <a:rPr lang="es-419" sz="1300">
                <a:latin typeface="Century Gothic"/>
                <a:ea typeface="Century Gothic"/>
                <a:cs typeface="Century Gothic"/>
                <a:sym typeface="Century Gothic"/>
              </a:rPr>
              <a:t>in the University of the West Indies (UWI) St. Augustine, and contribute to the </a:t>
            </a:r>
            <a:r>
              <a:rPr lang="es-419" sz="1300" b="1">
                <a:solidFill>
                  <a:srgbClr val="6E358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competitiveness and diversification of the economy</a:t>
            </a:r>
            <a:r>
              <a:rPr lang="es-419" sz="1300">
                <a:latin typeface="Century Gothic"/>
                <a:ea typeface="Century Gothic"/>
                <a:cs typeface="Century Gothic"/>
                <a:sym typeface="Century Gothic"/>
              </a:rPr>
              <a:t> of Trinidad and Tobago.</a:t>
            </a:r>
            <a:endParaRPr sz="13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6" name="Google Shape;3516;p595"/>
          <p:cNvSpPr txBox="1"/>
          <p:nvPr/>
        </p:nvSpPr>
        <p:spPr>
          <a:xfrm>
            <a:off x="-11353794" y="1886443"/>
            <a:ext cx="2028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 challenges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7" name="Google Shape;3517;p595"/>
          <p:cNvSpPr txBox="1"/>
          <p:nvPr/>
        </p:nvSpPr>
        <p:spPr>
          <a:xfrm>
            <a:off x="-11353796" y="2978456"/>
            <a:ext cx="2028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23 solutions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8" name="Google Shape;3518;p595"/>
          <p:cNvSpPr txBox="1"/>
          <p:nvPr/>
        </p:nvSpPr>
        <p:spPr>
          <a:xfrm>
            <a:off x="-11353808" y="3715252"/>
            <a:ext cx="20283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 solver selected </a:t>
            </a:r>
            <a:endParaRPr sz="1500" b="1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(4 challengers did not select solver)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9" name="Google Shape;3519;p595"/>
          <p:cNvSpPr txBox="1"/>
          <p:nvPr/>
        </p:nvSpPr>
        <p:spPr>
          <a:xfrm>
            <a:off x="7433753" y="4415561"/>
            <a:ext cx="1143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NDA</a:t>
            </a:r>
            <a:endParaRPr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20" name="Google Shape;3520;p595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521" name="Google Shape;3521;p595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2" name="Google Shape;3522;p595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3" name="Google Shape;3523;p595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524" name="Google Shape;3524;p595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5" name="Google Shape;3525;p595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6" name="Google Shape;3526;p595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527" name="Google Shape;3527;p595"/>
          <p:cNvSpPr txBox="1"/>
          <p:nvPr/>
        </p:nvSpPr>
        <p:spPr>
          <a:xfrm>
            <a:off x="1844432" y="244268"/>
            <a:ext cx="54543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32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Saiil Program</a:t>
            </a:r>
            <a:endParaRPr sz="32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528" name="Google Shape;3528;p5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398" y="2336055"/>
            <a:ext cx="5128106" cy="258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529" name="Google Shape;3529;p595"/>
          <p:cNvSpPr txBox="1"/>
          <p:nvPr/>
        </p:nvSpPr>
        <p:spPr>
          <a:xfrm>
            <a:off x="658046" y="2502293"/>
            <a:ext cx="20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 challenges</a:t>
            </a:r>
            <a:endParaRPr sz="1800">
              <a:solidFill>
                <a:srgbClr val="1F1F1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0" name="Google Shape;3530;p595"/>
          <p:cNvSpPr/>
          <p:nvPr/>
        </p:nvSpPr>
        <p:spPr>
          <a:xfrm>
            <a:off x="463475" y="3301140"/>
            <a:ext cx="3207000" cy="701100"/>
          </a:xfrm>
          <a:prstGeom prst="rect">
            <a:avLst/>
          </a:prstGeom>
          <a:gradFill>
            <a:gsLst>
              <a:gs pos="0">
                <a:schemeClr val="dk2"/>
              </a:gs>
              <a:gs pos="100000">
                <a:srgbClr val="0085B3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31" name="Google Shape;3531;p595"/>
          <p:cNvSpPr txBox="1"/>
          <p:nvPr/>
        </p:nvSpPr>
        <p:spPr>
          <a:xfrm>
            <a:off x="658046" y="3420833"/>
            <a:ext cx="20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800" b="1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23 solutions</a:t>
            </a:r>
            <a:endParaRPr sz="1800">
              <a:solidFill>
                <a:srgbClr val="1F1F1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2" name="Google Shape;3532;p595"/>
          <p:cNvSpPr/>
          <p:nvPr/>
        </p:nvSpPr>
        <p:spPr>
          <a:xfrm>
            <a:off x="463475" y="4128851"/>
            <a:ext cx="3207000" cy="4155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F7A6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33" name="Google Shape;3533;p595"/>
          <p:cNvSpPr txBox="1"/>
          <p:nvPr/>
        </p:nvSpPr>
        <p:spPr>
          <a:xfrm>
            <a:off x="517456" y="4130425"/>
            <a:ext cx="2611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 b="1">
                <a:latin typeface="Century Gothic"/>
                <a:ea typeface="Century Gothic"/>
                <a:cs typeface="Century Gothic"/>
                <a:sym typeface="Century Gothic"/>
              </a:rPr>
              <a:t>4 solver selected </a:t>
            </a:r>
            <a:endParaRPr sz="11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 b="1">
                <a:latin typeface="Century Gothic"/>
                <a:ea typeface="Century Gothic"/>
                <a:cs typeface="Century Gothic"/>
                <a:sym typeface="Century Gothic"/>
              </a:rPr>
              <a:t>(4 challengers did not select solver)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4" name="Google Shape;3534;p595"/>
          <p:cNvSpPr/>
          <p:nvPr/>
        </p:nvSpPr>
        <p:spPr>
          <a:xfrm>
            <a:off x="5848150" y="2177264"/>
            <a:ext cx="3675000" cy="1428900"/>
          </a:xfrm>
          <a:prstGeom prst="roundRect">
            <a:avLst>
              <a:gd name="adj" fmla="val 11760"/>
            </a:avLst>
          </a:prstGeom>
          <a:solidFill>
            <a:schemeClr val="lt1"/>
          </a:soli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535" name="Google Shape;3535;p595"/>
          <p:cNvPicPr preferRelativeResize="0"/>
          <p:nvPr/>
        </p:nvPicPr>
        <p:blipFill rotWithShape="1">
          <a:blip r:embed="rId7">
            <a:alphaModFix/>
          </a:blip>
          <a:srcRect t="24778" b="24778"/>
          <a:stretch/>
        </p:blipFill>
        <p:spPr>
          <a:xfrm>
            <a:off x="6862800" y="2362181"/>
            <a:ext cx="1142973" cy="57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6" name="Google Shape;3536;p59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23951" y="3019784"/>
            <a:ext cx="803136" cy="4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7" name="Google Shape;3537;p59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968475" y="2691475"/>
            <a:ext cx="601372" cy="45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8" name="Google Shape;3538;p595"/>
          <p:cNvPicPr preferRelativeResize="0"/>
          <p:nvPr/>
        </p:nvPicPr>
        <p:blipFill rotWithShape="1">
          <a:blip r:embed="rId10">
            <a:alphaModFix/>
          </a:blip>
          <a:srcRect t="3969" r="7063" b="11748"/>
          <a:stretch/>
        </p:blipFill>
        <p:spPr>
          <a:xfrm>
            <a:off x="7080220" y="3057123"/>
            <a:ext cx="708118" cy="340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9" name="Google Shape;3539;p595" title="Logo_Connect_horizontal_positivo_color_solido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41463" y="3054314"/>
            <a:ext cx="949647" cy="377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4" name="Google Shape;3514;p5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295300" y="1542684"/>
            <a:ext cx="6791550" cy="3427950"/>
          </a:xfrm>
          <a:prstGeom prst="rect">
            <a:avLst/>
          </a:prstGeom>
          <a:noFill/>
          <a:ln>
            <a:noFill/>
          </a:ln>
        </p:spPr>
      </p:pic>
      <p:sp>
        <p:nvSpPr>
          <p:cNvPr id="3516" name="Google Shape;3516;p595"/>
          <p:cNvSpPr txBox="1"/>
          <p:nvPr/>
        </p:nvSpPr>
        <p:spPr>
          <a:xfrm>
            <a:off x="-11353794" y="1886443"/>
            <a:ext cx="2028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 challenges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7" name="Google Shape;3517;p595"/>
          <p:cNvSpPr txBox="1"/>
          <p:nvPr/>
        </p:nvSpPr>
        <p:spPr>
          <a:xfrm>
            <a:off x="-11353796" y="2978456"/>
            <a:ext cx="20283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23 solutions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18" name="Google Shape;3518;p595"/>
          <p:cNvSpPr txBox="1"/>
          <p:nvPr/>
        </p:nvSpPr>
        <p:spPr>
          <a:xfrm>
            <a:off x="-11353808" y="3715252"/>
            <a:ext cx="20283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 solver selected </a:t>
            </a:r>
            <a:endParaRPr sz="1500" b="1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(4 challengers did not select solver)</a:t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20" name="Google Shape;3520;p595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521" name="Google Shape;3521;p595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2" name="Google Shape;3522;p595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23" name="Google Shape;3523;p595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524" name="Google Shape;3524;p595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5" name="Google Shape;3525;p595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26" name="Google Shape;3526;p595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527" name="Google Shape;3527;p595"/>
          <p:cNvSpPr txBox="1"/>
          <p:nvPr/>
        </p:nvSpPr>
        <p:spPr>
          <a:xfrm>
            <a:off x="1844432" y="244268"/>
            <a:ext cx="5454300" cy="73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32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Saiil Program</a:t>
            </a:r>
            <a:endParaRPr sz="32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534" name="Google Shape;3534;p595"/>
          <p:cNvSpPr/>
          <p:nvPr/>
        </p:nvSpPr>
        <p:spPr>
          <a:xfrm>
            <a:off x="5951546" y="2013491"/>
            <a:ext cx="3675000" cy="1428900"/>
          </a:xfrm>
          <a:prstGeom prst="roundRect">
            <a:avLst>
              <a:gd name="adj" fmla="val 11760"/>
            </a:avLst>
          </a:prstGeom>
          <a:solidFill>
            <a:schemeClr val="lt1"/>
          </a:solidFill>
          <a:ln>
            <a:noFill/>
          </a:ln>
          <a:effectLst>
            <a:outerShdw blurRad="96441" dist="14288" dir="354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535" name="Google Shape;3535;p595"/>
          <p:cNvPicPr preferRelativeResize="0"/>
          <p:nvPr/>
        </p:nvPicPr>
        <p:blipFill rotWithShape="1">
          <a:blip r:embed="rId7">
            <a:alphaModFix/>
          </a:blip>
          <a:srcRect t="24778" b="24778"/>
          <a:stretch/>
        </p:blipFill>
        <p:spPr>
          <a:xfrm>
            <a:off x="7762014" y="2099583"/>
            <a:ext cx="1142973" cy="576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6" name="Google Shape;3536;p59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123951" y="2820131"/>
            <a:ext cx="803136" cy="41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7" name="Google Shape;3537;p59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968475" y="2691475"/>
            <a:ext cx="601372" cy="456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8" name="Google Shape;3538;p595"/>
          <p:cNvPicPr preferRelativeResize="0"/>
          <p:nvPr/>
        </p:nvPicPr>
        <p:blipFill rotWithShape="1">
          <a:blip r:embed="rId10">
            <a:alphaModFix/>
          </a:blip>
          <a:srcRect t="3969" r="7063" b="11748"/>
          <a:stretch/>
        </p:blipFill>
        <p:spPr>
          <a:xfrm>
            <a:off x="7128985" y="2681708"/>
            <a:ext cx="708118" cy="340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9" name="Google Shape;3539;p595" title="Logo_Connect_horizontal_positivo_color_solido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998311" y="2820131"/>
            <a:ext cx="949647" cy="37792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9">
            <a:extLst>
              <a:ext uri="{FF2B5EF4-FFF2-40B4-BE49-F238E27FC236}">
                <a16:creationId xmlns:a16="http://schemas.microsoft.com/office/drawing/2014/main" id="{2678CB54-C825-7A98-D478-FB6C4DB635C1}"/>
              </a:ext>
            </a:extLst>
          </p:cNvPr>
          <p:cNvSpPr txBox="1">
            <a:spLocks/>
          </p:cNvSpPr>
          <p:nvPr/>
        </p:nvSpPr>
        <p:spPr>
          <a:xfrm>
            <a:off x="397316" y="1624033"/>
            <a:ext cx="6096991" cy="43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Sustainable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Supporting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Processes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or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Manufacturing</a:t>
            </a:r>
            <a:endParaRPr lang="es-CO" sz="1400" b="1" i="0" u="none" strike="noStrike" dirty="0"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7005AF-0789-C283-0568-708D3FD3F2B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5177381" y="1674764"/>
            <a:ext cx="514682" cy="415049"/>
          </a:xfrm>
          <a:prstGeom prst="rect">
            <a:avLst/>
          </a:prstGeom>
        </p:spPr>
      </p:pic>
      <p:sp>
        <p:nvSpPr>
          <p:cNvPr id="4" name="Title 9">
            <a:extLst>
              <a:ext uri="{FF2B5EF4-FFF2-40B4-BE49-F238E27FC236}">
                <a16:creationId xmlns:a16="http://schemas.microsoft.com/office/drawing/2014/main" id="{33B64E85-9BD7-FD8A-7ABB-0C240A98E659}"/>
              </a:ext>
            </a:extLst>
          </p:cNvPr>
          <p:cNvSpPr txBox="1">
            <a:spLocks/>
          </p:cNvSpPr>
          <p:nvPr/>
        </p:nvSpPr>
        <p:spPr>
          <a:xfrm>
            <a:off x="359820" y="2058595"/>
            <a:ext cx="5740643" cy="57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Optimization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of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parts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management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in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manufacturing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2AB1B58-1AAB-839E-2E4B-83E68DBCBE9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236987" y="2112289"/>
            <a:ext cx="752068" cy="294207"/>
          </a:xfrm>
          <a:prstGeom prst="rect">
            <a:avLst/>
          </a:prstGeom>
        </p:spPr>
      </p:pic>
      <p:sp>
        <p:nvSpPr>
          <p:cNvPr id="6" name="Title 9">
            <a:extLst>
              <a:ext uri="{FF2B5EF4-FFF2-40B4-BE49-F238E27FC236}">
                <a16:creationId xmlns:a16="http://schemas.microsoft.com/office/drawing/2014/main" id="{07804EDF-4545-AFBA-1A77-72B6C740FCEE}"/>
              </a:ext>
            </a:extLst>
          </p:cNvPr>
          <p:cNvSpPr txBox="1">
            <a:spLocks/>
          </p:cNvSpPr>
          <p:nvPr/>
        </p:nvSpPr>
        <p:spPr>
          <a:xfrm>
            <a:off x="331117" y="2994199"/>
            <a:ext cx="7891988" cy="442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Reducing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systemic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risk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through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business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intelligence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FDA3CEFE-4E5B-C100-00CF-BF87389AD74A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5393996" y="3041164"/>
            <a:ext cx="390831" cy="378208"/>
          </a:xfrm>
          <a:prstGeom prst="rect">
            <a:avLst/>
          </a:prstGeom>
        </p:spPr>
      </p:pic>
      <p:sp>
        <p:nvSpPr>
          <p:cNvPr id="8" name="Title 9">
            <a:extLst>
              <a:ext uri="{FF2B5EF4-FFF2-40B4-BE49-F238E27FC236}">
                <a16:creationId xmlns:a16="http://schemas.microsoft.com/office/drawing/2014/main" id="{90AD4E5D-FD24-E497-2E91-7536B64CCECC}"/>
              </a:ext>
            </a:extLst>
          </p:cNvPr>
          <p:cNvSpPr txBox="1">
            <a:spLocks/>
          </p:cNvSpPr>
          <p:nvPr/>
        </p:nvSpPr>
        <p:spPr>
          <a:xfrm>
            <a:off x="397316" y="2553477"/>
            <a:ext cx="4621872" cy="477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Sargassum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for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innovative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skincare</a:t>
            </a:r>
            <a:endParaRPr lang="es-CO" sz="14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4B18299-105C-408E-7614-1E586FFBE4C8}"/>
              </a:ext>
            </a:extLst>
          </p:cNvPr>
          <p:cNvSpPr txBox="1"/>
          <p:nvPr/>
        </p:nvSpPr>
        <p:spPr>
          <a:xfrm>
            <a:off x="397316" y="3492357"/>
            <a:ext cx="8056346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Plant-Based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building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economic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clusters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for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mangrove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conservation</a:t>
            </a:r>
            <a:endParaRPr lang="es-CO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CO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Improving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the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Efficiency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at a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Lube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Oil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Blending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and Grease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Plant</a:t>
            </a:r>
            <a:endParaRPr lang="es-CO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es-CO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                                                             </a:t>
            </a:r>
          </a:p>
          <a:p>
            <a:pPr algn="l"/>
            <a:endParaRPr lang="es-CO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Plant-Based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cheese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development</a:t>
            </a:r>
            <a:r>
              <a:rPr lang="es-CO" b="1" dirty="0">
                <a:solidFill>
                  <a:srgbClr val="002060"/>
                </a:solidFill>
                <a:latin typeface="Century Gothic" panose="020B0502020202020204" pitchFamily="34" charset="0"/>
              </a:rPr>
              <a:t>. </a:t>
            </a:r>
          </a:p>
          <a:p>
            <a:pPr algn="l"/>
            <a:endParaRPr lang="es-CO" sz="1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C1872F3-729F-CB62-D35C-17C7DAF6A1CB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3864800" y="2666465"/>
            <a:ext cx="640914" cy="28290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EDE3529-BAD8-BF06-8971-9D1115C6DC2A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6647959" y="3627609"/>
            <a:ext cx="279128" cy="404594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84D3CD-B639-CD6A-51BF-51BEB5A664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6948" y="4113431"/>
            <a:ext cx="376137" cy="363989"/>
          </a:xfrm>
          <a:prstGeom prst="rect">
            <a:avLst/>
          </a:prstGeom>
        </p:spPr>
      </p:pic>
      <p:sp>
        <p:nvSpPr>
          <p:cNvPr id="13" name="Title 9">
            <a:extLst>
              <a:ext uri="{FF2B5EF4-FFF2-40B4-BE49-F238E27FC236}">
                <a16:creationId xmlns:a16="http://schemas.microsoft.com/office/drawing/2014/main" id="{AFF96491-F79A-B3A8-1EE0-0430BA8760EA}"/>
              </a:ext>
            </a:extLst>
          </p:cNvPr>
          <p:cNvSpPr txBox="1">
            <a:spLocks/>
          </p:cNvSpPr>
          <p:nvPr/>
        </p:nvSpPr>
        <p:spPr>
          <a:xfrm>
            <a:off x="417807" y="4295426"/>
            <a:ext cx="5286011" cy="442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Doh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waste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good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food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(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Don't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waste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good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s-CO" sz="14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food</a:t>
            </a:r>
            <a:r>
              <a:rPr lang="es-CO" sz="1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)</a:t>
            </a:r>
            <a:endParaRPr lang="es-CO" sz="1400" b="1" i="0" u="none" strike="noStrike" dirty="0">
              <a:solidFill>
                <a:srgbClr val="00206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D5676D1-66B2-EDDA-7428-4AC6F66E895D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4946723" y="4267209"/>
            <a:ext cx="265476" cy="359662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A3A6E57-A71A-691A-9807-B769EB50466F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3918770" y="4671357"/>
            <a:ext cx="390831" cy="40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1454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4" name="Google Shape;3544;p596"/>
          <p:cNvPicPr preferRelativeResize="0"/>
          <p:nvPr/>
        </p:nvPicPr>
        <p:blipFill rotWithShape="1">
          <a:blip r:embed="rId3">
            <a:alphaModFix/>
          </a:blip>
          <a:srcRect t="20833" b="20827"/>
          <a:stretch/>
        </p:blipFill>
        <p:spPr>
          <a:xfrm>
            <a:off x="3580350" y="334773"/>
            <a:ext cx="1060777" cy="6188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45" name="Google Shape;3545;p596"/>
          <p:cNvGrpSpPr/>
          <p:nvPr/>
        </p:nvGrpSpPr>
        <p:grpSpPr>
          <a:xfrm>
            <a:off x="4783850" y="334768"/>
            <a:ext cx="3105374" cy="618857"/>
            <a:chOff x="5901225" y="2789366"/>
            <a:chExt cx="3105374" cy="618857"/>
          </a:xfrm>
        </p:grpSpPr>
        <p:pic>
          <p:nvPicPr>
            <p:cNvPr id="3546" name="Google Shape;3546;p59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01225" y="2823150"/>
              <a:ext cx="1065625" cy="551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7" name="Google Shape;3547;p59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191849" y="2789366"/>
              <a:ext cx="814750" cy="6188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48" name="Google Shape;3548;p59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081428" y="2789375"/>
              <a:ext cx="1005759" cy="551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49" name="Google Shape;3549;p596"/>
          <p:cNvSpPr txBox="1"/>
          <p:nvPr/>
        </p:nvSpPr>
        <p:spPr>
          <a:xfrm>
            <a:off x="2874500" y="1160732"/>
            <a:ext cx="5904600" cy="36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 b="1" dirty="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Lesson learned</a:t>
            </a:r>
            <a:endParaRPr sz="1600" b="1" dirty="0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●"/>
            </a:pPr>
            <a:r>
              <a:rPr lang="es-419" sz="1100" dirty="0">
                <a:latin typeface="Century Gothic"/>
                <a:ea typeface="Century Gothic"/>
                <a:cs typeface="Century Gothic"/>
                <a:sym typeface="Century Gothic"/>
              </a:rPr>
              <a:t>Challenger companies were unclear about the technical scope of their own challenges, which led to difficulties in evaluating solutions.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●"/>
            </a:pPr>
            <a:r>
              <a:rPr lang="es-419" sz="1100" dirty="0">
                <a:latin typeface="Century Gothic"/>
                <a:ea typeface="Century Gothic"/>
                <a:cs typeface="Century Gothic"/>
                <a:sym typeface="Century Gothic"/>
              </a:rPr>
              <a:t>Four challenges were left without any selected solvers, indicating that future editions should better validate the viability of challenges before publishing them.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●"/>
            </a:pPr>
            <a:r>
              <a:rPr lang="es-419" sz="1100" dirty="0">
                <a:latin typeface="Century Gothic"/>
                <a:ea typeface="Century Gothic"/>
                <a:cs typeface="Century Gothic"/>
                <a:sym typeface="Century Gothic"/>
              </a:rPr>
              <a:t>The expectations between solvers and challengers were not always aligned, especially in terms of intellectual property and the possibilities for scaling solutions.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100" b="1" dirty="0"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100" b="1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●"/>
            </a:pPr>
            <a:r>
              <a:rPr lang="es-419" sz="1100" dirty="0">
                <a:latin typeface="Century Gothic"/>
                <a:ea typeface="Century Gothic"/>
                <a:cs typeface="Century Gothic"/>
                <a:sym typeface="Century Gothic"/>
              </a:rPr>
              <a:t>Importance of facilitating mentoring and co-creation spaces between problem solvers and challengers to fine-tune technical and commercial details of proposals before final selection.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Century Gothic"/>
              <a:buChar char="●"/>
            </a:pPr>
            <a:r>
              <a:rPr lang="es-419" sz="1100" dirty="0">
                <a:latin typeface="Century Gothic"/>
                <a:ea typeface="Century Gothic"/>
                <a:cs typeface="Century Gothic"/>
                <a:sym typeface="Century Gothic"/>
              </a:rPr>
              <a:t>Need for financing models or incentives that allow problem solvers to advance the maturity of their technologies and increase their attractiveness to challenger companies.</a:t>
            </a:r>
            <a:endParaRPr sz="1100" dirty="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550" name="Google Shape;3550;p596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551" name="Google Shape;3551;p596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2" name="Google Shape;3552;p596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3" name="Google Shape;3553;p596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4" name="Google Shape;3554;p596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9" name="Google Shape;3559;p5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600" y="-207475"/>
            <a:ext cx="10337275" cy="53503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0" name="Google Shape;3560;p597"/>
          <p:cNvSpPr/>
          <p:nvPr/>
        </p:nvSpPr>
        <p:spPr>
          <a:xfrm>
            <a:off x="5314700" y="213775"/>
            <a:ext cx="4107000" cy="1633800"/>
          </a:xfrm>
          <a:prstGeom prst="roundRect">
            <a:avLst>
              <a:gd name="adj" fmla="val 7886"/>
            </a:avLst>
          </a:prstGeom>
          <a:solidFill>
            <a:schemeClr val="lt1"/>
          </a:solidFill>
          <a:ln>
            <a:noFill/>
          </a:ln>
          <a:effectLst>
            <a:outerShdw blurRad="44670" dist="1489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71450" tIns="71450" rIns="71450" bIns="714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94"/>
          </a:p>
        </p:txBody>
      </p:sp>
      <p:pic>
        <p:nvPicPr>
          <p:cNvPr id="3561" name="Google Shape;3561;p597" title="CAMARA_DE_COMERCIO_DE_BOGOTA_CCB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2761" y="1330856"/>
            <a:ext cx="1112247" cy="364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2" name="Google Shape;3562;p597" title="2600_VERSION-PRINCIPAL_NEGRO (1) copia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4924" y="332798"/>
            <a:ext cx="1436800" cy="98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3" name="Google Shape;3563;p597" title="ALCALDIA_BOGOTA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1686" y="577716"/>
            <a:ext cx="775454" cy="397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4" name="Google Shape;3564;p597" title="COMPENSAR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26658" y="1202291"/>
            <a:ext cx="891907" cy="243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5" name="Google Shape;3565;p597" title="logoSenaNaranja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356130" y="613182"/>
            <a:ext cx="432899" cy="3971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6" name="Google Shape;3566;p597" title="cafam.png"/>
          <p:cNvPicPr preferRelativeResize="0"/>
          <p:nvPr/>
        </p:nvPicPr>
        <p:blipFill rotWithShape="1">
          <a:blip r:embed="rId9">
            <a:alphaModFix/>
          </a:blip>
          <a:srcRect t="16046" b="16046"/>
          <a:stretch/>
        </p:blipFill>
        <p:spPr>
          <a:xfrm>
            <a:off x="8271731" y="1164347"/>
            <a:ext cx="705271" cy="31930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67" name="Google Shape;3567;p597"/>
          <p:cNvCxnSpPr/>
          <p:nvPr/>
        </p:nvCxnSpPr>
        <p:spPr>
          <a:xfrm>
            <a:off x="7206348" y="446575"/>
            <a:ext cx="0" cy="1168200"/>
          </a:xfrm>
          <a:prstGeom prst="straightConnector1">
            <a:avLst/>
          </a:prstGeom>
          <a:noFill/>
          <a:ln w="74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568" name="Google Shape;3568;p597"/>
          <p:cNvGrpSpPr/>
          <p:nvPr/>
        </p:nvGrpSpPr>
        <p:grpSpPr>
          <a:xfrm>
            <a:off x="-304448" y="0"/>
            <a:ext cx="2773479" cy="5142849"/>
            <a:chOff x="-304448" y="0"/>
            <a:chExt cx="2773479" cy="5142849"/>
          </a:xfrm>
        </p:grpSpPr>
        <p:sp>
          <p:nvSpPr>
            <p:cNvPr id="3569" name="Google Shape;3569;p597"/>
            <p:cNvSpPr/>
            <p:nvPr/>
          </p:nvSpPr>
          <p:spPr>
            <a:xfrm>
              <a:off x="-304372" y="0"/>
              <a:ext cx="2773051" cy="5142849"/>
            </a:xfrm>
            <a:custGeom>
              <a:avLst/>
              <a:gdLst/>
              <a:ahLst/>
              <a:cxnLst/>
              <a:rect l="l" t="t" r="r" b="b"/>
              <a:pathLst>
                <a:path w="596355" h="1105989" extrusionOk="0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l="-16007" r="-162862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0" name="Google Shape;3570;p597"/>
            <p:cNvSpPr/>
            <p:nvPr/>
          </p:nvSpPr>
          <p:spPr>
            <a:xfrm rot="5400000">
              <a:off x="-1489133" y="1184685"/>
              <a:ext cx="5142849" cy="2773479"/>
            </a:xfrm>
            <a:custGeom>
              <a:avLst/>
              <a:gdLst/>
              <a:ahLst/>
              <a:cxnLst/>
              <a:rect l="l" t="t" r="r" b="b"/>
              <a:pathLst>
                <a:path w="1105989" h="596447" extrusionOk="0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1" name="Google Shape;3571;p597"/>
            <p:cNvSpPr/>
            <p:nvPr/>
          </p:nvSpPr>
          <p:spPr>
            <a:xfrm>
              <a:off x="529936" y="4212972"/>
              <a:ext cx="1360518" cy="571500"/>
            </a:xfrm>
            <a:custGeom>
              <a:avLst/>
              <a:gdLst/>
              <a:ahLst/>
              <a:cxnLst/>
              <a:rect l="l" t="t" r="r" b="b"/>
              <a:pathLst>
                <a:path w="2721035" h="1143000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143000"/>
                  </a:lnTo>
                  <a:lnTo>
                    <a:pt x="0" y="1143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2" name="Google Shape;3572;p597"/>
            <p:cNvSpPr/>
            <p:nvPr/>
          </p:nvSpPr>
          <p:spPr>
            <a:xfrm>
              <a:off x="529936" y="514350"/>
              <a:ext cx="1360518" cy="501691"/>
            </a:xfrm>
            <a:custGeom>
              <a:avLst/>
              <a:gdLst/>
              <a:ahLst/>
              <a:cxnLst/>
              <a:rect l="l" t="t" r="r" b="b"/>
              <a:pathLst>
                <a:path w="2721035" h="1003382" extrusionOk="0">
                  <a:moveTo>
                    <a:pt x="0" y="0"/>
                  </a:moveTo>
                  <a:lnTo>
                    <a:pt x="2721035" y="0"/>
                  </a:lnTo>
                  <a:lnTo>
                    <a:pt x="2721035" y="1003382"/>
                  </a:lnTo>
                  <a:lnTo>
                    <a:pt x="0" y="100338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4" name="Google Shape;3114;p626" title="pexels-tomfisk-2739664.jpg"/>
          <p:cNvPicPr preferRelativeResize="0"/>
          <p:nvPr/>
        </p:nvPicPr>
        <p:blipFill rotWithShape="1">
          <a:blip r:embed="rId3">
            <a:alphaModFix amt="40000"/>
          </a:blip>
          <a:srcRect l="14202" t="851" r="14210" b="39171"/>
          <a:stretch/>
        </p:blipFill>
        <p:spPr>
          <a:xfrm>
            <a:off x="0" y="0"/>
            <a:ext cx="9144000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5" name="Google Shape;3115;p626" title="VECTORES PRESENTACIONES 2025_centro_morado.png"/>
          <p:cNvPicPr preferRelativeResize="0"/>
          <p:nvPr/>
        </p:nvPicPr>
        <p:blipFill rotWithShape="1">
          <a:blip r:embed="rId4">
            <a:alphaModFix amt="15000"/>
          </a:blip>
          <a:srcRect/>
          <a:stretch/>
        </p:blipFill>
        <p:spPr>
          <a:xfrm>
            <a:off x="10" y="272287"/>
            <a:ext cx="9143942" cy="514346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6" name="Google Shape;3116;p626"/>
          <p:cNvGrpSpPr/>
          <p:nvPr/>
        </p:nvGrpSpPr>
        <p:grpSpPr>
          <a:xfrm>
            <a:off x="822150" y="476607"/>
            <a:ext cx="7705125" cy="1158206"/>
            <a:chOff x="1096200" y="254475"/>
            <a:chExt cx="10273500" cy="1544275"/>
          </a:xfrm>
        </p:grpSpPr>
        <p:sp>
          <p:nvSpPr>
            <p:cNvPr id="3117" name="Google Shape;3117;p626"/>
            <p:cNvSpPr txBox="1"/>
            <p:nvPr/>
          </p:nvSpPr>
          <p:spPr>
            <a:xfrm>
              <a:off x="1096200" y="1145950"/>
              <a:ext cx="10273500" cy="65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“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Countries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that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invest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in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innovation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grow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30% mor tan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those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that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50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don’t</a:t>
              </a:r>
              <a:r>
                <a:rPr lang="es-ES" sz="150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.”</a:t>
              </a:r>
            </a:p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1050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(</a:t>
              </a:r>
              <a:r>
                <a:rPr lang="es-ES" sz="1050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World</a:t>
              </a:r>
              <a:r>
                <a:rPr lang="es-ES" sz="1050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1050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Bak</a:t>
              </a:r>
              <a:r>
                <a:rPr lang="es-ES" sz="1050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, 2023)</a:t>
              </a:r>
              <a:endParaRPr sz="1050" dirty="0">
                <a:solidFill>
                  <a:srgbClr val="1F1F1F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18" name="Google Shape;3118;p626"/>
            <p:cNvSpPr txBox="1"/>
            <p:nvPr/>
          </p:nvSpPr>
          <p:spPr>
            <a:xfrm>
              <a:off x="2345675" y="254475"/>
              <a:ext cx="7500600" cy="652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Where</a:t>
              </a:r>
              <a:r>
                <a:rPr lang="es-ES" sz="225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</a:t>
              </a:r>
              <a:r>
                <a:rPr lang="es-ES" sz="225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we</a:t>
              </a:r>
              <a:r>
                <a:rPr lang="es-ES" sz="225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want</a:t>
              </a:r>
              <a:r>
                <a:rPr lang="es-ES" sz="225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to</a:t>
              </a:r>
              <a:r>
                <a:rPr lang="es-ES" sz="2250" b="1" dirty="0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</a:t>
              </a:r>
              <a:r>
                <a:rPr lang="es-ES" sz="2250" b="1" dirty="0" err="1">
                  <a:solidFill>
                    <a:srgbClr val="1F1F1F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go</a:t>
              </a:r>
              <a:endParaRPr sz="2475" b="1" dirty="0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19" name="Google Shape;3119;p626"/>
          <p:cNvGrpSpPr/>
          <p:nvPr/>
        </p:nvGrpSpPr>
        <p:grpSpPr>
          <a:xfrm>
            <a:off x="361951" y="1878488"/>
            <a:ext cx="4056658" cy="2377631"/>
            <a:chOff x="482600" y="2428450"/>
            <a:chExt cx="5408878" cy="3170175"/>
          </a:xfrm>
        </p:grpSpPr>
        <p:grpSp>
          <p:nvGrpSpPr>
            <p:cNvPr id="3120" name="Google Shape;3120;p626"/>
            <p:cNvGrpSpPr/>
            <p:nvPr/>
          </p:nvGrpSpPr>
          <p:grpSpPr>
            <a:xfrm>
              <a:off x="482600" y="3715825"/>
              <a:ext cx="5384400" cy="1882800"/>
              <a:chOff x="330200" y="3109925"/>
              <a:chExt cx="5384400" cy="1882800"/>
            </a:xfrm>
          </p:grpSpPr>
          <p:sp>
            <p:nvSpPr>
              <p:cNvPr id="3121" name="Google Shape;3121;p626"/>
              <p:cNvSpPr/>
              <p:nvPr/>
            </p:nvSpPr>
            <p:spPr>
              <a:xfrm>
                <a:off x="330200" y="3109925"/>
                <a:ext cx="5384400" cy="1882800"/>
              </a:xfrm>
              <a:prstGeom prst="roundRect">
                <a:avLst>
                  <a:gd name="adj" fmla="val 5799"/>
                </a:avLst>
              </a:prstGeom>
              <a:solidFill>
                <a:srgbClr val="000000">
                  <a:alpha val="59750"/>
                </a:srgbClr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algn="ctr"/>
                <a:endParaRPr sz="105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grpSp>
            <p:nvGrpSpPr>
              <p:cNvPr id="3122" name="Google Shape;3122;p626"/>
              <p:cNvGrpSpPr/>
              <p:nvPr/>
            </p:nvGrpSpPr>
            <p:grpSpPr>
              <a:xfrm>
                <a:off x="520250" y="3329475"/>
                <a:ext cx="5004350" cy="1111692"/>
                <a:chOff x="520250" y="3329475"/>
                <a:chExt cx="5004350" cy="1111692"/>
              </a:xfrm>
            </p:grpSpPr>
            <p:sp>
              <p:nvSpPr>
                <p:cNvPr id="3123" name="Google Shape;3123;p626"/>
                <p:cNvSpPr txBox="1"/>
                <p:nvPr/>
              </p:nvSpPr>
              <p:spPr>
                <a:xfrm>
                  <a:off x="682650" y="4107267"/>
                  <a:ext cx="523800" cy="33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1</a:t>
                  </a:r>
                  <a:endParaRPr sz="15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24" name="Google Shape;3124;p626"/>
                <p:cNvSpPr txBox="1"/>
                <p:nvPr/>
              </p:nvSpPr>
              <p:spPr>
                <a:xfrm>
                  <a:off x="1721575" y="4107267"/>
                  <a:ext cx="523800" cy="33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2</a:t>
                  </a:r>
                  <a:endParaRPr sz="15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25" name="Google Shape;3125;p626"/>
                <p:cNvSpPr txBox="1"/>
                <p:nvPr/>
              </p:nvSpPr>
              <p:spPr>
                <a:xfrm>
                  <a:off x="2760500" y="4107267"/>
                  <a:ext cx="523800" cy="33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3</a:t>
                  </a:r>
                  <a:endParaRPr sz="15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26" name="Google Shape;3126;p626"/>
                <p:cNvSpPr txBox="1"/>
                <p:nvPr/>
              </p:nvSpPr>
              <p:spPr>
                <a:xfrm>
                  <a:off x="3799425" y="4107267"/>
                  <a:ext cx="523800" cy="33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4</a:t>
                  </a:r>
                  <a:endParaRPr sz="15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27" name="Google Shape;3127;p626"/>
                <p:cNvSpPr txBox="1"/>
                <p:nvPr/>
              </p:nvSpPr>
              <p:spPr>
                <a:xfrm>
                  <a:off x="4838350" y="4107267"/>
                  <a:ext cx="523800" cy="333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5</a:t>
                  </a:r>
                  <a:endParaRPr sz="1500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pic>
              <p:nvPicPr>
                <p:cNvPr id="3128" name="Google Shape;3128;p626"/>
                <p:cNvPicPr preferRelativeResize="0"/>
                <p:nvPr/>
              </p:nvPicPr>
              <p:blipFill>
                <a:blip r:embed="rId5">
                  <a:alphaModFix/>
                </a:blip>
                <a:stretch>
                  <a:fillRect/>
                </a:stretch>
              </p:blipFill>
              <p:spPr>
                <a:xfrm>
                  <a:off x="682650" y="3560613"/>
                  <a:ext cx="523800" cy="52380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pic>
              <p:nvPicPr>
                <p:cNvPr id="3129" name="Google Shape;3129;p626"/>
                <p:cNvPicPr preferRelativeResize="0"/>
                <p:nvPr/>
              </p:nvPicPr>
              <p:blipFill>
                <a:blip r:embed="rId6">
                  <a:alphaModFix/>
                </a:blip>
                <a:stretch>
                  <a:fillRect/>
                </a:stretch>
              </p:blipFill>
              <p:spPr>
                <a:xfrm>
                  <a:off x="1721575" y="3560613"/>
                  <a:ext cx="523800" cy="52380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pic>
              <p:nvPicPr>
                <p:cNvPr id="3130" name="Google Shape;3130;p626"/>
                <p:cNvPicPr preferRelativeResize="0"/>
                <p:nvPr/>
              </p:nvPicPr>
              <p:blipFill>
                <a:blip r:embed="rId7">
                  <a:alphaModFix/>
                </a:blip>
                <a:stretch>
                  <a:fillRect/>
                </a:stretch>
              </p:blipFill>
              <p:spPr>
                <a:xfrm>
                  <a:off x="2760500" y="3560611"/>
                  <a:ext cx="523800" cy="52380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pic>
              <p:nvPicPr>
                <p:cNvPr id="3131" name="Google Shape;3131;p626"/>
                <p:cNvPicPr preferRelativeResize="0"/>
                <p:nvPr/>
              </p:nvPicPr>
              <p:blipFill>
                <a:blip r:embed="rId8">
                  <a:alphaModFix/>
                </a:blip>
                <a:stretch>
                  <a:fillRect/>
                </a:stretch>
              </p:blipFill>
              <p:spPr>
                <a:xfrm>
                  <a:off x="3799424" y="3560612"/>
                  <a:ext cx="523800" cy="52380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pic>
              <p:nvPicPr>
                <p:cNvPr id="3132" name="Google Shape;3132;p626"/>
                <p:cNvPicPr preferRelativeResize="0"/>
                <p:nvPr/>
              </p:nvPicPr>
              <p:blipFill>
                <a:blip r:embed="rId9">
                  <a:alphaModFix/>
                </a:blip>
                <a:stretch>
                  <a:fillRect/>
                </a:stretch>
              </p:blipFill>
              <p:spPr>
                <a:xfrm>
                  <a:off x="4838350" y="3560613"/>
                  <a:ext cx="523800" cy="523800"/>
                </a:xfrm>
                <a:prstGeom prst="ellipse">
                  <a:avLst/>
                </a:prstGeom>
                <a:noFill/>
                <a:ln w="28575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pic>
            <p:sp>
              <p:nvSpPr>
                <p:cNvPr id="3133" name="Google Shape;3133;p626"/>
                <p:cNvSpPr txBox="1"/>
                <p:nvPr/>
              </p:nvSpPr>
              <p:spPr>
                <a:xfrm>
                  <a:off x="520250" y="3329475"/>
                  <a:ext cx="848700" cy="19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Suiza</a:t>
                  </a:r>
                  <a:endParaRPr sz="675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34" name="Google Shape;3134;p626"/>
                <p:cNvSpPr txBox="1"/>
                <p:nvPr/>
              </p:nvSpPr>
              <p:spPr>
                <a:xfrm>
                  <a:off x="1559150" y="3329475"/>
                  <a:ext cx="848700" cy="19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Suecia</a:t>
                  </a:r>
                  <a:endParaRPr sz="675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35" name="Google Shape;3135;p626"/>
                <p:cNvSpPr txBox="1"/>
                <p:nvPr/>
              </p:nvSpPr>
              <p:spPr>
                <a:xfrm>
                  <a:off x="2598050" y="3329475"/>
                  <a:ext cx="848700" cy="19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EEUU</a:t>
                  </a:r>
                  <a:endParaRPr sz="675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36" name="Google Shape;3136;p626"/>
                <p:cNvSpPr txBox="1"/>
                <p:nvPr/>
              </p:nvSpPr>
              <p:spPr>
                <a:xfrm>
                  <a:off x="3636950" y="3329475"/>
                  <a:ext cx="848700" cy="19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Singapur</a:t>
                  </a:r>
                  <a:endParaRPr sz="675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137" name="Google Shape;3137;p626"/>
                <p:cNvSpPr txBox="1"/>
                <p:nvPr/>
              </p:nvSpPr>
              <p:spPr>
                <a:xfrm>
                  <a:off x="4675900" y="3329475"/>
                  <a:ext cx="848700" cy="198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Reino Unido</a:t>
                  </a:r>
                  <a:endParaRPr sz="675" b="1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</p:grpSp>
        <p:grpSp>
          <p:nvGrpSpPr>
            <p:cNvPr id="3138" name="Google Shape;3138;p626"/>
            <p:cNvGrpSpPr/>
            <p:nvPr/>
          </p:nvGrpSpPr>
          <p:grpSpPr>
            <a:xfrm>
              <a:off x="482602" y="2428450"/>
              <a:ext cx="5408876" cy="1058100"/>
              <a:chOff x="330202" y="2276050"/>
              <a:chExt cx="5408876" cy="1058100"/>
            </a:xfrm>
          </p:grpSpPr>
          <p:sp>
            <p:nvSpPr>
              <p:cNvPr id="3139" name="Google Shape;3139;p626"/>
              <p:cNvSpPr/>
              <p:nvPr/>
            </p:nvSpPr>
            <p:spPr>
              <a:xfrm>
                <a:off x="860475" y="2524125"/>
                <a:ext cx="4854000" cy="717000"/>
              </a:xfrm>
              <a:prstGeom prst="roundRect">
                <a:avLst>
                  <a:gd name="adj" fmla="val 5799"/>
                </a:avLst>
              </a:prstGeom>
              <a:solidFill>
                <a:srgbClr val="000000">
                  <a:alpha val="59750"/>
                </a:srgbClr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algn="ctr"/>
                <a:endParaRPr sz="105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grpSp>
            <p:nvGrpSpPr>
              <p:cNvPr id="3140" name="Google Shape;3140;p626"/>
              <p:cNvGrpSpPr/>
              <p:nvPr/>
            </p:nvGrpSpPr>
            <p:grpSpPr>
              <a:xfrm>
                <a:off x="1425329" y="2478320"/>
                <a:ext cx="4313749" cy="718918"/>
                <a:chOff x="1415517" y="2629295"/>
                <a:chExt cx="4313749" cy="718918"/>
              </a:xfrm>
            </p:grpSpPr>
            <p:sp>
              <p:nvSpPr>
                <p:cNvPr id="3141" name="Google Shape;3141;p626"/>
                <p:cNvSpPr txBox="1"/>
                <p:nvPr/>
              </p:nvSpPr>
              <p:spPr>
                <a:xfrm>
                  <a:off x="1415566" y="2923113"/>
                  <a:ext cx="4313700" cy="425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Today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we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are </a:t>
                  </a:r>
                  <a:r>
                    <a:rPr lang="es-ES" sz="1650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#</a:t>
                  </a:r>
                  <a:r>
                    <a:rPr lang="es-ES" sz="16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61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globally</a:t>
                  </a:r>
                  <a:endParaRPr sz="1050" b="1" dirty="0">
                    <a:solidFill>
                      <a:schemeClr val="lt1"/>
                    </a:solidFill>
                    <a:latin typeface="Century Gothic"/>
                    <a:sym typeface="Century Gothic"/>
                  </a:endParaRPr>
                </a:p>
              </p:txBody>
            </p:sp>
            <p:sp>
              <p:nvSpPr>
                <p:cNvPr id="3142" name="Google Shape;3142;p626"/>
                <p:cNvSpPr txBox="1"/>
                <p:nvPr/>
              </p:nvSpPr>
              <p:spPr>
                <a:xfrm>
                  <a:off x="1415517" y="2629295"/>
                  <a:ext cx="4012200" cy="4486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050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In 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2009</a:t>
                  </a:r>
                  <a:r>
                    <a:rPr lang="es-ES" sz="1050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Colombia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was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90th in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world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ranking</a:t>
                  </a:r>
                  <a:endParaRPr sz="1050" b="1" dirty="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pic>
            <p:nvPicPr>
              <p:cNvPr id="3143" name="Google Shape;3143;p626"/>
              <p:cNvPicPr preferRelativeResize="0"/>
              <p:nvPr/>
            </p:nvPicPr>
            <p:blipFill>
              <a:blip r:embed="rId10">
                <a:alphaModFix/>
              </a:blip>
              <a:stretch>
                <a:fillRect/>
              </a:stretch>
            </p:blipFill>
            <p:spPr>
              <a:xfrm>
                <a:off x="330202" y="2276050"/>
                <a:ext cx="1058100" cy="1058100"/>
              </a:xfrm>
              <a:prstGeom prst="ellipse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</p:pic>
        </p:grpSp>
        <p:sp>
          <p:nvSpPr>
            <p:cNvPr id="3144" name="Google Shape;3144;p626"/>
            <p:cNvSpPr txBox="1"/>
            <p:nvPr/>
          </p:nvSpPr>
          <p:spPr>
            <a:xfrm>
              <a:off x="672650" y="5174100"/>
              <a:ext cx="848700" cy="2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675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3% </a:t>
              </a:r>
              <a:r>
                <a:rPr lang="es-ES" sz="675" b="1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of</a:t>
              </a:r>
              <a:r>
                <a:rPr lang="es-ES" sz="675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GDP  in  I+D</a:t>
              </a:r>
              <a:endParaRPr sz="675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145" name="Google Shape;3145;p626"/>
          <p:cNvGrpSpPr/>
          <p:nvPr/>
        </p:nvGrpSpPr>
        <p:grpSpPr>
          <a:xfrm>
            <a:off x="4725394" y="2065548"/>
            <a:ext cx="4038300" cy="2190572"/>
            <a:chOff x="6300525" y="2677863"/>
            <a:chExt cx="5384400" cy="2920763"/>
          </a:xfrm>
        </p:grpSpPr>
        <p:grpSp>
          <p:nvGrpSpPr>
            <p:cNvPr id="3146" name="Google Shape;3146;p626"/>
            <p:cNvGrpSpPr/>
            <p:nvPr/>
          </p:nvGrpSpPr>
          <p:grpSpPr>
            <a:xfrm>
              <a:off x="6300525" y="2677863"/>
              <a:ext cx="5384400" cy="709500"/>
              <a:chOff x="6452925" y="2677863"/>
              <a:chExt cx="5384400" cy="709500"/>
            </a:xfrm>
          </p:grpSpPr>
          <p:sp>
            <p:nvSpPr>
              <p:cNvPr id="3147" name="Google Shape;3147;p626"/>
              <p:cNvSpPr/>
              <p:nvPr/>
            </p:nvSpPr>
            <p:spPr>
              <a:xfrm>
                <a:off x="6477525" y="2677863"/>
                <a:ext cx="5359800" cy="709500"/>
              </a:xfrm>
              <a:prstGeom prst="roundRect">
                <a:avLst>
                  <a:gd name="adj" fmla="val 5799"/>
                </a:avLst>
              </a:prstGeom>
              <a:solidFill>
                <a:srgbClr val="000000">
                  <a:alpha val="59750"/>
                </a:srgbClr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algn="ctr"/>
                <a:endParaRPr sz="105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grpSp>
            <p:nvGrpSpPr>
              <p:cNvPr id="3148" name="Google Shape;3148;p626"/>
              <p:cNvGrpSpPr/>
              <p:nvPr/>
            </p:nvGrpSpPr>
            <p:grpSpPr>
              <a:xfrm>
                <a:off x="6452925" y="2766363"/>
                <a:ext cx="5384400" cy="532500"/>
                <a:chOff x="6428325" y="2589963"/>
                <a:chExt cx="5384400" cy="532500"/>
              </a:xfrm>
            </p:grpSpPr>
            <p:sp>
              <p:nvSpPr>
                <p:cNvPr id="3149" name="Google Shape;3149;p626"/>
                <p:cNvSpPr txBox="1"/>
                <p:nvPr/>
              </p:nvSpPr>
              <p:spPr>
                <a:xfrm>
                  <a:off x="6428325" y="2815863"/>
                  <a:ext cx="5384400" cy="306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Today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we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are </a:t>
                  </a:r>
                  <a:r>
                    <a:rPr lang="es-ES" sz="16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4th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most</a:t>
                  </a:r>
                  <a:r>
                    <a:rPr lang="es-ES" sz="10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 innovative country in </a:t>
                  </a:r>
                  <a:r>
                    <a:rPr lang="es-ES" sz="1050" b="1" dirty="0" err="1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Latam</a:t>
                  </a:r>
                  <a:endParaRPr sz="1050" b="1" dirty="0">
                    <a:solidFill>
                      <a:schemeClr val="lt1"/>
                    </a:solidFill>
                    <a:latin typeface="Century Gothic"/>
                    <a:sym typeface="Century Gothic"/>
                  </a:endParaRPr>
                </a:p>
              </p:txBody>
            </p:sp>
            <p:sp>
              <p:nvSpPr>
                <p:cNvPr id="3150" name="Google Shape;3150;p626"/>
                <p:cNvSpPr txBox="1"/>
                <p:nvPr/>
              </p:nvSpPr>
              <p:spPr>
                <a:xfrm>
                  <a:off x="6428325" y="2589963"/>
                  <a:ext cx="5384400" cy="232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69" tIns="34275" rIns="68569" bIns="34275" anchor="ctr" anchorCtr="0"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buClr>
                      <a:srgbClr val="0085B3"/>
                    </a:buClr>
                    <a:buSzPts val="6000"/>
                  </a:pPr>
                  <a:r>
                    <a:rPr lang="es-ES" sz="975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In 2009</a:t>
                  </a:r>
                  <a:r>
                    <a:rPr lang="es-ES" sz="975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</a:t>
                  </a:r>
                  <a:r>
                    <a:rPr lang="es-ES" sz="975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Colombia</a:t>
                  </a:r>
                  <a:r>
                    <a:rPr lang="es-ES" sz="975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</a:t>
                  </a:r>
                  <a:r>
                    <a:rPr lang="es-ES" sz="975" dirty="0" err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ranked</a:t>
                  </a:r>
                  <a:r>
                    <a:rPr lang="es-ES" sz="975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</a:t>
                  </a:r>
                  <a:r>
                    <a:rPr lang="es-ES" sz="1650" b="1" dirty="0">
                      <a:solidFill>
                        <a:schemeClr val="lt1"/>
                      </a:solidFill>
                      <a:latin typeface="Century Gothic"/>
                      <a:sym typeface="Century Gothic"/>
                    </a:rPr>
                    <a:t>16th </a:t>
                  </a:r>
                  <a:r>
                    <a:rPr lang="es-ES" sz="975" b="1" dirty="0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 in LATAM</a:t>
                  </a:r>
                  <a:endParaRPr sz="975" b="1" dirty="0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</p:grpSp>
        <p:grpSp>
          <p:nvGrpSpPr>
            <p:cNvPr id="3151" name="Google Shape;3151;p626"/>
            <p:cNvGrpSpPr/>
            <p:nvPr/>
          </p:nvGrpSpPr>
          <p:grpSpPr>
            <a:xfrm>
              <a:off x="6300525" y="3715825"/>
              <a:ext cx="5384400" cy="1882800"/>
              <a:chOff x="6452925" y="3715825"/>
              <a:chExt cx="5384400" cy="1882800"/>
            </a:xfrm>
          </p:grpSpPr>
          <p:sp>
            <p:nvSpPr>
              <p:cNvPr id="3152" name="Google Shape;3152;p626"/>
              <p:cNvSpPr/>
              <p:nvPr/>
            </p:nvSpPr>
            <p:spPr>
              <a:xfrm>
                <a:off x="6452925" y="3715825"/>
                <a:ext cx="5384400" cy="1882800"/>
              </a:xfrm>
              <a:prstGeom prst="roundRect">
                <a:avLst>
                  <a:gd name="adj" fmla="val 5799"/>
                </a:avLst>
              </a:prstGeom>
              <a:solidFill>
                <a:srgbClr val="000000">
                  <a:alpha val="59750"/>
                </a:srgbClr>
              </a:solidFill>
              <a:ln>
                <a:noFill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pPr algn="ctr"/>
                <a:endParaRPr sz="105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grpSp>
            <p:nvGrpSpPr>
              <p:cNvPr id="3153" name="Google Shape;3153;p626"/>
              <p:cNvGrpSpPr/>
              <p:nvPr/>
            </p:nvGrpSpPr>
            <p:grpSpPr>
              <a:xfrm>
                <a:off x="7162425" y="3821075"/>
                <a:ext cx="3965400" cy="1340292"/>
                <a:chOff x="7681875" y="3668675"/>
                <a:chExt cx="3965400" cy="1340292"/>
              </a:xfrm>
            </p:grpSpPr>
            <p:grpSp>
              <p:nvGrpSpPr>
                <p:cNvPr id="3154" name="Google Shape;3154;p626"/>
                <p:cNvGrpSpPr/>
                <p:nvPr/>
              </p:nvGrpSpPr>
              <p:grpSpPr>
                <a:xfrm>
                  <a:off x="8720775" y="3782975"/>
                  <a:ext cx="848700" cy="1111692"/>
                  <a:chOff x="8720775" y="3782975"/>
                  <a:chExt cx="848700" cy="1111692"/>
                </a:xfrm>
              </p:grpSpPr>
              <p:sp>
                <p:nvSpPr>
                  <p:cNvPr id="3155" name="Google Shape;3155;p626"/>
                  <p:cNvSpPr txBox="1"/>
                  <p:nvPr/>
                </p:nvSpPr>
                <p:spPr>
                  <a:xfrm>
                    <a:off x="8883225" y="4560767"/>
                    <a:ext cx="523800" cy="33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15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2</a:t>
                    </a:r>
                    <a:endParaRPr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156" name="Google Shape;3156;p626"/>
                  <p:cNvSpPr txBox="1"/>
                  <p:nvPr/>
                </p:nvSpPr>
                <p:spPr>
                  <a:xfrm>
                    <a:off x="8720775" y="3782975"/>
                    <a:ext cx="848700" cy="19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675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Chile</a:t>
                    </a:r>
                    <a:endParaRPr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pic>
                <p:nvPicPr>
                  <p:cNvPr id="3157" name="Google Shape;3157;p626"/>
                  <p:cNvPicPr preferRelativeResize="0"/>
                  <p:nvPr/>
                </p:nvPicPr>
                <p:blipFill>
                  <a:blip r:embed="rId11">
                    <a:alphaModFix/>
                  </a:blip>
                  <a:stretch>
                    <a:fillRect/>
                  </a:stretch>
                </p:blipFill>
                <p:spPr>
                  <a:xfrm>
                    <a:off x="8883225" y="4018500"/>
                    <a:ext cx="523800" cy="523800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</p:grpSp>
            <p:grpSp>
              <p:nvGrpSpPr>
                <p:cNvPr id="3158" name="Google Shape;3158;p626"/>
                <p:cNvGrpSpPr/>
                <p:nvPr/>
              </p:nvGrpSpPr>
              <p:grpSpPr>
                <a:xfrm>
                  <a:off x="7681875" y="3782975"/>
                  <a:ext cx="848700" cy="1111692"/>
                  <a:chOff x="7681875" y="3782975"/>
                  <a:chExt cx="848700" cy="1111692"/>
                </a:xfrm>
              </p:grpSpPr>
              <p:sp>
                <p:nvSpPr>
                  <p:cNvPr id="3159" name="Google Shape;3159;p626"/>
                  <p:cNvSpPr txBox="1"/>
                  <p:nvPr/>
                </p:nvSpPr>
                <p:spPr>
                  <a:xfrm>
                    <a:off x="7844300" y="4560767"/>
                    <a:ext cx="523800" cy="33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15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1</a:t>
                    </a:r>
                    <a:endParaRPr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160" name="Google Shape;3160;p626"/>
                  <p:cNvSpPr txBox="1"/>
                  <p:nvPr/>
                </p:nvSpPr>
                <p:spPr>
                  <a:xfrm>
                    <a:off x="7681875" y="3782975"/>
                    <a:ext cx="848700" cy="19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675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Brasil</a:t>
                    </a:r>
                    <a:endParaRPr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pic>
                <p:nvPicPr>
                  <p:cNvPr id="3161" name="Google Shape;3161;p626"/>
                  <p:cNvPicPr preferRelativeResize="0"/>
                  <p:nvPr/>
                </p:nvPicPr>
                <p:blipFill>
                  <a:blip r:embed="rId12">
                    <a:alphaModFix/>
                  </a:blip>
                  <a:stretch>
                    <a:fillRect/>
                  </a:stretch>
                </p:blipFill>
                <p:spPr>
                  <a:xfrm>
                    <a:off x="7844300" y="4015625"/>
                    <a:ext cx="523800" cy="523800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</p:grpSp>
            <p:grpSp>
              <p:nvGrpSpPr>
                <p:cNvPr id="3162" name="Google Shape;3162;p626"/>
                <p:cNvGrpSpPr/>
                <p:nvPr/>
              </p:nvGrpSpPr>
              <p:grpSpPr>
                <a:xfrm>
                  <a:off x="9759675" y="3782975"/>
                  <a:ext cx="848700" cy="1111692"/>
                  <a:chOff x="9759675" y="3782975"/>
                  <a:chExt cx="848700" cy="1111692"/>
                </a:xfrm>
              </p:grpSpPr>
              <p:sp>
                <p:nvSpPr>
                  <p:cNvPr id="3163" name="Google Shape;3163;p626"/>
                  <p:cNvSpPr txBox="1"/>
                  <p:nvPr/>
                </p:nvSpPr>
                <p:spPr>
                  <a:xfrm>
                    <a:off x="9922150" y="4560767"/>
                    <a:ext cx="523800" cy="33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15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3</a:t>
                    </a:r>
                    <a:endParaRPr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164" name="Google Shape;3164;p626"/>
                  <p:cNvSpPr txBox="1"/>
                  <p:nvPr/>
                </p:nvSpPr>
                <p:spPr>
                  <a:xfrm>
                    <a:off x="9759675" y="3782975"/>
                    <a:ext cx="848700" cy="19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675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México</a:t>
                    </a:r>
                    <a:endParaRPr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pic>
                <p:nvPicPr>
                  <p:cNvPr id="3165" name="Google Shape;3165;p626"/>
                  <p:cNvPicPr preferRelativeResize="0"/>
                  <p:nvPr/>
                </p:nvPicPr>
                <p:blipFill>
                  <a:blip r:embed="rId13">
                    <a:alphaModFix/>
                  </a:blip>
                  <a:stretch>
                    <a:fillRect/>
                  </a:stretch>
                </p:blipFill>
                <p:spPr>
                  <a:xfrm>
                    <a:off x="9922150" y="4020362"/>
                    <a:ext cx="523800" cy="523800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</p:grpSp>
            <p:grpSp>
              <p:nvGrpSpPr>
                <p:cNvPr id="3166" name="Google Shape;3166;p626"/>
                <p:cNvGrpSpPr/>
                <p:nvPr/>
              </p:nvGrpSpPr>
              <p:grpSpPr>
                <a:xfrm>
                  <a:off x="10798575" y="3668675"/>
                  <a:ext cx="848700" cy="1340292"/>
                  <a:chOff x="10798575" y="3668675"/>
                  <a:chExt cx="848700" cy="1340292"/>
                </a:xfrm>
              </p:grpSpPr>
              <p:pic>
                <p:nvPicPr>
                  <p:cNvPr id="3167" name="Google Shape;3167;p626"/>
                  <p:cNvPicPr preferRelativeResize="0"/>
                  <p:nvPr/>
                </p:nvPicPr>
                <p:blipFill>
                  <a:blip r:embed="rId10">
                    <a:alphaModFix/>
                  </a:blip>
                  <a:stretch>
                    <a:fillRect/>
                  </a:stretch>
                </p:blipFill>
                <p:spPr>
                  <a:xfrm>
                    <a:off x="10851800" y="3906350"/>
                    <a:ext cx="742500" cy="742500"/>
                  </a:xfrm>
                  <a:prstGeom prst="ellipse">
                    <a:avLst/>
                  </a:prstGeom>
                  <a:noFill/>
                  <a:ln w="28575" cap="flat" cmpd="sng">
                    <a:solidFill>
                      <a:schemeClr val="lt1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</p:pic>
              <p:sp>
                <p:nvSpPr>
                  <p:cNvPr id="3168" name="Google Shape;3168;p626"/>
                  <p:cNvSpPr txBox="1"/>
                  <p:nvPr/>
                </p:nvSpPr>
                <p:spPr>
                  <a:xfrm>
                    <a:off x="10798575" y="3668675"/>
                    <a:ext cx="848700" cy="198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675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Colombia</a:t>
                    </a:r>
                    <a:endParaRPr sz="675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  <p:sp>
                <p:nvSpPr>
                  <p:cNvPr id="3169" name="Google Shape;3169;p626"/>
                  <p:cNvSpPr txBox="1"/>
                  <p:nvPr/>
                </p:nvSpPr>
                <p:spPr>
                  <a:xfrm>
                    <a:off x="10961075" y="4675067"/>
                    <a:ext cx="523800" cy="333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69" tIns="34275" rIns="68569" bIns="34275" anchor="ctr" anchorCtr="0"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  <a:buClr>
                        <a:srgbClr val="0085B3"/>
                      </a:buClr>
                      <a:buSzPts val="6000"/>
                    </a:pPr>
                    <a:r>
                      <a:rPr lang="es-ES" sz="1500" b="1">
                        <a:solidFill>
                          <a:schemeClr val="lt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rPr>
                      <a:t>4</a:t>
                    </a:r>
                    <a:endParaRPr sz="1500" b="1">
                      <a:solidFill>
                        <a:schemeClr val="lt1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endParaRPr>
                  </a:p>
                </p:txBody>
              </p:sp>
            </p:grpSp>
          </p:grpSp>
        </p:grpSp>
        <p:sp>
          <p:nvSpPr>
            <p:cNvPr id="3170" name="Google Shape;3170;p626"/>
            <p:cNvSpPr txBox="1"/>
            <p:nvPr/>
          </p:nvSpPr>
          <p:spPr>
            <a:xfrm>
              <a:off x="7016375" y="5174088"/>
              <a:ext cx="848700" cy="2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675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1.17% GDP in  I+D</a:t>
              </a:r>
              <a:endParaRPr sz="675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171" name="Google Shape;3171;p626"/>
            <p:cNvSpPr txBox="1"/>
            <p:nvPr/>
          </p:nvSpPr>
          <p:spPr>
            <a:xfrm>
              <a:off x="10135750" y="5174088"/>
              <a:ext cx="848700" cy="292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lnSpc>
                  <a:spcPct val="90000"/>
                </a:lnSpc>
                <a:buClr>
                  <a:srgbClr val="0085B3"/>
                </a:buClr>
                <a:buSzPts val="6000"/>
              </a:pPr>
              <a:r>
                <a:rPr lang="es-ES" sz="675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0.3% </a:t>
              </a:r>
              <a:r>
                <a:rPr lang="es-ES" sz="675" b="1" dirty="0" err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of</a:t>
              </a:r>
              <a:r>
                <a:rPr lang="es-ES" sz="675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GDP in I+D</a:t>
              </a:r>
              <a:endParaRPr sz="675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172" name="Google Shape;3172;p626"/>
          <p:cNvSpPr txBox="1"/>
          <p:nvPr/>
        </p:nvSpPr>
        <p:spPr>
          <a:xfrm>
            <a:off x="3431804" y="4556935"/>
            <a:ext cx="2280375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SzPts val="1200"/>
            </a:pPr>
            <a:r>
              <a:rPr lang="es-ES" sz="750" b="1" i="1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Fuente: Global Innovation Index 2024</a:t>
            </a:r>
            <a:endParaRPr sz="750" b="1" i="1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7" name="Google Shape;3577;p598"/>
          <p:cNvPicPr preferRelativeResize="0"/>
          <p:nvPr/>
        </p:nvPicPr>
        <p:blipFill rotWithShape="1">
          <a:blip r:embed="rId4">
            <a:alphaModFix/>
          </a:blip>
          <a:srcRect l="3936" t="23757" r="10307" b="4707"/>
          <a:stretch/>
        </p:blipFill>
        <p:spPr>
          <a:xfrm>
            <a:off x="0" y="1355725"/>
            <a:ext cx="924952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578" name="Google Shape;3578;p598"/>
          <p:cNvSpPr/>
          <p:nvPr/>
        </p:nvSpPr>
        <p:spPr>
          <a:xfrm rot="10800000">
            <a:off x="-8756" y="1091125"/>
            <a:ext cx="9264900" cy="13176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88627"/>
                </a:srgbClr>
              </a:gs>
            </a:gsLst>
            <a:lin ang="5400700" scaled="0"/>
          </a:gra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579" name="Google Shape;3579;p598"/>
          <p:cNvSpPr txBox="1"/>
          <p:nvPr/>
        </p:nvSpPr>
        <p:spPr>
          <a:xfrm rot="-5781093">
            <a:off x="2728943" y="4364339"/>
            <a:ext cx="501679" cy="108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100" tIns="25550" rIns="51100" bIns="255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"/>
              <a:buFont typeface="Arial"/>
              <a:buNone/>
            </a:pPr>
            <a:r>
              <a:rPr lang="es-419" sz="372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Empresas</a:t>
            </a:r>
            <a:endParaRPr sz="819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0" name="Google Shape;3580;p598"/>
          <p:cNvSpPr/>
          <p:nvPr/>
        </p:nvSpPr>
        <p:spPr>
          <a:xfrm>
            <a:off x="13238631" y="270107"/>
            <a:ext cx="2772000" cy="396600"/>
          </a:xfrm>
          <a:prstGeom prst="roundRect">
            <a:avLst>
              <a:gd name="adj" fmla="val 1375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1" name="Google Shape;3581;p598"/>
          <p:cNvGrpSpPr/>
          <p:nvPr/>
        </p:nvGrpSpPr>
        <p:grpSpPr>
          <a:xfrm>
            <a:off x="546860" y="2787550"/>
            <a:ext cx="3044007" cy="867891"/>
            <a:chOff x="3025401" y="2816567"/>
            <a:chExt cx="5447399" cy="1553134"/>
          </a:xfrm>
        </p:grpSpPr>
        <p:sp>
          <p:nvSpPr>
            <p:cNvPr id="3582" name="Google Shape;3582;p598"/>
            <p:cNvSpPr/>
            <p:nvPr/>
          </p:nvSpPr>
          <p:spPr>
            <a:xfrm>
              <a:off x="3833600" y="3017400"/>
              <a:ext cx="4639200" cy="1151400"/>
            </a:xfrm>
            <a:prstGeom prst="roundRect">
              <a:avLst>
                <a:gd name="adj" fmla="val 8079"/>
              </a:avLst>
            </a:prstGeom>
            <a:solidFill>
              <a:schemeClr val="accent3"/>
            </a:solidFill>
            <a:ln w="21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20"/>
                <a:buFont typeface="Arial"/>
                <a:buNone/>
              </a:pPr>
              <a:endParaRPr sz="819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83" name="Google Shape;3583;p598"/>
            <p:cNvSpPr txBox="1"/>
            <p:nvPr/>
          </p:nvSpPr>
          <p:spPr>
            <a:xfrm>
              <a:off x="4648325" y="3219753"/>
              <a:ext cx="2752500" cy="62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25550" rIns="51100" bIns="25550" anchor="t" anchorCtr="0">
              <a:sp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43"/>
                <a:buFont typeface="Arial"/>
                <a:buNone/>
              </a:pPr>
              <a:r>
                <a:rPr lang="es-419" sz="1143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Startup ecosystem in Latin America</a:t>
              </a:r>
              <a:endParaRPr sz="1143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584" name="Google Shape;3584;p598"/>
            <p:cNvGrpSpPr/>
            <p:nvPr/>
          </p:nvGrpSpPr>
          <p:grpSpPr>
            <a:xfrm>
              <a:off x="3025401" y="2816567"/>
              <a:ext cx="1553698" cy="1553134"/>
              <a:chOff x="6834150" y="1262174"/>
              <a:chExt cx="1032975" cy="1032600"/>
            </a:xfrm>
          </p:grpSpPr>
          <p:sp>
            <p:nvSpPr>
              <p:cNvPr id="3585" name="Google Shape;3585;p598"/>
              <p:cNvSpPr/>
              <p:nvPr/>
            </p:nvSpPr>
            <p:spPr>
              <a:xfrm>
                <a:off x="6834225" y="1262174"/>
                <a:ext cx="1032900" cy="1032600"/>
              </a:xfrm>
              <a:prstGeom prst="ellipse">
                <a:avLst/>
              </a:prstGeom>
              <a:solidFill>
                <a:srgbClr val="F3F3F3"/>
              </a:solidFill>
              <a:ln w="10650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586" name="Google Shape;3586;p598"/>
              <p:cNvSpPr/>
              <p:nvPr/>
            </p:nvSpPr>
            <p:spPr>
              <a:xfrm>
                <a:off x="6967743" y="1395692"/>
                <a:ext cx="765600" cy="765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31938" dist="10646" dir="2160000" algn="bl" rotWithShape="0">
                  <a:srgbClr val="000000">
                    <a:alpha val="47840"/>
                  </a:srgbClr>
                </a:outerShdw>
              </a:effectLst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587" name="Google Shape;3587;p598"/>
              <p:cNvSpPr txBox="1"/>
              <p:nvPr/>
            </p:nvSpPr>
            <p:spPr>
              <a:xfrm>
                <a:off x="6834150" y="1514175"/>
                <a:ext cx="1032900" cy="5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1100" tIns="25550" rIns="51100" bIns="25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070"/>
                  </a:buClr>
                  <a:buSzPts val="671"/>
                  <a:buFont typeface="Century Gothic"/>
                  <a:buNone/>
                </a:pPr>
                <a:r>
                  <a:rPr lang="es-419" sz="2011" b="1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2do</a:t>
                </a:r>
                <a:endParaRPr sz="2011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  <p:sp>
          <p:nvSpPr>
            <p:cNvPr id="3588" name="Google Shape;3588;p598"/>
            <p:cNvSpPr txBox="1"/>
            <p:nvPr/>
          </p:nvSpPr>
          <p:spPr>
            <a:xfrm>
              <a:off x="4648325" y="3794197"/>
              <a:ext cx="3040500" cy="19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7"/>
                <a:buFont typeface="Arial"/>
                <a:buNone/>
              </a:pPr>
              <a:r>
                <a:rPr lang="es-419" sz="547" b="0" i="1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Source: Global Startup Ecosystem Index 2024</a:t>
              </a:r>
              <a:endParaRPr sz="547" b="0" i="1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grpSp>
        <p:nvGrpSpPr>
          <p:cNvPr id="3589" name="Google Shape;3589;p598"/>
          <p:cNvGrpSpPr/>
          <p:nvPr/>
        </p:nvGrpSpPr>
        <p:grpSpPr>
          <a:xfrm>
            <a:off x="534396" y="1740778"/>
            <a:ext cx="3043965" cy="867891"/>
            <a:chOff x="2537601" y="943317"/>
            <a:chExt cx="5447324" cy="1553134"/>
          </a:xfrm>
        </p:grpSpPr>
        <p:sp>
          <p:nvSpPr>
            <p:cNvPr id="3590" name="Google Shape;3590;p598"/>
            <p:cNvSpPr/>
            <p:nvPr/>
          </p:nvSpPr>
          <p:spPr>
            <a:xfrm>
              <a:off x="3288425" y="1144113"/>
              <a:ext cx="4696500" cy="1151400"/>
            </a:xfrm>
            <a:prstGeom prst="roundRect">
              <a:avLst>
                <a:gd name="adj" fmla="val 8079"/>
              </a:avLst>
            </a:prstGeom>
            <a:solidFill>
              <a:schemeClr val="accent3"/>
            </a:solidFill>
            <a:ln w="21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20"/>
                <a:buFont typeface="Arial"/>
                <a:buNone/>
              </a:pPr>
              <a:endParaRPr sz="819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91" name="Google Shape;3591;p598"/>
            <p:cNvSpPr txBox="1"/>
            <p:nvPr/>
          </p:nvSpPr>
          <p:spPr>
            <a:xfrm>
              <a:off x="4172805" y="1250518"/>
              <a:ext cx="3750900" cy="62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25550" rIns="51100" bIns="25550" anchor="t" anchorCtr="0">
              <a:sp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43"/>
                <a:buFont typeface="Arial"/>
                <a:buNone/>
              </a:pPr>
              <a:r>
                <a:rPr lang="es-419" sz="1143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 university-business relations in Latam</a:t>
              </a:r>
              <a:endParaRPr sz="1143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592" name="Google Shape;3592;p598"/>
            <p:cNvSpPr txBox="1"/>
            <p:nvPr/>
          </p:nvSpPr>
          <p:spPr>
            <a:xfrm>
              <a:off x="4184439" y="1829506"/>
              <a:ext cx="3618300" cy="34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7"/>
                <a:buFont typeface="Arial"/>
                <a:buNone/>
              </a:pPr>
              <a:r>
                <a:rPr lang="es-419" sz="547" b="0" i="1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Based on the global rankings of the indicator Source: elaboration by a consulting team based on GII</a:t>
              </a:r>
              <a:endParaRPr sz="547" b="0" i="1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593" name="Google Shape;3593;p598"/>
            <p:cNvGrpSpPr/>
            <p:nvPr/>
          </p:nvGrpSpPr>
          <p:grpSpPr>
            <a:xfrm>
              <a:off x="2537601" y="943317"/>
              <a:ext cx="1553698" cy="1553134"/>
              <a:chOff x="6834150" y="1262174"/>
              <a:chExt cx="1032975" cy="1032600"/>
            </a:xfrm>
          </p:grpSpPr>
          <p:sp>
            <p:nvSpPr>
              <p:cNvPr id="3594" name="Google Shape;3594;p598"/>
              <p:cNvSpPr/>
              <p:nvPr/>
            </p:nvSpPr>
            <p:spPr>
              <a:xfrm>
                <a:off x="6834225" y="1262174"/>
                <a:ext cx="1032900" cy="1032600"/>
              </a:xfrm>
              <a:prstGeom prst="ellipse">
                <a:avLst/>
              </a:prstGeom>
              <a:solidFill>
                <a:srgbClr val="F3F3F3"/>
              </a:solidFill>
              <a:ln w="10650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595" name="Google Shape;3595;p598"/>
              <p:cNvSpPr/>
              <p:nvPr/>
            </p:nvSpPr>
            <p:spPr>
              <a:xfrm>
                <a:off x="6967743" y="1395692"/>
                <a:ext cx="765600" cy="765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31938" dist="10646" dir="2160000" algn="bl" rotWithShape="0">
                  <a:srgbClr val="000000">
                    <a:alpha val="47840"/>
                  </a:srgbClr>
                </a:outerShdw>
              </a:effectLst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596" name="Google Shape;3596;p598"/>
              <p:cNvSpPr txBox="1"/>
              <p:nvPr/>
            </p:nvSpPr>
            <p:spPr>
              <a:xfrm>
                <a:off x="6834150" y="1514175"/>
                <a:ext cx="1032900" cy="5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1100" tIns="25550" rIns="51100" bIns="25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070"/>
                  </a:buClr>
                  <a:buSzPts val="671"/>
                  <a:buFont typeface="Century Gothic"/>
                  <a:buNone/>
                </a:pPr>
                <a:r>
                  <a:rPr lang="es-419" sz="2011" b="1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1ro</a:t>
                </a:r>
                <a:endParaRPr sz="2011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grpSp>
        <p:nvGrpSpPr>
          <p:cNvPr id="3597" name="Google Shape;3597;p598"/>
          <p:cNvGrpSpPr/>
          <p:nvPr/>
        </p:nvGrpSpPr>
        <p:grpSpPr>
          <a:xfrm>
            <a:off x="546886" y="3834322"/>
            <a:ext cx="3043965" cy="867891"/>
            <a:chOff x="2537601" y="4689817"/>
            <a:chExt cx="5447324" cy="1553134"/>
          </a:xfrm>
        </p:grpSpPr>
        <p:sp>
          <p:nvSpPr>
            <p:cNvPr id="3598" name="Google Shape;3598;p598"/>
            <p:cNvSpPr/>
            <p:nvPr/>
          </p:nvSpPr>
          <p:spPr>
            <a:xfrm>
              <a:off x="3288425" y="4890650"/>
              <a:ext cx="4696500" cy="1151400"/>
            </a:xfrm>
            <a:prstGeom prst="roundRect">
              <a:avLst>
                <a:gd name="adj" fmla="val 8079"/>
              </a:avLst>
            </a:prstGeom>
            <a:solidFill>
              <a:schemeClr val="accent3"/>
            </a:solidFill>
            <a:ln w="21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20"/>
                <a:buFont typeface="Arial"/>
                <a:buNone/>
              </a:pPr>
              <a:endParaRPr sz="819" b="0" i="0" u="none" strike="noStrike" cap="none">
                <a:solidFill>
                  <a:srgbClr val="000000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599" name="Google Shape;3599;p598"/>
            <p:cNvSpPr txBox="1"/>
            <p:nvPr/>
          </p:nvSpPr>
          <p:spPr>
            <a:xfrm>
              <a:off x="4154950" y="5057164"/>
              <a:ext cx="3630300" cy="62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25550" rIns="51100" bIns="25550" anchor="t" anchorCtr="0">
              <a:sp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43"/>
                <a:buFont typeface="Arial"/>
                <a:buNone/>
              </a:pPr>
              <a:r>
                <a:rPr lang="es-419" sz="1143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 investment after</a:t>
              </a:r>
              <a:br>
                <a:rPr lang="es-419" sz="1143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</a:br>
              <a:r>
                <a:rPr lang="es-419" sz="1143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São Paulo and Mexico City</a:t>
              </a:r>
              <a:endParaRPr sz="1143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00" name="Google Shape;3600;p598"/>
            <p:cNvSpPr txBox="1"/>
            <p:nvPr/>
          </p:nvSpPr>
          <p:spPr>
            <a:xfrm>
              <a:off x="4160625" y="5530938"/>
              <a:ext cx="1797600" cy="36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100" tIns="51100" rIns="51100" bIns="511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7"/>
                <a:buFont typeface="Arial"/>
                <a:buNone/>
              </a:pPr>
              <a:r>
                <a:rPr lang="es-419" sz="547" b="0" i="1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Source: Invest in Bogotá</a:t>
              </a:r>
              <a:endParaRPr sz="547" b="0" i="1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601" name="Google Shape;3601;p598"/>
            <p:cNvGrpSpPr/>
            <p:nvPr/>
          </p:nvGrpSpPr>
          <p:grpSpPr>
            <a:xfrm>
              <a:off x="2537601" y="4689817"/>
              <a:ext cx="1553698" cy="1553134"/>
              <a:chOff x="6834150" y="1262174"/>
              <a:chExt cx="1032975" cy="1032600"/>
            </a:xfrm>
          </p:grpSpPr>
          <p:sp>
            <p:nvSpPr>
              <p:cNvPr id="3602" name="Google Shape;3602;p598"/>
              <p:cNvSpPr/>
              <p:nvPr/>
            </p:nvSpPr>
            <p:spPr>
              <a:xfrm>
                <a:off x="6834225" y="1262174"/>
                <a:ext cx="1032900" cy="1032600"/>
              </a:xfrm>
              <a:prstGeom prst="ellipse">
                <a:avLst/>
              </a:prstGeom>
              <a:solidFill>
                <a:srgbClr val="F3F3F3"/>
              </a:solidFill>
              <a:ln w="10650" cap="flat" cmpd="sng">
                <a:solidFill>
                  <a:srgbClr val="D9D9D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603" name="Google Shape;3603;p598"/>
              <p:cNvSpPr/>
              <p:nvPr/>
            </p:nvSpPr>
            <p:spPr>
              <a:xfrm>
                <a:off x="6967743" y="1395692"/>
                <a:ext cx="765600" cy="7656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outerShdw blurRad="31938" dist="10646" dir="2160000" algn="bl" rotWithShape="0">
                  <a:srgbClr val="000000">
                    <a:alpha val="47840"/>
                  </a:srgbClr>
                </a:outerShdw>
              </a:effectLst>
            </p:spPr>
            <p:txBody>
              <a:bodyPr spcFirstLastPara="1" wrap="square" lIns="51100" tIns="51100" rIns="51100" bIns="511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820"/>
                  <a:buFont typeface="Arial"/>
                  <a:buNone/>
                </a:pPr>
                <a:endParaRPr sz="819" b="0" i="0" u="none" strike="noStrike" cap="none">
                  <a:solidFill>
                    <a:srgbClr val="000000"/>
                  </a:solidFill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sp>
            <p:nvSpPr>
              <p:cNvPr id="3604" name="Google Shape;3604;p598"/>
              <p:cNvSpPr txBox="1"/>
              <p:nvPr/>
            </p:nvSpPr>
            <p:spPr>
              <a:xfrm>
                <a:off x="6834150" y="1514175"/>
                <a:ext cx="1032900" cy="528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1100" tIns="25550" rIns="51100" bIns="25550" anchor="ctr" anchorCtr="0">
                <a:noAutofit/>
              </a:bodyPr>
              <a:lstStyle/>
              <a:p>
                <a:pPr marL="0" marR="0" lvl="0" indent="0" algn="ctr" rtl="0">
                  <a:lnSpc>
                    <a:spcPct val="8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757070"/>
                  </a:buClr>
                  <a:buSzPts val="671"/>
                  <a:buFont typeface="Century Gothic"/>
                  <a:buNone/>
                </a:pPr>
                <a:r>
                  <a:rPr lang="es-419" sz="2011" b="1" i="0" u="none" strike="noStrike" cap="non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rPr>
                  <a:t>3er</a:t>
                </a:r>
                <a:endParaRPr sz="2011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endParaRPr>
              </a:p>
            </p:txBody>
          </p:sp>
        </p:grpSp>
      </p:grpSp>
      <p:sp>
        <p:nvSpPr>
          <p:cNvPr id="3605" name="Google Shape;3605;p598"/>
          <p:cNvSpPr txBox="1"/>
          <p:nvPr/>
        </p:nvSpPr>
        <p:spPr>
          <a:xfrm>
            <a:off x="10026325" y="246988"/>
            <a:ext cx="83250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1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 have contributed to great achievements of the ecosystem</a:t>
            </a:r>
            <a:endParaRPr sz="25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3606" name="Google Shape;3606;p598"/>
          <p:cNvGrpSpPr/>
          <p:nvPr/>
        </p:nvGrpSpPr>
        <p:grpSpPr>
          <a:xfrm>
            <a:off x="-565" y="-51880"/>
            <a:ext cx="9145130" cy="1428926"/>
            <a:chOff x="-565" y="0"/>
            <a:chExt cx="9145130" cy="1428926"/>
          </a:xfrm>
        </p:grpSpPr>
        <p:sp>
          <p:nvSpPr>
            <p:cNvPr id="3607" name="Google Shape;3607;p598"/>
            <p:cNvSpPr/>
            <p:nvPr/>
          </p:nvSpPr>
          <p:spPr>
            <a:xfrm>
              <a:off x="565" y="0"/>
              <a:ext cx="9142839" cy="1428568"/>
            </a:xfrm>
            <a:custGeom>
              <a:avLst/>
              <a:gdLst/>
              <a:ahLst/>
              <a:cxnLst/>
              <a:rect l="l" t="t" r="r" b="b"/>
              <a:pathLst>
                <a:path w="1966202" h="307219" extrusionOk="0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125362" b="-200187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8" name="Google Shape;3608;p598"/>
            <p:cNvSpPr/>
            <p:nvPr/>
          </p:nvSpPr>
          <p:spPr>
            <a:xfrm rot="5400000">
              <a:off x="3857537" y="-3858102"/>
              <a:ext cx="1428926" cy="9145130"/>
            </a:xfrm>
            <a:custGeom>
              <a:avLst/>
              <a:gdLst/>
              <a:ahLst/>
              <a:cxnLst/>
              <a:rect l="l" t="t" r="r" b="b"/>
              <a:pathLst>
                <a:path w="348944" h="2233243" extrusionOk="0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E2F56"/>
                </a:gs>
              </a:gsLst>
              <a:lin ang="0" scaled="0"/>
            </a:gradFill>
            <a:ln w="63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09" name="Google Shape;3609;p598"/>
          <p:cNvGrpSpPr/>
          <p:nvPr/>
        </p:nvGrpSpPr>
        <p:grpSpPr>
          <a:xfrm>
            <a:off x="514915" y="352150"/>
            <a:ext cx="8283728" cy="576537"/>
            <a:chOff x="0" y="-203933"/>
            <a:chExt cx="22089942" cy="1537433"/>
          </a:xfrm>
        </p:grpSpPr>
        <p:sp>
          <p:nvSpPr>
            <p:cNvPr id="3610" name="Google Shape;3610;p598"/>
            <p:cNvSpPr/>
            <p:nvPr/>
          </p:nvSpPr>
          <p:spPr>
            <a:xfrm>
              <a:off x="0" y="-203933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 extrusionOk="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l="-9"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1" name="Google Shape;3611;p598"/>
            <p:cNvSpPr/>
            <p:nvPr/>
          </p:nvSpPr>
          <p:spPr>
            <a:xfrm>
              <a:off x="18349685" y="0"/>
              <a:ext cx="3740257" cy="1333500"/>
            </a:xfrm>
            <a:custGeom>
              <a:avLst/>
              <a:gdLst/>
              <a:ahLst/>
              <a:cxnLst/>
              <a:rect l="l" t="t" r="r" b="b"/>
              <a:pathLst>
                <a:path w="4132881" h="1524000" extrusionOk="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45725" tIns="22850" rIns="45725" bIns="2285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12" name="Google Shape;3612;p598"/>
          <p:cNvSpPr/>
          <p:nvPr/>
        </p:nvSpPr>
        <p:spPr>
          <a:xfrm>
            <a:off x="344234" y="1091137"/>
            <a:ext cx="8476240" cy="0"/>
          </a:xfrm>
          <a:custGeom>
            <a:avLst/>
            <a:gdLst/>
            <a:ahLst/>
            <a:cxnLst/>
            <a:rect l="l" t="t" r="r" b="b"/>
            <a:pathLst>
              <a:path w="16868140" h="120000" extrusionOk="0">
                <a:moveTo>
                  <a:pt x="0" y="0"/>
                </a:moveTo>
                <a:lnTo>
                  <a:pt x="16867863" y="0"/>
                </a:lnTo>
              </a:path>
            </a:pathLst>
          </a:custGeom>
          <a:noFill/>
          <a:ln w="31400" cap="flat" cmpd="sng">
            <a:solidFill>
              <a:srgbClr val="EAEAE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3613" name="Google Shape;3613;p598"/>
          <p:cNvSpPr txBox="1"/>
          <p:nvPr/>
        </p:nvSpPr>
        <p:spPr>
          <a:xfrm>
            <a:off x="1844432" y="106547"/>
            <a:ext cx="5454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419" sz="24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Collective leadership results</a:t>
            </a:r>
            <a:endParaRPr sz="2200" b="1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8" name="Google Shape;3618;p599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 rot="10800000" flipH="1">
            <a:off x="7027912" y="-3"/>
            <a:ext cx="2127242" cy="195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9" name="Google Shape;3619;p599"/>
          <p:cNvPicPr preferRelativeResize="0"/>
          <p:nvPr/>
        </p:nvPicPr>
        <p:blipFill rotWithShape="1">
          <a:blip r:embed="rId4">
            <a:alphaModFix amt="25000"/>
          </a:blip>
          <a:srcRect/>
          <a:stretch/>
        </p:blipFill>
        <p:spPr>
          <a:xfrm>
            <a:off x="-2784400" y="-799175"/>
            <a:ext cx="10766351" cy="6056076"/>
          </a:xfrm>
          <a:prstGeom prst="rect">
            <a:avLst/>
          </a:prstGeom>
          <a:noFill/>
          <a:ln>
            <a:noFill/>
          </a:ln>
        </p:spPr>
      </p:pic>
      <p:sp>
        <p:nvSpPr>
          <p:cNvPr id="3620" name="Google Shape;3620;p599"/>
          <p:cNvSpPr txBox="1"/>
          <p:nvPr/>
        </p:nvSpPr>
        <p:spPr>
          <a:xfrm>
            <a:off x="4415535" y="623990"/>
            <a:ext cx="4011900" cy="5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3800" b="1">
                <a:solidFill>
                  <a:schemeClr val="accent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Diana Gaviria</a:t>
            </a:r>
            <a:endParaRPr sz="3800" b="1" i="1" u="none" strike="noStrike" cap="none">
              <a:solidFill>
                <a:schemeClr val="accent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1" name="Google Shape;3621;p599"/>
          <p:cNvSpPr txBox="1"/>
          <p:nvPr/>
        </p:nvSpPr>
        <p:spPr>
          <a:xfrm>
            <a:off x="4437000" y="1030955"/>
            <a:ext cx="36690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2300">
                <a:solidFill>
                  <a:srgbClr val="43434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Directora ejecutiva</a:t>
            </a:r>
            <a:endParaRPr sz="2300" i="1" u="none" strike="noStrike" cap="none">
              <a:solidFill>
                <a:srgbClr val="43434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2" name="Google Shape;3622;p599"/>
          <p:cNvSpPr/>
          <p:nvPr/>
        </p:nvSpPr>
        <p:spPr>
          <a:xfrm>
            <a:off x="2749613" y="1451381"/>
            <a:ext cx="5084400" cy="748200"/>
          </a:xfrm>
          <a:prstGeom prst="roundRect">
            <a:avLst>
              <a:gd name="adj" fmla="val 16842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3623" name="Google Shape;3623;p599"/>
          <p:cNvSpPr txBox="1"/>
          <p:nvPr/>
        </p:nvSpPr>
        <p:spPr>
          <a:xfrm>
            <a:off x="4555599" y="1521958"/>
            <a:ext cx="31515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dgaviria@connectbogota.org</a:t>
            </a:r>
            <a:endParaRPr sz="1600" b="1" i="1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4" name="Google Shape;3624;p599"/>
          <p:cNvSpPr txBox="1"/>
          <p:nvPr/>
        </p:nvSpPr>
        <p:spPr>
          <a:xfrm>
            <a:off x="4555599" y="1832867"/>
            <a:ext cx="31515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s-419" sz="1600" b="1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(+57) 315 856 5767</a:t>
            </a:r>
            <a:endParaRPr sz="1600" b="1" i="1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25" name="Google Shape;3625;p5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9725" y="587944"/>
            <a:ext cx="3358200" cy="33582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626" name="Google Shape;3626;p599"/>
          <p:cNvGrpSpPr/>
          <p:nvPr/>
        </p:nvGrpSpPr>
        <p:grpSpPr>
          <a:xfrm>
            <a:off x="1067185" y="4601620"/>
            <a:ext cx="2248059" cy="288762"/>
            <a:chOff x="3076738" y="5890375"/>
            <a:chExt cx="2997412" cy="385016"/>
          </a:xfrm>
        </p:grpSpPr>
        <p:sp>
          <p:nvSpPr>
            <p:cNvPr id="3627" name="Google Shape;3627;p599">
              <a:hlinkClick r:id="rId6"/>
            </p:cNvPr>
            <p:cNvSpPr txBox="1"/>
            <p:nvPr/>
          </p:nvSpPr>
          <p:spPr>
            <a:xfrm>
              <a:off x="3461750" y="5890375"/>
              <a:ext cx="26124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rgbClr val="666666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@connect_bogota_region</a:t>
              </a:r>
              <a:endParaRPr sz="900" b="1" i="0" u="none" strike="noStrike" cap="none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628" name="Google Shape;3628;p599"/>
            <p:cNvGrpSpPr/>
            <p:nvPr/>
          </p:nvGrpSpPr>
          <p:grpSpPr>
            <a:xfrm>
              <a:off x="3076738" y="5890387"/>
              <a:ext cx="385004" cy="385004"/>
              <a:chOff x="6435925" y="2145500"/>
              <a:chExt cx="680700" cy="680700"/>
            </a:xfrm>
          </p:grpSpPr>
          <p:sp>
            <p:nvSpPr>
              <p:cNvPr id="3629" name="Google Shape;3629;p599"/>
              <p:cNvSpPr/>
              <p:nvPr/>
            </p:nvSpPr>
            <p:spPr>
              <a:xfrm>
                <a:off x="6435925" y="2145500"/>
                <a:ext cx="680700" cy="680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pic>
            <p:nvPicPr>
              <p:cNvPr id="3630" name="Google Shape;3630;p599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>
                <a:off x="6583824" y="2293399"/>
                <a:ext cx="384901" cy="3849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631" name="Google Shape;3631;p599"/>
          <p:cNvGrpSpPr/>
          <p:nvPr/>
        </p:nvGrpSpPr>
        <p:grpSpPr>
          <a:xfrm>
            <a:off x="3176922" y="4601564"/>
            <a:ext cx="1595235" cy="288675"/>
            <a:chOff x="5678870" y="6320500"/>
            <a:chExt cx="2126980" cy="384900"/>
          </a:xfrm>
        </p:grpSpPr>
        <p:sp>
          <p:nvSpPr>
            <p:cNvPr id="3632" name="Google Shape;3632;p599">
              <a:hlinkClick r:id="rId8"/>
            </p:cNvPr>
            <p:cNvSpPr txBox="1"/>
            <p:nvPr/>
          </p:nvSpPr>
          <p:spPr>
            <a:xfrm>
              <a:off x="6063750" y="6320500"/>
              <a:ext cx="17421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rgbClr val="666666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Connect-bogota</a:t>
              </a:r>
              <a:endParaRPr sz="900" b="1" i="0" u="none" strike="noStrike" cap="none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633" name="Google Shape;3633;p599"/>
            <p:cNvGrpSpPr/>
            <p:nvPr/>
          </p:nvGrpSpPr>
          <p:grpSpPr>
            <a:xfrm>
              <a:off x="5678870" y="6320502"/>
              <a:ext cx="384868" cy="384868"/>
              <a:chOff x="6435925" y="3019625"/>
              <a:chExt cx="680700" cy="680700"/>
            </a:xfrm>
          </p:grpSpPr>
          <p:sp>
            <p:nvSpPr>
              <p:cNvPr id="3634" name="Google Shape;3634;p599"/>
              <p:cNvSpPr/>
              <p:nvPr/>
            </p:nvSpPr>
            <p:spPr>
              <a:xfrm>
                <a:off x="6435925" y="3019625"/>
                <a:ext cx="680700" cy="680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pic>
            <p:nvPicPr>
              <p:cNvPr id="3635" name="Google Shape;3635;p599"/>
              <p:cNvPicPr preferRelativeResize="0"/>
              <p:nvPr/>
            </p:nvPicPr>
            <p:blipFill>
              <a:blip r:embed="rId9">
                <a:alphaModFix/>
              </a:blip>
              <a:stretch>
                <a:fillRect/>
              </a:stretch>
            </p:blipFill>
            <p:spPr>
              <a:xfrm>
                <a:off x="6595062" y="3167525"/>
                <a:ext cx="371927" cy="3800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636" name="Google Shape;3636;p599"/>
          <p:cNvGrpSpPr/>
          <p:nvPr/>
        </p:nvGrpSpPr>
        <p:grpSpPr>
          <a:xfrm>
            <a:off x="4772153" y="4601595"/>
            <a:ext cx="2091720" cy="288813"/>
            <a:chOff x="5893170" y="5787591"/>
            <a:chExt cx="2788960" cy="385084"/>
          </a:xfrm>
        </p:grpSpPr>
        <p:sp>
          <p:nvSpPr>
            <p:cNvPr id="3637" name="Google Shape;3637;p599">
              <a:hlinkClick r:id="rId10"/>
            </p:cNvPr>
            <p:cNvSpPr txBox="1"/>
            <p:nvPr/>
          </p:nvSpPr>
          <p:spPr>
            <a:xfrm>
              <a:off x="6249430" y="5787775"/>
              <a:ext cx="2432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rgbClr val="666666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@ConnectBogotaRegion</a:t>
              </a:r>
              <a:endParaRPr sz="900" b="1" i="0" u="none" strike="noStrike" cap="none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grpSp>
          <p:nvGrpSpPr>
            <p:cNvPr id="3638" name="Google Shape;3638;p599"/>
            <p:cNvGrpSpPr/>
            <p:nvPr/>
          </p:nvGrpSpPr>
          <p:grpSpPr>
            <a:xfrm>
              <a:off x="5893170" y="5787591"/>
              <a:ext cx="384868" cy="384868"/>
              <a:chOff x="6435925" y="3893750"/>
              <a:chExt cx="680700" cy="680700"/>
            </a:xfrm>
          </p:grpSpPr>
          <p:sp>
            <p:nvSpPr>
              <p:cNvPr id="3639" name="Google Shape;3639;p599"/>
              <p:cNvSpPr/>
              <p:nvPr/>
            </p:nvSpPr>
            <p:spPr>
              <a:xfrm>
                <a:off x="6435925" y="3893750"/>
                <a:ext cx="680700" cy="6807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68575" tIns="68575" rIns="68575" bIns="6857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100">
                  <a:latin typeface="Avenir"/>
                  <a:ea typeface="Avenir"/>
                  <a:cs typeface="Avenir"/>
                  <a:sym typeface="Avenir"/>
                </a:endParaRPr>
              </a:p>
            </p:txBody>
          </p:sp>
          <p:pic>
            <p:nvPicPr>
              <p:cNvPr id="3640" name="Google Shape;3640;p599"/>
              <p:cNvPicPr preferRelativeResize="0"/>
              <p:nvPr/>
            </p:nvPicPr>
            <p:blipFill>
              <a:blip r:embed="rId11">
                <a:alphaModFix/>
              </a:blip>
              <a:stretch>
                <a:fillRect/>
              </a:stretch>
            </p:blipFill>
            <p:spPr>
              <a:xfrm>
                <a:off x="6599808" y="4099433"/>
                <a:ext cx="371948" cy="26933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641" name="Google Shape;3641;p599"/>
          <p:cNvGrpSpPr/>
          <p:nvPr/>
        </p:nvGrpSpPr>
        <p:grpSpPr>
          <a:xfrm>
            <a:off x="6713888" y="4601595"/>
            <a:ext cx="1824525" cy="288813"/>
            <a:chOff x="8113650" y="6320541"/>
            <a:chExt cx="2432700" cy="385084"/>
          </a:xfrm>
        </p:grpSpPr>
        <p:sp>
          <p:nvSpPr>
            <p:cNvPr id="3642" name="Google Shape;3642;p599">
              <a:hlinkClick r:id="rId12"/>
            </p:cNvPr>
            <p:cNvSpPr txBox="1"/>
            <p:nvPr/>
          </p:nvSpPr>
          <p:spPr>
            <a:xfrm>
              <a:off x="8113650" y="6320725"/>
              <a:ext cx="2432700" cy="38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 sz="900" b="1">
                  <a:solidFill>
                    <a:srgbClr val="666666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connectbogota.org</a:t>
              </a:r>
              <a:endParaRPr sz="900" b="1" i="0" u="none" strike="noStrike" cap="none">
                <a:solidFill>
                  <a:srgbClr val="666666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3643" name="Google Shape;3643;p599"/>
            <p:cNvSpPr/>
            <p:nvPr/>
          </p:nvSpPr>
          <p:spPr>
            <a:xfrm>
              <a:off x="8169608" y="6320541"/>
              <a:ext cx="384900" cy="384900"/>
            </a:xfrm>
            <a:prstGeom prst="ellipse">
              <a:avLst/>
            </a:prstGeom>
            <a:solidFill>
              <a:srgbClr val="6E358B"/>
            </a:solidFill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00">
                <a:latin typeface="Avenir"/>
                <a:ea typeface="Avenir"/>
                <a:cs typeface="Avenir"/>
                <a:sym typeface="Avenir"/>
              </a:endParaRPr>
            </a:p>
          </p:txBody>
        </p:sp>
        <p:pic>
          <p:nvPicPr>
            <p:cNvPr id="3644" name="Google Shape;3644;p599"/>
            <p:cNvPicPr preferRelativeResize="0"/>
            <p:nvPr/>
          </p:nvPicPr>
          <p:blipFill>
            <a:blip r:embed="rId13">
              <a:alphaModFix/>
            </a:blip>
            <a:stretch>
              <a:fillRect/>
            </a:stretch>
          </p:blipFill>
          <p:spPr>
            <a:xfrm>
              <a:off x="8248053" y="6399337"/>
              <a:ext cx="227973" cy="227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45" name="Google Shape;3645;p599"/>
          <p:cNvSpPr/>
          <p:nvPr/>
        </p:nvSpPr>
        <p:spPr>
          <a:xfrm>
            <a:off x="4572000" y="2337300"/>
            <a:ext cx="1903200" cy="1903200"/>
          </a:xfrm>
          <a:prstGeom prst="roundRect">
            <a:avLst>
              <a:gd name="adj" fmla="val 7180"/>
            </a:avLst>
          </a:prstGeom>
          <a:solidFill>
            <a:schemeClr val="lt1"/>
          </a:solidFill>
          <a:ln>
            <a:noFill/>
          </a:ln>
          <a:effectLst>
            <a:outerShdw blurRad="100013" dist="19050" dir="36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646" name="Google Shape;3646;p59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4741825" y="2507125"/>
            <a:ext cx="1563550" cy="156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E358B"/>
      </a:accent3>
      <a:accent4>
        <a:srgbClr val="E40521"/>
      </a:accent4>
      <a:accent5>
        <a:srgbClr val="72BF44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C3F99"/>
      </a:accent3>
      <a:accent4>
        <a:srgbClr val="E40521"/>
      </a:accent4>
      <a:accent5>
        <a:srgbClr val="76B82A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E358B"/>
      </a:accent3>
      <a:accent4>
        <a:srgbClr val="E40521"/>
      </a:accent4>
      <a:accent5>
        <a:srgbClr val="76B82A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E358B"/>
      </a:accent3>
      <a:accent4>
        <a:srgbClr val="E40521"/>
      </a:accent4>
      <a:accent5>
        <a:srgbClr val="72BF44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E358B"/>
      </a:accent3>
      <a:accent4>
        <a:srgbClr val="E40521"/>
      </a:accent4>
      <a:accent5>
        <a:srgbClr val="76B82A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EB7"/>
      </a:accent1>
      <a:accent2>
        <a:srgbClr val="F7A600"/>
      </a:accent2>
      <a:accent3>
        <a:srgbClr val="6C3F99"/>
      </a:accent3>
      <a:accent4>
        <a:srgbClr val="E40521"/>
      </a:accent4>
      <a:accent5>
        <a:srgbClr val="72BF44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4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EB7"/>
      </a:accent1>
      <a:accent2>
        <a:srgbClr val="F7A600"/>
      </a:accent2>
      <a:accent3>
        <a:srgbClr val="6C3F99"/>
      </a:accent3>
      <a:accent4>
        <a:srgbClr val="E40521"/>
      </a:accent4>
      <a:accent5>
        <a:srgbClr val="72BF44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EB7"/>
      </a:accent1>
      <a:accent2>
        <a:srgbClr val="F7A600"/>
      </a:accent2>
      <a:accent3>
        <a:srgbClr val="6C3F99"/>
      </a:accent3>
      <a:accent4>
        <a:srgbClr val="E40521"/>
      </a:accent4>
      <a:accent5>
        <a:srgbClr val="72BF44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Tema de Office">
  <a:themeElements>
    <a:clrScheme name="CONNECT BOGOTA">
      <a:dk1>
        <a:srgbClr val="0085B3"/>
      </a:dk1>
      <a:lt1>
        <a:srgbClr val="FFFFFF"/>
      </a:lt1>
      <a:dk2>
        <a:srgbClr val="0085B3"/>
      </a:dk2>
      <a:lt2>
        <a:srgbClr val="E7E6E6"/>
      </a:lt2>
      <a:accent1>
        <a:srgbClr val="0085B3"/>
      </a:accent1>
      <a:accent2>
        <a:srgbClr val="F7A600"/>
      </a:accent2>
      <a:accent3>
        <a:srgbClr val="6C3F99"/>
      </a:accent3>
      <a:accent4>
        <a:srgbClr val="E40521"/>
      </a:accent4>
      <a:accent5>
        <a:srgbClr val="76B82A"/>
      </a:accent5>
      <a:accent6>
        <a:srgbClr val="757070"/>
      </a:accent6>
      <a:hlink>
        <a:srgbClr val="E40521"/>
      </a:hlink>
      <a:folHlink>
        <a:srgbClr val="FF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_Tema1">
  <a:themeElements>
    <a:clrScheme name="2_bullet slide 1">
      <a:dk1>
        <a:srgbClr val="246F00"/>
      </a:dk1>
      <a:lt1>
        <a:srgbClr val="FFFFFF"/>
      </a:lt1>
      <a:dk2>
        <a:srgbClr val="000000"/>
      </a:dk2>
      <a:lt2>
        <a:srgbClr val="FF7900"/>
      </a:lt2>
      <a:accent1>
        <a:srgbClr val="00BFCE"/>
      </a:accent1>
      <a:accent2>
        <a:srgbClr val="65B400"/>
      </a:accent2>
      <a:accent3>
        <a:srgbClr val="AAAAAA"/>
      </a:accent3>
      <a:accent4>
        <a:srgbClr val="DADADA"/>
      </a:accent4>
      <a:accent5>
        <a:srgbClr val="AADCE3"/>
      </a:accent5>
      <a:accent6>
        <a:srgbClr val="5BA300"/>
      </a:accent6>
      <a:hlink>
        <a:srgbClr val="FF0000"/>
      </a:hlink>
      <a:folHlink>
        <a:srgbClr val="00677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2666</TotalTime>
  <Words>1522</Words>
  <Application>Microsoft Office PowerPoint</Application>
  <PresentationFormat>On-screen Show (16:9)</PresentationFormat>
  <Paragraphs>274</Paragraphs>
  <Slides>22</Slides>
  <Notes>22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22</vt:i4>
      </vt:variant>
    </vt:vector>
  </HeadingPairs>
  <TitlesOfParts>
    <vt:vector size="46" baseType="lpstr">
      <vt:lpstr>Roboto</vt:lpstr>
      <vt:lpstr>Century Gothic</vt:lpstr>
      <vt:lpstr>Calibri</vt:lpstr>
      <vt:lpstr>Roboto Medium</vt:lpstr>
      <vt:lpstr>Roboto Light</vt:lpstr>
      <vt:lpstr>Noto Sans Symbols</vt:lpstr>
      <vt:lpstr>Open Sans</vt:lpstr>
      <vt:lpstr>Poppins SemiBold</vt:lpstr>
      <vt:lpstr>Avenir</vt:lpstr>
      <vt:lpstr>Arial</vt:lpstr>
      <vt:lpstr>Montserrat</vt:lpstr>
      <vt:lpstr>Roboto Black</vt:lpstr>
      <vt:lpstr>Simple Light</vt:lpstr>
      <vt:lpstr>4_Tema de Office</vt:lpstr>
      <vt:lpstr>6_Tema de Office</vt:lpstr>
      <vt:lpstr>4_Tema de Office</vt:lpstr>
      <vt:lpstr>4_Tema de Office</vt:lpstr>
      <vt:lpstr>6_Tema de Office</vt:lpstr>
      <vt:lpstr>4_Tema de Office</vt:lpstr>
      <vt:lpstr>Simple Light</vt:lpstr>
      <vt:lpstr>4_Tema de Office</vt:lpstr>
      <vt:lpstr>7_Tema de Office</vt:lpstr>
      <vt:lpstr>6_Tema de Office</vt:lpstr>
      <vt:lpstr>1_Tema1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Ramona Sinanan</dc:creator>
  <cp:lastModifiedBy>Ramona Sinanan</cp:lastModifiedBy>
  <cp:revision>5</cp:revision>
  <dcterms:modified xsi:type="dcterms:W3CDTF">2025-10-15T14:41:36Z</dcterms:modified>
</cp:coreProperties>
</file>