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2" r:id="rId6"/>
    <p:sldId id="263" r:id="rId7"/>
    <p:sldId id="277" r:id="rId8"/>
    <p:sldId id="265" r:id="rId9"/>
    <p:sldId id="264" r:id="rId10"/>
    <p:sldId id="266" r:id="rId11"/>
    <p:sldId id="267" r:id="rId12"/>
    <p:sldId id="260" r:id="rId13"/>
    <p:sldId id="268" r:id="rId14"/>
    <p:sldId id="272" r:id="rId15"/>
    <p:sldId id="271" r:id="rId16"/>
    <p:sldId id="274" r:id="rId17"/>
    <p:sldId id="269" r:id="rId18"/>
    <p:sldId id="270" r:id="rId19"/>
    <p:sldId id="275" r:id="rId20"/>
    <p:sldId id="276" r:id="rId21"/>
    <p:sldId id="259" r:id="rId22"/>
  </p:sldIdLst>
  <p:sldSz cx="18288000" cy="10287000"/>
  <p:notesSz cx="6858000" cy="9144000"/>
  <p:embeddedFontLst>
    <p:embeddedFont>
      <p:font typeface="Cambria Math" panose="02040503050406030204" pitchFamily="18" charset="0"/>
      <p:regular r:id="rId23"/>
    </p:embeddedFont>
    <p:embeddedFont>
      <p:font typeface="Montserrat Heavy" panose="020B0604020202020204" charset="0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551" autoAdjust="0"/>
  </p:normalViewPr>
  <p:slideViewPr>
    <p:cSldViewPr>
      <p:cViewPr varScale="1">
        <p:scale>
          <a:sx n="66" d="100"/>
          <a:sy n="66" d="100"/>
        </p:scale>
        <p:origin x="10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8T15:25:08.879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1 6817,'0'0'929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6.sv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emf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6.sv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svg"/><Relationship Id="rId26" Type="http://schemas.openxmlformats.org/officeDocument/2006/relationships/image" Target="../media/image43.svg"/><Relationship Id="rId3" Type="http://schemas.openxmlformats.org/officeDocument/2006/relationships/image" Target="../media/image4.png"/><Relationship Id="rId21" Type="http://schemas.openxmlformats.org/officeDocument/2006/relationships/image" Target="../media/image38.pn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2" Type="http://schemas.openxmlformats.org/officeDocument/2006/relationships/image" Target="../media/image7.jpeg"/><Relationship Id="rId16" Type="http://schemas.openxmlformats.org/officeDocument/2006/relationships/image" Target="../media/image33.svg"/><Relationship Id="rId20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24" Type="http://schemas.openxmlformats.org/officeDocument/2006/relationships/image" Target="../media/image41.svg"/><Relationship Id="rId5" Type="http://schemas.openxmlformats.org/officeDocument/2006/relationships/image" Target="../media/image6.sv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sv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5.png"/><Relationship Id="rId9" Type="http://schemas.openxmlformats.org/officeDocument/2006/relationships/image" Target="../media/image26.svg"/><Relationship Id="rId14" Type="http://schemas.openxmlformats.org/officeDocument/2006/relationships/image" Target="../media/image31.emf"/><Relationship Id="rId22" Type="http://schemas.openxmlformats.org/officeDocument/2006/relationships/image" Target="../media/image39.svg"/><Relationship Id="rId27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.png"/><Relationship Id="rId7" Type="http://schemas.openxmlformats.org/officeDocument/2006/relationships/image" Target="../media/image4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6.svg"/><Relationship Id="rId10" Type="http://schemas.openxmlformats.org/officeDocument/2006/relationships/image" Target="../media/image50.emf"/><Relationship Id="rId4" Type="http://schemas.openxmlformats.org/officeDocument/2006/relationships/image" Target="../media/image5.png"/><Relationship Id="rId9" Type="http://schemas.openxmlformats.org/officeDocument/2006/relationships/image" Target="../media/image4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13" Type="http://schemas.openxmlformats.org/officeDocument/2006/relationships/image" Target="../media/image59.png"/><Relationship Id="rId3" Type="http://schemas.openxmlformats.org/officeDocument/2006/relationships/image" Target="../media/image4.png"/><Relationship Id="rId7" Type="http://schemas.openxmlformats.org/officeDocument/2006/relationships/image" Target="../media/image53.png"/><Relationship Id="rId12" Type="http://schemas.openxmlformats.org/officeDocument/2006/relationships/image" Target="../media/image58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6.svg"/><Relationship Id="rId10" Type="http://schemas.openxmlformats.org/officeDocument/2006/relationships/image" Target="../media/image56.svg"/><Relationship Id="rId4" Type="http://schemas.openxmlformats.org/officeDocument/2006/relationships/image" Target="../media/image5.png"/><Relationship Id="rId9" Type="http://schemas.openxmlformats.org/officeDocument/2006/relationships/image" Target="../media/image55.png"/><Relationship Id="rId14" Type="http://schemas.openxmlformats.org/officeDocument/2006/relationships/image" Target="../media/image60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4.png"/><Relationship Id="rId7" Type="http://schemas.openxmlformats.org/officeDocument/2006/relationships/image" Target="../media/image62.png"/><Relationship Id="rId12" Type="http://schemas.openxmlformats.org/officeDocument/2006/relationships/image" Target="../media/image6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jpeg"/><Relationship Id="rId11" Type="http://schemas.openxmlformats.org/officeDocument/2006/relationships/image" Target="../media/image66.png"/><Relationship Id="rId5" Type="http://schemas.openxmlformats.org/officeDocument/2006/relationships/image" Target="../media/image6.svg"/><Relationship Id="rId10" Type="http://schemas.openxmlformats.org/officeDocument/2006/relationships/image" Target="../media/image65.svg"/><Relationship Id="rId4" Type="http://schemas.openxmlformats.org/officeDocument/2006/relationships/image" Target="../media/image5.png"/><Relationship Id="rId9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3" Type="http://schemas.openxmlformats.org/officeDocument/2006/relationships/image" Target="../media/image4.png"/><Relationship Id="rId7" Type="http://schemas.openxmlformats.org/officeDocument/2006/relationships/image" Target="../media/image6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11" Type="http://schemas.openxmlformats.org/officeDocument/2006/relationships/image" Target="../media/image73.png"/><Relationship Id="rId5" Type="http://schemas.openxmlformats.org/officeDocument/2006/relationships/image" Target="../media/image6.svg"/><Relationship Id="rId10" Type="http://schemas.openxmlformats.org/officeDocument/2006/relationships/image" Target="../media/image72.emf"/><Relationship Id="rId4" Type="http://schemas.openxmlformats.org/officeDocument/2006/relationships/image" Target="../media/image5.png"/><Relationship Id="rId9" Type="http://schemas.openxmlformats.org/officeDocument/2006/relationships/image" Target="../media/image71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8.png"/><Relationship Id="rId3" Type="http://schemas.openxmlformats.org/officeDocument/2006/relationships/image" Target="../media/image4.png"/><Relationship Id="rId7" Type="http://schemas.openxmlformats.org/officeDocument/2006/relationships/image" Target="../media/image70.png"/><Relationship Id="rId12" Type="http://schemas.openxmlformats.org/officeDocument/2006/relationships/image" Target="../media/image77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.xml"/><Relationship Id="rId11" Type="http://schemas.openxmlformats.org/officeDocument/2006/relationships/image" Target="../media/image76.png"/><Relationship Id="rId5" Type="http://schemas.openxmlformats.org/officeDocument/2006/relationships/image" Target="../media/image6.svg"/><Relationship Id="rId10" Type="http://schemas.openxmlformats.org/officeDocument/2006/relationships/hyperlink" Target="http://citesmart.itp.gob.pe/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.jpeg"/><Relationship Id="rId7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11" Type="http://schemas.openxmlformats.org/officeDocument/2006/relationships/image" Target="../media/image84.png"/><Relationship Id="rId5" Type="http://schemas.openxmlformats.org/officeDocument/2006/relationships/image" Target="../media/image5.png"/><Relationship Id="rId10" Type="http://schemas.openxmlformats.org/officeDocument/2006/relationships/image" Target="../media/image83.png"/><Relationship Id="rId4" Type="http://schemas.openxmlformats.org/officeDocument/2006/relationships/image" Target="../media/image4.png"/><Relationship Id="rId9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36" t="-67484" b="-6748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6812038" cy="383177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12038" cy="3831772"/>
            </a:xfrm>
            <a:custGeom>
              <a:avLst/>
              <a:gdLst/>
              <a:ahLst/>
              <a:cxnLst/>
              <a:rect l="l" t="t" r="r" b="b"/>
              <a:pathLst>
                <a:path w="6812038" h="3831772">
                  <a:moveTo>
                    <a:pt x="0" y="0"/>
                  </a:moveTo>
                  <a:lnTo>
                    <a:pt x="6812038" y="0"/>
                  </a:lnTo>
                  <a:lnTo>
                    <a:pt x="6812038" y="3831772"/>
                  </a:lnTo>
                  <a:lnTo>
                    <a:pt x="0" y="3831772"/>
                  </a:lnTo>
                  <a:close/>
                </a:path>
              </a:pathLst>
            </a:custGeom>
            <a:gradFill rotWithShape="1">
              <a:gsLst>
                <a:gs pos="0">
                  <a:srgbClr val="0E2F56">
                    <a:alpha val="100000"/>
                  </a:srgbClr>
                </a:gs>
                <a:gs pos="100000">
                  <a:srgbClr val="0E2F56">
                    <a:alpha val="59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6812038" cy="3850821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481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254944" y="8829675"/>
            <a:ext cx="11778112" cy="857250"/>
          </a:xfrm>
          <a:custGeom>
            <a:avLst/>
            <a:gdLst/>
            <a:ahLst/>
            <a:cxnLst/>
            <a:rect l="l" t="t" r="r" b="b"/>
            <a:pathLst>
              <a:path w="11778112" h="857250">
                <a:moveTo>
                  <a:pt x="0" y="0"/>
                </a:moveTo>
                <a:lnTo>
                  <a:pt x="11778112" y="0"/>
                </a:lnTo>
                <a:lnTo>
                  <a:pt x="11778112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028700" y="1028700"/>
            <a:ext cx="16230600" cy="1143000"/>
            <a:chOff x="0" y="0"/>
            <a:chExt cx="21640800" cy="15240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33400" y="2927509"/>
            <a:ext cx="175260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7200" b="1" dirty="0">
                <a:solidFill>
                  <a:srgbClr val="FFFFFF"/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The Experience of the Centers for Productive Innovation and Tech Transfer – CITE: Peru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0C1B3BCC-59E4-0918-6D93-32FD999CB6CA}"/>
              </a:ext>
            </a:extLst>
          </p:cNvPr>
          <p:cNvSpPr txBox="1"/>
          <p:nvPr/>
        </p:nvSpPr>
        <p:spPr>
          <a:xfrm>
            <a:off x="685800" y="5448300"/>
            <a:ext cx="16230600" cy="2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/>
            <a:r>
              <a:rPr lang="en-US" sz="5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Henry Espinoza</a:t>
            </a:r>
          </a:p>
          <a:p>
            <a:pPr marL="0" lvl="0" indent="0" algn="l"/>
            <a:r>
              <a:rPr lang="en-US" sz="5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Director of the General Directorate of Strategy, Development, and Strengthening of the CITE - ITP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DA6BC02-D271-79E2-CD20-0A99B19C5216}"/>
              </a:ext>
            </a:extLst>
          </p:cNvPr>
          <p:cNvSpPr txBox="1"/>
          <p:nvPr/>
        </p:nvSpPr>
        <p:spPr>
          <a:xfrm>
            <a:off x="672548" y="8191500"/>
            <a:ext cx="1623060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/>
            <a:r>
              <a:rPr lang="en-US" sz="4000" b="1" dirty="0">
                <a:solidFill>
                  <a:srgbClr val="FFFFFF"/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October 15</a:t>
            </a:r>
            <a:r>
              <a:rPr lang="en-US" sz="4000" b="1" baseline="30000" dirty="0">
                <a:solidFill>
                  <a:srgbClr val="FFFFFF"/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6" y="0"/>
            <a:ext cx="5546805" cy="10287000"/>
            <a:chOff x="0" y="0"/>
            <a:chExt cx="596355" cy="11059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6355" cy="1105989"/>
            </a:xfrm>
            <a:custGeom>
              <a:avLst/>
              <a:gdLst/>
              <a:ahLst/>
              <a:cxnLst/>
              <a:rect l="l" t="t" r="r" b="b"/>
              <a:pathLst>
                <a:path w="596355" h="1105989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>
              <a:blip r:embed="rId2"/>
              <a:stretch>
                <a:fillRect l="-16012" r="-1628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5400000">
            <a:off x="-2369669" y="2369669"/>
            <a:ext cx="10287000" cy="5547661"/>
            <a:chOff x="0" y="0"/>
            <a:chExt cx="1105989" cy="5964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05989" cy="596447"/>
            </a:xfrm>
            <a:custGeom>
              <a:avLst/>
              <a:gdLst/>
              <a:ahLst/>
              <a:cxnLst/>
              <a:rect l="l" t="t" r="r" b="b"/>
              <a:pathLst>
                <a:path w="1105989" h="596447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flipV="1">
            <a:off x="6499860" y="9258300"/>
            <a:ext cx="10759440" cy="4762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6473356" y="4830945"/>
            <a:ext cx="10759440" cy="62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8800" b="1" dirty="0">
                <a:solidFill>
                  <a:srgbClr val="0E2F56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1. INTRODUCTION</a:t>
            </a:r>
          </a:p>
        </p:txBody>
      </p:sp>
      <p:sp>
        <p:nvSpPr>
          <p:cNvPr id="10" name="Freeform 10"/>
          <p:cNvSpPr/>
          <p:nvPr/>
        </p:nvSpPr>
        <p:spPr>
          <a:xfrm>
            <a:off x="1413313" y="1028700"/>
            <a:ext cx="2721035" cy="1003382"/>
          </a:xfrm>
          <a:custGeom>
            <a:avLst/>
            <a:gdLst/>
            <a:ahLst/>
            <a:cxnLst/>
            <a:rect l="l" t="t" r="r" b="b"/>
            <a:pathLst>
              <a:path w="2721035" h="1003382">
                <a:moveTo>
                  <a:pt x="0" y="0"/>
                </a:moveTo>
                <a:lnTo>
                  <a:pt x="2721035" y="0"/>
                </a:lnTo>
                <a:lnTo>
                  <a:pt x="2721035" y="1003382"/>
                </a:lnTo>
                <a:lnTo>
                  <a:pt x="0" y="1003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54467-DEFD-6364-26C0-A8DE1610B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75B3A41-6B28-A88C-7E85-5D43A69C3DB3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D6888A0-4527-12DB-0F28-EB4978FCA47C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0811A9E7-AD97-0B41-3C92-F0A3E27B2A7D}"/>
              </a:ext>
            </a:extLst>
          </p:cNvPr>
          <p:cNvGrpSpPr/>
          <p:nvPr/>
        </p:nvGrpSpPr>
        <p:grpSpPr>
          <a:xfrm>
            <a:off x="0" y="0"/>
            <a:ext cx="18288000" cy="2400299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40FDB7F-4EC3-0FEE-CD9B-30DCD5016561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82B3EAF-258B-2209-8F9B-E1FC111E6785}"/>
              </a:ext>
            </a:extLst>
          </p:cNvPr>
          <p:cNvGrpSpPr/>
          <p:nvPr/>
        </p:nvGrpSpPr>
        <p:grpSpPr>
          <a:xfrm rot="5400000">
            <a:off x="7943851" y="-7943850"/>
            <a:ext cx="2400301" cy="18288000"/>
            <a:chOff x="0" y="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B4BD0E6-C887-C583-8470-700C1929A353}"/>
                </a:ext>
              </a:extLst>
            </p:cNvPr>
            <p:cNvSpPr/>
            <p:nvPr/>
          </p:nvSpPr>
          <p:spPr>
            <a:xfrm>
              <a:off x="0" y="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C039C30-D23D-EC2E-E3C5-7675D16CF4CC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8BD20737-5CD9-C9EF-CAF4-EFCC6A928417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55910C2A-0C74-9AF1-13F0-0ABB6A6E8D30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5C467D5C-11E4-277C-2576-777D3AC7853D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BDC066C-EDA6-9530-CCE7-302EE4E69FF9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3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5" name="Picture 4">
            <a:extLst>
              <a:ext uri="{FF2B5EF4-FFF2-40B4-BE49-F238E27FC236}">
                <a16:creationId xmlns:a16="http://schemas.microsoft.com/office/drawing/2014/main" id="{AA15F811-52A5-2A8C-7400-3D712DC60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400299"/>
            <a:ext cx="13057833" cy="7915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231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/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>
            <a:off x="279242" y="9672281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6902B11-9DC5-B285-9BB0-E4829A2C3D66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2380934-4FA4-47D3-0D81-2B5984A8C983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1EC0E67-82E4-F1B7-59A7-507C3AD97C26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4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29BA017-F064-D9ED-C120-A114A48957C9}"/>
              </a:ext>
            </a:extLst>
          </p:cNvPr>
          <p:cNvSpPr txBox="1"/>
          <p:nvPr/>
        </p:nvSpPr>
        <p:spPr>
          <a:xfrm>
            <a:off x="11550926" y="2381078"/>
            <a:ext cx="59817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Despite good economic performance, still some challenges remain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D486B1-C67F-794C-870C-D369D59449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189804"/>
            <a:ext cx="11125200" cy="80949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7E689A-8BCC-CA13-A794-247E0F8ADA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06175" y="4915283"/>
            <a:ext cx="6581775" cy="32198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A8BC6-2326-6DD9-4849-5A5E79021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AD00EF1-7B55-F48E-DDC9-BF514E47A752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B6182F5-7A66-995D-03A4-E880A674D4D1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45124D5-9537-7C83-0350-4C2E8794E3E8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BE5B25D-F0B4-93C2-3800-A8F716CE37A3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AutoShape 7">
            <a:extLst>
              <a:ext uri="{FF2B5EF4-FFF2-40B4-BE49-F238E27FC236}">
                <a16:creationId xmlns:a16="http://schemas.microsoft.com/office/drawing/2014/main" id="{B6891746-9DE7-42FF-6D6C-893EC09EC58D}"/>
              </a:ext>
            </a:extLst>
          </p:cNvPr>
          <p:cNvSpPr/>
          <p:nvPr/>
        </p:nvSpPr>
        <p:spPr>
          <a:xfrm>
            <a:off x="279242" y="9771373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B508628F-26A2-AD24-327D-4942E3885DC3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05718D86-5D60-F306-8B2D-F8693D365AE0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636DBA68-7765-F095-DB62-57AC86E9D65A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010E4D3-B7AF-0060-B391-D3099ADD790B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3263A7-D14C-413D-3B12-29DB389E59F0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743FCE-AA53-D0C7-3ABC-6DDB09210108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5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F59D72-903C-5B17-1CBA-0FD54DE1EBCA}"/>
              </a:ext>
            </a:extLst>
          </p:cNvPr>
          <p:cNvSpPr txBox="1"/>
          <p:nvPr/>
        </p:nvSpPr>
        <p:spPr>
          <a:xfrm>
            <a:off x="419100" y="2324100"/>
            <a:ext cx="1706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Looking at the sources of growth…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75D4FE-BF48-FDCF-2AD5-E2016A1EBDF4}"/>
              </a:ext>
            </a:extLst>
          </p:cNvPr>
          <p:cNvSpPr txBox="1"/>
          <p:nvPr/>
        </p:nvSpPr>
        <p:spPr>
          <a:xfrm>
            <a:off x="419100" y="3269249"/>
            <a:ext cx="75057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35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Growth Theory</a:t>
            </a:r>
            <a:r>
              <a:rPr lang="en-PE" sz="3500" dirty="0">
                <a:latin typeface="Calibri Light" panose="020F0302020204030204" pitchFamily="34" charset="0"/>
                <a:cs typeface="Calibri Light" panose="020F0302020204030204" pitchFamily="34" charset="0"/>
              </a:rPr>
              <a:t> [Solow (1956, 1957), </a:t>
            </a:r>
          </a:p>
          <a:p>
            <a:r>
              <a:rPr lang="en-PE" sz="3500" dirty="0">
                <a:latin typeface="Calibri Light" panose="020F0302020204030204" pitchFamily="34" charset="0"/>
                <a:cs typeface="Calibri Light" panose="020F0302020204030204" pitchFamily="34" charset="0"/>
              </a:rPr>
              <a:t>Romer (1986, 1990)]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288EF4-B0AB-DFA6-74DF-2C99A0D62199}"/>
                  </a:ext>
                </a:extLst>
              </p:cNvPr>
              <p:cNvSpPr txBox="1"/>
              <p:nvPr/>
            </p:nvSpPr>
            <p:spPr>
              <a:xfrm>
                <a:off x="519228" y="5263101"/>
                <a:ext cx="294580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𝐺𝐷𝑃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𝑃𝑓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𝐾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PE" sz="32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B288EF4-B0AB-DFA6-74DF-2C99A0D621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228" y="5263101"/>
                <a:ext cx="2945806" cy="492443"/>
              </a:xfrm>
              <a:prstGeom prst="rect">
                <a:avLst/>
              </a:prstGeom>
              <a:blipFill>
                <a:blip r:embed="rId6"/>
                <a:stretch>
                  <a:fillRect l="-2575" t="-2500" r="-4721" b="-32500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F5DDCB98-93B5-6688-B427-80F68A5F987F}"/>
              </a:ext>
            </a:extLst>
          </p:cNvPr>
          <p:cNvSpPr txBox="1"/>
          <p:nvPr/>
        </p:nvSpPr>
        <p:spPr>
          <a:xfrm>
            <a:off x="3410408" y="4762500"/>
            <a:ext cx="3300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3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Productividad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970DFC-C729-BCD5-3452-F1363E421F9B}"/>
              </a:ext>
            </a:extLst>
          </p:cNvPr>
          <p:cNvSpPr txBox="1"/>
          <p:nvPr/>
        </p:nvSpPr>
        <p:spPr>
          <a:xfrm>
            <a:off x="3602767" y="5612307"/>
            <a:ext cx="1754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3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Capital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EE0388F-8C37-4B24-681B-B9455430C992}"/>
              </a:ext>
            </a:extLst>
          </p:cNvPr>
          <p:cNvSpPr txBox="1"/>
          <p:nvPr/>
        </p:nvSpPr>
        <p:spPr>
          <a:xfrm>
            <a:off x="3749735" y="5186934"/>
            <a:ext cx="1754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3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Labour</a:t>
            </a:r>
          </a:p>
        </p:txBody>
      </p:sp>
      <p:cxnSp>
        <p:nvCxnSpPr>
          <p:cNvPr id="21" name="Elbow Connector 20">
            <a:extLst>
              <a:ext uri="{FF2B5EF4-FFF2-40B4-BE49-F238E27FC236}">
                <a16:creationId xmlns:a16="http://schemas.microsoft.com/office/drawing/2014/main" id="{ECA2318B-11B6-858E-7192-594C23510CE0}"/>
              </a:ext>
            </a:extLst>
          </p:cNvPr>
          <p:cNvCxnSpPr/>
          <p:nvPr/>
        </p:nvCxnSpPr>
        <p:spPr>
          <a:xfrm flipV="1">
            <a:off x="2036156" y="5059952"/>
            <a:ext cx="1408670" cy="203149"/>
          </a:xfrm>
          <a:prstGeom prst="bentConnector3">
            <a:avLst>
              <a:gd name="adj1" fmla="val 1754"/>
            </a:avLst>
          </a:prstGeom>
          <a:ln w="34925"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2F8889CE-A514-AEA4-2551-F138DD1832E8}"/>
              </a:ext>
            </a:extLst>
          </p:cNvPr>
          <p:cNvCxnSpPr>
            <a:cxnSpLocks/>
          </p:cNvCxnSpPr>
          <p:nvPr/>
        </p:nvCxnSpPr>
        <p:spPr>
          <a:xfrm>
            <a:off x="2703353" y="5709948"/>
            <a:ext cx="899414" cy="150385"/>
          </a:xfrm>
          <a:prstGeom prst="bentConnector3">
            <a:avLst>
              <a:gd name="adj1" fmla="val -3581"/>
            </a:avLst>
          </a:prstGeom>
          <a:ln w="34925"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9CFA542-E111-D6D8-7DDC-CEA3896C9D13}"/>
                  </a:ext>
                </a:extLst>
              </p:cNvPr>
              <p:cNvSpPr txBox="1"/>
              <p:nvPr/>
            </p:nvSpPr>
            <p:spPr>
              <a:xfrm>
                <a:off x="529076" y="6535265"/>
                <a:ext cx="4641335" cy="9348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𝐺𝐷𝑃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𝑝𝑐</m:t>
                          </m:r>
                        </m:sub>
                      </m:sSub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𝐺𝐷𝑃</m:t>
                          </m:r>
                        </m:num>
                        <m:den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r>
                        <a:rPr lang="es-E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f>
                        <m:f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PE" sz="32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9CFA542-E111-D6D8-7DDC-CEA3896C9D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076" y="6535265"/>
                <a:ext cx="4641335" cy="934808"/>
              </a:xfrm>
              <a:prstGeom prst="rect">
                <a:avLst/>
              </a:prstGeom>
              <a:blipFill>
                <a:blip r:embed="rId7"/>
                <a:stretch>
                  <a:fillRect l="-1362" t="-4054" r="-2452" b="-14865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3B6C53-0D08-E745-5093-23CBB3F48D38}"/>
                  </a:ext>
                </a:extLst>
              </p:cNvPr>
              <p:cNvSpPr txBox="1"/>
              <p:nvPr/>
            </p:nvSpPr>
            <p:spPr>
              <a:xfrm>
                <a:off x="5504395" y="5982413"/>
                <a:ext cx="2610443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PE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Population [</a:t>
                </a:r>
                <a14:m>
                  <m:oMath xmlns:m="http://schemas.openxmlformats.org/officeDocument/2006/math">
                    <m:r>
                      <a:rPr lang="en-PE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 Light" panose="020F0302020204030204" pitchFamily="34" charset="0"/>
                      </a:rPr>
                      <m:t>~</m:t>
                    </m:r>
                  </m:oMath>
                </a14:m>
                <a:r>
                  <a:rPr lang="en-PE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34 M, 2023]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3B6C53-0D08-E745-5093-23CBB3F48D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4395" y="5982413"/>
                <a:ext cx="2610443" cy="1077218"/>
              </a:xfrm>
              <a:prstGeom prst="rect">
                <a:avLst/>
              </a:prstGeom>
              <a:blipFill>
                <a:blip r:embed="rId8"/>
                <a:stretch>
                  <a:fillRect l="-5825" t="-5814" r="-4854" b="-16279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BA57C8EE-3626-9A25-0BFD-898AA2481D30}"/>
              </a:ext>
            </a:extLst>
          </p:cNvPr>
          <p:cNvCxnSpPr>
            <a:cxnSpLocks/>
          </p:cNvCxnSpPr>
          <p:nvPr/>
        </p:nvCxnSpPr>
        <p:spPr>
          <a:xfrm flipV="1">
            <a:off x="4730747" y="7068298"/>
            <a:ext cx="879327" cy="282130"/>
          </a:xfrm>
          <a:prstGeom prst="bentConnector3">
            <a:avLst>
              <a:gd name="adj1" fmla="val 100589"/>
            </a:avLst>
          </a:prstGeom>
          <a:ln w="34925"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4FD164A-8FDD-EF47-4C7B-453A8CE10482}"/>
              </a:ext>
            </a:extLst>
          </p:cNvPr>
          <p:cNvSpPr txBox="1"/>
          <p:nvPr/>
        </p:nvSpPr>
        <p:spPr>
          <a:xfrm>
            <a:off x="512602" y="8026190"/>
            <a:ext cx="61984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32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Growth Identity and sources: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3AB8F4B-19C2-0A92-E012-DD2785E75BB5}"/>
                  </a:ext>
                </a:extLst>
              </p:cNvPr>
              <p:cNvSpPr txBox="1"/>
              <p:nvPr/>
            </p:nvSpPr>
            <p:spPr>
              <a:xfrm>
                <a:off x="512602" y="8569212"/>
                <a:ext cx="5507213" cy="9348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∆%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𝐺𝐷𝑃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𝑝𝑐</m:t>
                          </m:r>
                        </m:sub>
                      </m:sSub>
                      <m:r>
                        <a:rPr lang="es-E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es-E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∆%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+∆%</m:t>
                      </m:r>
                      <m:f>
                        <m:f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PE" sz="32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3AB8F4B-19C2-0A92-E012-DD2785E75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602" y="8569212"/>
                <a:ext cx="5507213" cy="934808"/>
              </a:xfrm>
              <a:prstGeom prst="rect">
                <a:avLst/>
              </a:prstGeom>
              <a:blipFill>
                <a:blip r:embed="rId9"/>
                <a:stretch>
                  <a:fillRect l="-1149" t="-2667" r="-1839" b="-13333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BF6D2F2-E83D-597E-C4D8-C2B4F0109E9E}"/>
              </a:ext>
            </a:extLst>
          </p:cNvPr>
          <p:cNvCxnSpPr>
            <a:cxnSpLocks/>
          </p:cNvCxnSpPr>
          <p:nvPr/>
        </p:nvCxnSpPr>
        <p:spPr>
          <a:xfrm>
            <a:off x="3219132" y="5485072"/>
            <a:ext cx="530603" cy="0"/>
          </a:xfrm>
          <a:prstGeom prst="straightConnector1">
            <a:avLst/>
          </a:prstGeom>
          <a:ln w="34925"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img660093">
            <a:extLst>
              <a:ext uri="{FF2B5EF4-FFF2-40B4-BE49-F238E27FC236}">
                <a16:creationId xmlns:a16="http://schemas.microsoft.com/office/drawing/2014/main" id="{DF7D4331-668F-48A9-CEE7-FA8EF823E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9262" y="3245938"/>
            <a:ext cx="7954288" cy="6912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34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0EC58-5083-4535-F60E-0FD262ED0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06B71B3-2C47-4D9A-4C63-D0EDC7571A09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CAE41B4-8B50-A1B2-58E9-F2B6D44CB432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F7FC11B-272D-CCBE-BC49-DFED8F4BB816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8B6DE06-8AB1-ED9D-B677-E5398D0CA105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53DDAB7-972F-5C1C-9031-40FF61833CC8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41673E77-3328-E2F5-C70B-8D94020AE7F5}"/>
              </a:ext>
            </a:extLst>
          </p:cNvPr>
          <p:cNvSpPr/>
          <p:nvPr/>
        </p:nvSpPr>
        <p:spPr>
          <a:xfrm>
            <a:off x="279242" y="9672281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A04DCB6-F825-E4D3-FC1C-8C13471A4A5D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6F82743-1951-9618-36B5-4DA603D8CBEF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486105F-1C41-A0D6-3626-4A42CB2174E0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2A4D661-84F2-CB26-B54B-E72F6AC0C5D9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4D8271-AB1F-A0FD-3414-BB878AB54560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8E3F45-4C49-606C-8FCB-CEAAB3F5A740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6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724D1E0-1525-E178-7736-9F6740A30541}"/>
              </a:ext>
            </a:extLst>
          </p:cNvPr>
          <p:cNvSpPr txBox="1"/>
          <p:nvPr/>
        </p:nvSpPr>
        <p:spPr>
          <a:xfrm>
            <a:off x="279242" y="4154151"/>
            <a:ext cx="60579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It’s obvious when we observe productivity trends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476334-9E87-ABB5-91E3-53DE4D84BC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5127" y="2171703"/>
            <a:ext cx="11172871" cy="812967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6BE129E-3F4B-EA43-1874-46A2B50FA59E}"/>
              </a:ext>
            </a:extLst>
          </p:cNvPr>
          <p:cNvCxnSpPr>
            <a:cxnSpLocks/>
          </p:cNvCxnSpPr>
          <p:nvPr/>
        </p:nvCxnSpPr>
        <p:spPr>
          <a:xfrm>
            <a:off x="12573000" y="3924300"/>
            <a:ext cx="0" cy="5181600"/>
          </a:xfrm>
          <a:prstGeom prst="line">
            <a:avLst/>
          </a:prstGeom>
          <a:ln w="444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80AAC38-715C-2240-9BF3-CE89013812A7}"/>
              </a:ext>
            </a:extLst>
          </p:cNvPr>
          <p:cNvCxnSpPr>
            <a:cxnSpLocks/>
          </p:cNvCxnSpPr>
          <p:nvPr/>
        </p:nvCxnSpPr>
        <p:spPr>
          <a:xfrm>
            <a:off x="15087600" y="3924300"/>
            <a:ext cx="0" cy="5181600"/>
          </a:xfrm>
          <a:prstGeom prst="line">
            <a:avLst/>
          </a:prstGeom>
          <a:ln w="444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2521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46BD5-DE8E-3053-7BFD-02368E41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E3503F6-5205-23BF-EC9F-201443A49490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494F37A-ECC9-36AB-6C3F-2CEFF16D6F1B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E39F0A7-BE5B-A75E-553A-EB9BE0A2E4D0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9CCE8A3-5875-6CC0-4F10-4CC05841FAAF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D3E3354-2608-E3F5-863B-54B3920556E6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731C2E77-9645-430E-228B-62CFEB56C60B}"/>
              </a:ext>
            </a:extLst>
          </p:cNvPr>
          <p:cNvSpPr/>
          <p:nvPr/>
        </p:nvSpPr>
        <p:spPr>
          <a:xfrm>
            <a:off x="279242" y="10020300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318E6A5-9CE1-570F-F8C7-674993FD9503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35DBB93-5297-5867-17C8-3D1C9700B915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BC5C89C-8FE3-8E05-C187-BC33B0C47332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241844D-3F83-3F1A-47DE-20582BF63335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DEAB831-B8A6-3FDF-4F51-0A86AC6ED33C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8D8007-F1E2-07AF-A14F-EF8FBF19902B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7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5468DE-1CB4-97D0-C0FA-B8430D39F021}"/>
              </a:ext>
            </a:extLst>
          </p:cNvPr>
          <p:cNvSpPr txBox="1"/>
          <p:nvPr/>
        </p:nvSpPr>
        <p:spPr>
          <a:xfrm>
            <a:off x="419100" y="2414133"/>
            <a:ext cx="1706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Importance of working on increasing the productivity of Peruvian firms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5401B18-8FCD-6C7D-E04E-9724A14F196A}"/>
              </a:ext>
            </a:extLst>
          </p:cNvPr>
          <p:cNvSpPr txBox="1"/>
          <p:nvPr/>
        </p:nvSpPr>
        <p:spPr>
          <a:xfrm>
            <a:off x="419100" y="3531355"/>
            <a:ext cx="5370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PE" sz="3500" dirty="0">
                <a:latin typeface="Calibri Light" panose="020F0302020204030204" pitchFamily="34" charset="0"/>
                <a:cs typeface="Calibri Light" panose="020F0302020204030204" pitchFamily="34" charset="0"/>
              </a:rPr>
              <a:t>n case of one firm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5584A5B-87CC-A1AB-4787-96573A43E84F}"/>
                  </a:ext>
                </a:extLst>
              </p:cNvPr>
              <p:cNvSpPr txBox="1"/>
              <p:nvPr/>
            </p:nvSpPr>
            <p:spPr>
              <a:xfrm>
                <a:off x="481512" y="4333364"/>
                <a:ext cx="282224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𝐺𝐷𝑃</m:t>
                          </m:r>
                        </m:e>
                        <m:sup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𝑃𝐸𝑅</m:t>
                          </m:r>
                        </m:sup>
                      </m:sSup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PE" sz="32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5584A5B-87CC-A1AB-4787-96573A43E8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512" y="4333364"/>
                <a:ext cx="2822247" cy="492443"/>
              </a:xfrm>
              <a:prstGeom prst="rect">
                <a:avLst/>
              </a:prstGeom>
              <a:blipFill>
                <a:blip r:embed="rId6"/>
                <a:stretch>
                  <a:fillRect l="-2679" t="-2500" r="-446" b="-10000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D7424649-9F9B-4BB0-A1A9-6359BFE6526D}"/>
              </a:ext>
            </a:extLst>
          </p:cNvPr>
          <p:cNvSpPr txBox="1"/>
          <p:nvPr/>
        </p:nvSpPr>
        <p:spPr>
          <a:xfrm>
            <a:off x="419100" y="5349898"/>
            <a:ext cx="537018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u="sng" dirty="0">
                <a:latin typeface="Calibri Light" panose="020F0302020204030204" pitchFamily="34" charset="0"/>
                <a:cs typeface="Calibri Light" panose="020F0302020204030204" pitchFamily="34" charset="0"/>
              </a:rPr>
              <a:t>I</a:t>
            </a:r>
            <a:r>
              <a:rPr lang="en-PE" sz="3500" dirty="0">
                <a:latin typeface="Calibri Light" panose="020F0302020204030204" pitchFamily="34" charset="0"/>
                <a:cs typeface="Calibri Light" panose="020F0302020204030204" pitchFamily="34" charset="0"/>
              </a:rPr>
              <a:t>n case of two firms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3E776E-49C8-53EE-DBEE-D48A5483D855}"/>
                  </a:ext>
                </a:extLst>
              </p:cNvPr>
              <p:cNvSpPr txBox="1"/>
              <p:nvPr/>
            </p:nvSpPr>
            <p:spPr>
              <a:xfrm>
                <a:off x="521673" y="6201699"/>
                <a:ext cx="4110164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𝐺𝐷𝑃</m:t>
                          </m:r>
                        </m:e>
                        <m:sup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𝑃𝐸𝑅</m:t>
                          </m:r>
                        </m:sup>
                      </m:sSup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PE" sz="32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3E776E-49C8-53EE-DBEE-D48A5483D8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673" y="6201699"/>
                <a:ext cx="4110164" cy="492443"/>
              </a:xfrm>
              <a:prstGeom prst="rect">
                <a:avLst/>
              </a:prstGeom>
              <a:blipFill>
                <a:blip r:embed="rId7"/>
                <a:stretch>
                  <a:fillRect l="-1852" t="-2500" r="-309" b="-12500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67B95A7-98B3-5480-DED6-E2CA62037B5B}"/>
                  </a:ext>
                </a:extLst>
              </p:cNvPr>
              <p:cNvSpPr txBox="1"/>
              <p:nvPr/>
            </p:nvSpPr>
            <p:spPr>
              <a:xfrm>
                <a:off x="500809" y="7174581"/>
                <a:ext cx="5370180" cy="6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3500" u="sng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I</a:t>
                </a:r>
                <a:r>
                  <a:rPr lang="en-PE" sz="35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n case of </a:t>
                </a:r>
                <a14:m>
                  <m:oMath xmlns:m="http://schemas.openxmlformats.org/officeDocument/2006/math">
                    <m:r>
                      <a:rPr lang="es-ES" sz="35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</m:oMath>
                </a14:m>
                <a:r>
                  <a:rPr lang="en-PE" sz="3500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firms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67B95A7-98B3-5480-DED6-E2CA62037B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09" y="7174581"/>
                <a:ext cx="5370180" cy="630942"/>
              </a:xfrm>
              <a:prstGeom prst="rect">
                <a:avLst/>
              </a:prstGeom>
              <a:blipFill>
                <a:blip r:embed="rId8"/>
                <a:stretch>
                  <a:fillRect l="-3302" t="-13725" b="-33333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88B56AA-DE0F-E0E1-EFDF-48C9860CE97C}"/>
                  </a:ext>
                </a:extLst>
              </p:cNvPr>
              <p:cNvSpPr txBox="1"/>
              <p:nvPr/>
            </p:nvSpPr>
            <p:spPr>
              <a:xfrm>
                <a:off x="500809" y="8035202"/>
                <a:ext cx="623074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𝐺𝐷𝑃</m:t>
                          </m:r>
                        </m:e>
                        <m:sup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𝑃𝐸𝑅</m:t>
                          </m:r>
                        </m:sup>
                      </m:sSup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s-E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s-ES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s-E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⋯+</m:t>
                      </m:r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s-ES" sz="3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s-ES" sz="3200" i="1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s-ES" sz="32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PE" sz="32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88B56AA-DE0F-E0E1-EFDF-48C9860CE9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09" y="8035202"/>
                <a:ext cx="6230745" cy="492443"/>
              </a:xfrm>
              <a:prstGeom prst="rect">
                <a:avLst/>
              </a:prstGeom>
              <a:blipFill>
                <a:blip r:embed="rId9"/>
                <a:stretch>
                  <a:fillRect l="-1018" b="-12500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996C270-D576-5081-B414-CD6BE29E2D5F}"/>
                  </a:ext>
                </a:extLst>
              </p:cNvPr>
              <p:cNvSpPr txBox="1"/>
              <p:nvPr/>
            </p:nvSpPr>
            <p:spPr>
              <a:xfrm>
                <a:off x="4464045" y="3773797"/>
                <a:ext cx="5013589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S</a:t>
                </a:r>
                <a:r>
                  <a:rPr lang="en-PE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hare of productive factors (</a:t>
                </a:r>
                <a14:m>
                  <m:oMath xmlns:m="http://schemas.openxmlformats.org/officeDocument/2006/math">
                    <m:r>
                      <a:rPr lang="es-ES" sz="32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𝐾</m:t>
                    </m:r>
                  </m:oMath>
                </a14:m>
                <a:r>
                  <a:rPr lang="en-PE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s-ES" sz="32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𝐿</m:t>
                    </m:r>
                  </m:oMath>
                </a14:m>
                <a:r>
                  <a:rPr lang="en-PE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) in firm 1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996C270-D576-5081-B414-CD6BE29E2D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4045" y="3773797"/>
                <a:ext cx="5013589" cy="1077218"/>
              </a:xfrm>
              <a:prstGeom prst="rect">
                <a:avLst/>
              </a:prstGeom>
              <a:blipFill>
                <a:blip r:embed="rId10"/>
                <a:stretch>
                  <a:fillRect l="-3030" t="-8140" b="-15116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>
            <a:extLst>
              <a:ext uri="{FF2B5EF4-FFF2-40B4-BE49-F238E27FC236}">
                <a16:creationId xmlns:a16="http://schemas.microsoft.com/office/drawing/2014/main" id="{E668B978-F81A-0703-7080-377613FA73FD}"/>
              </a:ext>
            </a:extLst>
          </p:cNvPr>
          <p:cNvSpPr txBox="1"/>
          <p:nvPr/>
        </p:nvSpPr>
        <p:spPr>
          <a:xfrm>
            <a:off x="4464045" y="4720261"/>
            <a:ext cx="5013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>
                <a:latin typeface="Calibri Light" panose="020F0302020204030204" pitchFamily="34" charset="0"/>
                <a:cs typeface="Calibri Light" panose="020F0302020204030204" pitchFamily="34" charset="0"/>
              </a:rPr>
              <a:t>[All factors in firm 1]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64D87AFB-3CE0-2928-82FC-9B5624BB91E1}"/>
              </a:ext>
            </a:extLst>
          </p:cNvPr>
          <p:cNvCxnSpPr>
            <a:cxnSpLocks/>
          </p:cNvCxnSpPr>
          <p:nvPr/>
        </p:nvCxnSpPr>
        <p:spPr>
          <a:xfrm flipV="1">
            <a:off x="3247040" y="4388909"/>
            <a:ext cx="1089638" cy="290594"/>
          </a:xfrm>
          <a:prstGeom prst="straightConnector1">
            <a:avLst/>
          </a:prstGeom>
          <a:ln w="34925">
            <a:solidFill>
              <a:srgbClr val="99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2728003-4872-8314-D895-5A8CC8795B09}"/>
              </a:ext>
            </a:extLst>
          </p:cNvPr>
          <p:cNvSpPr txBox="1"/>
          <p:nvPr/>
        </p:nvSpPr>
        <p:spPr>
          <a:xfrm>
            <a:off x="4801546" y="5831005"/>
            <a:ext cx="43609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>
                <a:latin typeface="Calibri Light" panose="020F0302020204030204" pitchFamily="34" charset="0"/>
                <a:cs typeface="Calibri Light" panose="020F0302020204030204" pitchFamily="34" charset="0"/>
              </a:rPr>
              <a:t>[firm 1 and firm 2 share the productive factors]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8073989-596C-510D-5F10-8C5C7798389E}"/>
                  </a:ext>
                </a:extLst>
              </p:cNvPr>
              <p:cNvSpPr txBox="1"/>
              <p:nvPr/>
            </p:nvSpPr>
            <p:spPr>
              <a:xfrm>
                <a:off x="500809" y="8595063"/>
                <a:ext cx="909919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[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𝐾</m:t>
                    </m:r>
                  </m:oMath>
                </a14:m>
                <a:r>
                  <a:rPr lang="en-US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𝐿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 </m:t>
                    </m:r>
                  </m:oMath>
                </a14:m>
                <a:r>
                  <a:rPr lang="en-US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are distributed among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𝑛</m:t>
                    </m:r>
                  </m:oMath>
                </a14:m>
                <a:r>
                  <a:rPr lang="en-US" sz="3200" i="1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 firms] ➞ </a:t>
                </a:r>
                <a:r>
                  <a:rPr lang="en-US" sz="3200" i="1" u="sng" dirty="0">
                    <a:solidFill>
                      <a:srgbClr val="99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distribution matters</a:t>
                </a:r>
                <a:r>
                  <a:rPr lang="en-US" sz="3200" i="1" dirty="0">
                    <a:solidFill>
                      <a:srgbClr val="990000"/>
                    </a:solidFill>
                    <a:latin typeface="Calibri Light" panose="020F0302020204030204" pitchFamily="34" charset="0"/>
                    <a:cs typeface="Calibri Light" panose="020F0302020204030204" pitchFamily="34" charset="0"/>
                  </a:rPr>
                  <a:t>!!!</a:t>
                </a: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8073989-596C-510D-5F10-8C5C77983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09" y="8595063"/>
                <a:ext cx="9099196" cy="1077218"/>
              </a:xfrm>
              <a:prstGeom prst="rect">
                <a:avLst/>
              </a:prstGeom>
              <a:blipFill>
                <a:blip r:embed="rId11"/>
                <a:stretch>
                  <a:fillRect l="-1674" t="-8140" b="-16279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721DFCD5-7DA8-F53C-37FB-9536EB06269F}"/>
              </a:ext>
            </a:extLst>
          </p:cNvPr>
          <p:cNvSpPr txBox="1"/>
          <p:nvPr/>
        </p:nvSpPr>
        <p:spPr>
          <a:xfrm>
            <a:off x="10360241" y="3846826"/>
            <a:ext cx="71276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99% of formal firms are micro, small and medium-sized (SUNAT).</a:t>
            </a:r>
          </a:p>
          <a:p>
            <a:pPr marL="457200" indent="-457200"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Medium, small and micro firms are as 50%, 16% and 6% productive as of large firms (ECLAC, 2017).</a:t>
            </a:r>
          </a:p>
          <a:p>
            <a:pPr marL="457200" indent="-457200"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More than 80% of the workforce works in companies with less than 51 employees (INEI, 2024).</a:t>
            </a:r>
          </a:p>
          <a:p>
            <a:pPr marL="457200" indent="-457200"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We need </a:t>
            </a:r>
            <a:r>
              <a:rPr lang="en-US" sz="3200" b="1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less</a:t>
            </a: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 informality and </a:t>
            </a:r>
            <a:r>
              <a:rPr lang="en-US" sz="3200" b="1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more</a:t>
            </a: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 productivity.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618F85E-1199-F6B9-AD3B-78FEADD29656}"/>
              </a:ext>
            </a:extLst>
          </p:cNvPr>
          <p:cNvSpPr/>
          <p:nvPr/>
        </p:nvSpPr>
        <p:spPr>
          <a:xfrm>
            <a:off x="9759512" y="3659014"/>
            <a:ext cx="8287945" cy="5332229"/>
          </a:xfrm>
          <a:prstGeom prst="roundRect">
            <a:avLst/>
          </a:prstGeom>
          <a:noFill/>
          <a:ln w="444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</p:spTree>
    <p:extLst>
      <p:ext uri="{BB962C8B-B14F-4D97-AF65-F5344CB8AC3E}">
        <p14:creationId xmlns:p14="http://schemas.microsoft.com/office/powerpoint/2010/main" val="1421431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1AE2A-B175-61E1-1909-BEAA6EF0B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643757F-03DD-D5D6-1DF0-431CEBE8396C}"/>
              </a:ext>
            </a:extLst>
          </p:cNvPr>
          <p:cNvGrpSpPr/>
          <p:nvPr/>
        </p:nvGrpSpPr>
        <p:grpSpPr>
          <a:xfrm>
            <a:off x="856" y="0"/>
            <a:ext cx="5546805" cy="10287000"/>
            <a:chOff x="0" y="0"/>
            <a:chExt cx="596355" cy="11059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A2A029D-EBE6-FEC5-17C0-24361A6E0C47}"/>
                </a:ext>
              </a:extLst>
            </p:cNvPr>
            <p:cNvSpPr/>
            <p:nvPr/>
          </p:nvSpPr>
          <p:spPr>
            <a:xfrm>
              <a:off x="0" y="0"/>
              <a:ext cx="596355" cy="1105989"/>
            </a:xfrm>
            <a:custGeom>
              <a:avLst/>
              <a:gdLst/>
              <a:ahLst/>
              <a:cxnLst/>
              <a:rect l="l" t="t" r="r" b="b"/>
              <a:pathLst>
                <a:path w="596355" h="1105989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>
              <a:blip r:embed="rId2"/>
              <a:stretch>
                <a:fillRect l="-16012" r="-1628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F48C73F-D087-C47D-0EF1-23E4B67D8D5E}"/>
              </a:ext>
            </a:extLst>
          </p:cNvPr>
          <p:cNvGrpSpPr/>
          <p:nvPr/>
        </p:nvGrpSpPr>
        <p:grpSpPr>
          <a:xfrm rot="5400000">
            <a:off x="-2369669" y="2369669"/>
            <a:ext cx="10287000" cy="5547661"/>
            <a:chOff x="0" y="0"/>
            <a:chExt cx="1105989" cy="59644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A979572-5561-C78D-7DBC-5424C4B4F533}"/>
                </a:ext>
              </a:extLst>
            </p:cNvPr>
            <p:cNvSpPr/>
            <p:nvPr/>
          </p:nvSpPr>
          <p:spPr>
            <a:xfrm>
              <a:off x="0" y="0"/>
              <a:ext cx="1105989" cy="596447"/>
            </a:xfrm>
            <a:custGeom>
              <a:avLst/>
              <a:gdLst/>
              <a:ahLst/>
              <a:cxnLst/>
              <a:rect l="l" t="t" r="r" b="b"/>
              <a:pathLst>
                <a:path w="1105989" h="596447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D51BD9D-BDA7-4276-3BED-2BF7E9F2FD6E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F80BBD6D-A29E-32E5-7D5E-668965C4564C}"/>
              </a:ext>
            </a:extLst>
          </p:cNvPr>
          <p:cNvSpPr/>
          <p:nvPr/>
        </p:nvSpPr>
        <p:spPr>
          <a:xfrm flipV="1">
            <a:off x="6499860" y="9258300"/>
            <a:ext cx="10759440" cy="4762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DCEA929-EF0E-003D-1A07-E61EB4007657}"/>
              </a:ext>
            </a:extLst>
          </p:cNvPr>
          <p:cNvSpPr txBox="1"/>
          <p:nvPr/>
        </p:nvSpPr>
        <p:spPr>
          <a:xfrm>
            <a:off x="6473356" y="4830945"/>
            <a:ext cx="10759440" cy="625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8800" b="1" dirty="0">
                <a:solidFill>
                  <a:srgbClr val="0E2F56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2. OUR MISSION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88FD045-EDD6-9651-6FBC-2ECE9788FC66}"/>
              </a:ext>
            </a:extLst>
          </p:cNvPr>
          <p:cNvSpPr/>
          <p:nvPr/>
        </p:nvSpPr>
        <p:spPr>
          <a:xfrm>
            <a:off x="1413313" y="1028700"/>
            <a:ext cx="2721035" cy="1003382"/>
          </a:xfrm>
          <a:custGeom>
            <a:avLst/>
            <a:gdLst/>
            <a:ahLst/>
            <a:cxnLst/>
            <a:rect l="l" t="t" r="r" b="b"/>
            <a:pathLst>
              <a:path w="2721035" h="1003382">
                <a:moveTo>
                  <a:pt x="0" y="0"/>
                </a:moveTo>
                <a:lnTo>
                  <a:pt x="2721035" y="0"/>
                </a:lnTo>
                <a:lnTo>
                  <a:pt x="2721035" y="1003382"/>
                </a:lnTo>
                <a:lnTo>
                  <a:pt x="0" y="1003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64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C78CC-2F94-9E4A-64D3-C2FEC6D6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A00339D-0E8D-39A6-1B30-D3A9EC92B29E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CB1D721-B010-168E-8EF7-1696A29F165E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FDDD9049-65C3-1EF3-4E39-9A037BDDC71D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632163B-14DF-423C-C356-99195A8D303F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1E4D10E-C23D-7FCF-3980-46E7624E24A8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67AACF82-3508-4C6D-892E-B79AA82A251C}"/>
              </a:ext>
            </a:extLst>
          </p:cNvPr>
          <p:cNvSpPr/>
          <p:nvPr/>
        </p:nvSpPr>
        <p:spPr>
          <a:xfrm>
            <a:off x="279242" y="9672281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1EF0C930-C6F0-7280-93F3-11D4DF079654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96AE62C-8BD0-F8D8-B0F7-DFFCCAAA2B3B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E14FCE68-9010-3DE3-6CA7-C3854FDB146C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34B6805B-B946-DD66-D370-7ECA67F78270}"/>
              </a:ext>
            </a:extLst>
          </p:cNvPr>
          <p:cNvSpPr txBox="1"/>
          <p:nvPr/>
        </p:nvSpPr>
        <p:spPr>
          <a:xfrm>
            <a:off x="419100" y="2414133"/>
            <a:ext cx="91059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Technological Institute of Production – ITP of the Ministry of Production</a:t>
            </a:r>
          </a:p>
        </p:txBody>
      </p:sp>
      <p:sp>
        <p:nvSpPr>
          <p:cNvPr id="8" name="Gráfico 4">
            <a:extLst>
              <a:ext uri="{FF2B5EF4-FFF2-40B4-BE49-F238E27FC236}">
                <a16:creationId xmlns:a16="http://schemas.microsoft.com/office/drawing/2014/main" id="{CC385DC0-43EA-E507-C884-6C4CDC5F7589}"/>
              </a:ext>
            </a:extLst>
          </p:cNvPr>
          <p:cNvSpPr/>
          <p:nvPr/>
        </p:nvSpPr>
        <p:spPr>
          <a:xfrm>
            <a:off x="11506201" y="2135375"/>
            <a:ext cx="6781799" cy="8189990"/>
          </a:xfrm>
          <a:custGeom>
            <a:avLst/>
            <a:gdLst>
              <a:gd name="connsiteX0" fmla="*/ 3575739 w 5364883"/>
              <a:gd name="connsiteY0" fmla="*/ 8 h 10591304"/>
              <a:gd name="connsiteX1" fmla="*/ 1459834 w 5364883"/>
              <a:gd name="connsiteY1" fmla="*/ 1861821 h 10591304"/>
              <a:gd name="connsiteX2" fmla="*/ 1440809 w 5364883"/>
              <a:gd name="connsiteY2" fmla="*/ 1981267 h 10591304"/>
              <a:gd name="connsiteX3" fmla="*/ 1440809 w 5364883"/>
              <a:gd name="connsiteY3" fmla="*/ 1983424 h 10591304"/>
              <a:gd name="connsiteX4" fmla="*/ 0 w 5364883"/>
              <a:gd name="connsiteY4" fmla="*/ 10591304 h 10591304"/>
              <a:gd name="connsiteX5" fmla="*/ 3591724 w 5364883"/>
              <a:gd name="connsiteY5" fmla="*/ 10591304 h 10591304"/>
              <a:gd name="connsiteX6" fmla="*/ 5364883 w 5364883"/>
              <a:gd name="connsiteY6" fmla="*/ 8 h 10591304"/>
              <a:gd name="connsiteX7" fmla="*/ 3575739 w 5364883"/>
              <a:gd name="connsiteY7" fmla="*/ 8 h 10591304"/>
              <a:gd name="connsiteX0" fmla="*/ 3575739 w 5364883"/>
              <a:gd name="connsiteY0" fmla="*/ 8 h 10591304"/>
              <a:gd name="connsiteX1" fmla="*/ 1459834 w 5364883"/>
              <a:gd name="connsiteY1" fmla="*/ 1861821 h 10591304"/>
              <a:gd name="connsiteX2" fmla="*/ 1440809 w 5364883"/>
              <a:gd name="connsiteY2" fmla="*/ 1981267 h 10591304"/>
              <a:gd name="connsiteX3" fmla="*/ 1440809 w 5364883"/>
              <a:gd name="connsiteY3" fmla="*/ 1983424 h 10591304"/>
              <a:gd name="connsiteX4" fmla="*/ 624791 w 5364883"/>
              <a:gd name="connsiteY4" fmla="*/ 6862233 h 10591304"/>
              <a:gd name="connsiteX5" fmla="*/ 0 w 5364883"/>
              <a:gd name="connsiteY5" fmla="*/ 10591304 h 10591304"/>
              <a:gd name="connsiteX6" fmla="*/ 3591724 w 5364883"/>
              <a:gd name="connsiteY6" fmla="*/ 10591304 h 10591304"/>
              <a:gd name="connsiteX7" fmla="*/ 5364883 w 5364883"/>
              <a:gd name="connsiteY7" fmla="*/ 8 h 10591304"/>
              <a:gd name="connsiteX8" fmla="*/ 3575739 w 5364883"/>
              <a:gd name="connsiteY8" fmla="*/ 8 h 10591304"/>
              <a:gd name="connsiteX0" fmla="*/ 3575739 w 5364883"/>
              <a:gd name="connsiteY0" fmla="*/ 8 h 10591304"/>
              <a:gd name="connsiteX1" fmla="*/ 1459834 w 5364883"/>
              <a:gd name="connsiteY1" fmla="*/ 1861821 h 10591304"/>
              <a:gd name="connsiteX2" fmla="*/ 1440809 w 5364883"/>
              <a:gd name="connsiteY2" fmla="*/ 1981267 h 10591304"/>
              <a:gd name="connsiteX3" fmla="*/ 1440809 w 5364883"/>
              <a:gd name="connsiteY3" fmla="*/ 1983424 h 10591304"/>
              <a:gd name="connsiteX4" fmla="*/ 624791 w 5364883"/>
              <a:gd name="connsiteY4" fmla="*/ 6862233 h 10591304"/>
              <a:gd name="connsiteX5" fmla="*/ 0 w 5364883"/>
              <a:gd name="connsiteY5" fmla="*/ 10591304 h 10591304"/>
              <a:gd name="connsiteX6" fmla="*/ 3591724 w 5364883"/>
              <a:gd name="connsiteY6" fmla="*/ 10591304 h 10591304"/>
              <a:gd name="connsiteX7" fmla="*/ 4218891 w 5364883"/>
              <a:gd name="connsiteY7" fmla="*/ 6849533 h 10591304"/>
              <a:gd name="connsiteX8" fmla="*/ 5364883 w 5364883"/>
              <a:gd name="connsiteY8" fmla="*/ 8 h 10591304"/>
              <a:gd name="connsiteX9" fmla="*/ 3575739 w 5364883"/>
              <a:gd name="connsiteY9" fmla="*/ 8 h 10591304"/>
              <a:gd name="connsiteX0" fmla="*/ 3575739 w 5364883"/>
              <a:gd name="connsiteY0" fmla="*/ 8 h 10591304"/>
              <a:gd name="connsiteX1" fmla="*/ 1459834 w 5364883"/>
              <a:gd name="connsiteY1" fmla="*/ 1861821 h 10591304"/>
              <a:gd name="connsiteX2" fmla="*/ 1440809 w 5364883"/>
              <a:gd name="connsiteY2" fmla="*/ 1981267 h 10591304"/>
              <a:gd name="connsiteX3" fmla="*/ 1440809 w 5364883"/>
              <a:gd name="connsiteY3" fmla="*/ 1983424 h 10591304"/>
              <a:gd name="connsiteX4" fmla="*/ 624791 w 5364883"/>
              <a:gd name="connsiteY4" fmla="*/ 6862233 h 10591304"/>
              <a:gd name="connsiteX5" fmla="*/ 0 w 5364883"/>
              <a:gd name="connsiteY5" fmla="*/ 10591304 h 10591304"/>
              <a:gd name="connsiteX6" fmla="*/ 3591724 w 5364883"/>
              <a:gd name="connsiteY6" fmla="*/ 10591304 h 10591304"/>
              <a:gd name="connsiteX7" fmla="*/ 4218891 w 5364883"/>
              <a:gd name="connsiteY7" fmla="*/ 6849533 h 10591304"/>
              <a:gd name="connsiteX8" fmla="*/ 4582958 w 5364883"/>
              <a:gd name="connsiteY8" fmla="*/ 4656667 h 10591304"/>
              <a:gd name="connsiteX9" fmla="*/ 5364883 w 5364883"/>
              <a:gd name="connsiteY9" fmla="*/ 8 h 10591304"/>
              <a:gd name="connsiteX10" fmla="*/ 3575739 w 5364883"/>
              <a:gd name="connsiteY10" fmla="*/ 8 h 10591304"/>
              <a:gd name="connsiteX0" fmla="*/ 3575739 w 5364883"/>
              <a:gd name="connsiteY0" fmla="*/ 8 h 10591304"/>
              <a:gd name="connsiteX1" fmla="*/ 1459834 w 5364883"/>
              <a:gd name="connsiteY1" fmla="*/ 1861821 h 10591304"/>
              <a:gd name="connsiteX2" fmla="*/ 1440809 w 5364883"/>
              <a:gd name="connsiteY2" fmla="*/ 1981267 h 10591304"/>
              <a:gd name="connsiteX3" fmla="*/ 1440809 w 5364883"/>
              <a:gd name="connsiteY3" fmla="*/ 1983424 h 10591304"/>
              <a:gd name="connsiteX4" fmla="*/ 624791 w 5364883"/>
              <a:gd name="connsiteY4" fmla="*/ 6862233 h 10591304"/>
              <a:gd name="connsiteX5" fmla="*/ 0 w 5364883"/>
              <a:gd name="connsiteY5" fmla="*/ 10591304 h 10591304"/>
              <a:gd name="connsiteX6" fmla="*/ 4218891 w 5364883"/>
              <a:gd name="connsiteY6" fmla="*/ 6849533 h 10591304"/>
              <a:gd name="connsiteX7" fmla="*/ 4582958 w 5364883"/>
              <a:gd name="connsiteY7" fmla="*/ 4656667 h 10591304"/>
              <a:gd name="connsiteX8" fmla="*/ 5364883 w 5364883"/>
              <a:gd name="connsiteY8" fmla="*/ 8 h 10591304"/>
              <a:gd name="connsiteX9" fmla="*/ 3575739 w 5364883"/>
              <a:gd name="connsiteY9" fmla="*/ 8 h 10591304"/>
              <a:gd name="connsiteX0" fmla="*/ 2950948 w 4740092"/>
              <a:gd name="connsiteY0" fmla="*/ 8 h 6862233"/>
              <a:gd name="connsiteX1" fmla="*/ 835043 w 4740092"/>
              <a:gd name="connsiteY1" fmla="*/ 1861821 h 6862233"/>
              <a:gd name="connsiteX2" fmla="*/ 816018 w 4740092"/>
              <a:gd name="connsiteY2" fmla="*/ 1981267 h 6862233"/>
              <a:gd name="connsiteX3" fmla="*/ 816018 w 4740092"/>
              <a:gd name="connsiteY3" fmla="*/ 1983424 h 6862233"/>
              <a:gd name="connsiteX4" fmla="*/ 0 w 4740092"/>
              <a:gd name="connsiteY4" fmla="*/ 6862233 h 6862233"/>
              <a:gd name="connsiteX5" fmla="*/ 3594100 w 4740092"/>
              <a:gd name="connsiteY5" fmla="*/ 6849533 h 6862233"/>
              <a:gd name="connsiteX6" fmla="*/ 3958167 w 4740092"/>
              <a:gd name="connsiteY6" fmla="*/ 4656667 h 6862233"/>
              <a:gd name="connsiteX7" fmla="*/ 4740092 w 4740092"/>
              <a:gd name="connsiteY7" fmla="*/ 8 h 6862233"/>
              <a:gd name="connsiteX8" fmla="*/ 2950948 w 4740092"/>
              <a:gd name="connsiteY8" fmla="*/ 8 h 6862233"/>
              <a:gd name="connsiteX0" fmla="*/ 2950948 w 4740092"/>
              <a:gd name="connsiteY0" fmla="*/ 8 h 6862233"/>
              <a:gd name="connsiteX1" fmla="*/ 835043 w 4740092"/>
              <a:gd name="connsiteY1" fmla="*/ 1861821 h 6862233"/>
              <a:gd name="connsiteX2" fmla="*/ 816018 w 4740092"/>
              <a:gd name="connsiteY2" fmla="*/ 1981267 h 6862233"/>
              <a:gd name="connsiteX3" fmla="*/ 816018 w 4740092"/>
              <a:gd name="connsiteY3" fmla="*/ 1983424 h 6862233"/>
              <a:gd name="connsiteX4" fmla="*/ 0 w 4740092"/>
              <a:gd name="connsiteY4" fmla="*/ 6862233 h 6862233"/>
              <a:gd name="connsiteX5" fmla="*/ 3598333 w 4740092"/>
              <a:gd name="connsiteY5" fmla="*/ 6862233 h 6862233"/>
              <a:gd name="connsiteX6" fmla="*/ 3958167 w 4740092"/>
              <a:gd name="connsiteY6" fmla="*/ 4656667 h 6862233"/>
              <a:gd name="connsiteX7" fmla="*/ 4740092 w 4740092"/>
              <a:gd name="connsiteY7" fmla="*/ 8 h 6862233"/>
              <a:gd name="connsiteX8" fmla="*/ 2950948 w 4740092"/>
              <a:gd name="connsiteY8" fmla="*/ 8 h 6862233"/>
              <a:gd name="connsiteX0" fmla="*/ 2950948 w 3958167"/>
              <a:gd name="connsiteY0" fmla="*/ 8 h 6862233"/>
              <a:gd name="connsiteX1" fmla="*/ 835043 w 3958167"/>
              <a:gd name="connsiteY1" fmla="*/ 1861821 h 6862233"/>
              <a:gd name="connsiteX2" fmla="*/ 816018 w 3958167"/>
              <a:gd name="connsiteY2" fmla="*/ 1981267 h 6862233"/>
              <a:gd name="connsiteX3" fmla="*/ 816018 w 3958167"/>
              <a:gd name="connsiteY3" fmla="*/ 1983424 h 6862233"/>
              <a:gd name="connsiteX4" fmla="*/ 0 w 3958167"/>
              <a:gd name="connsiteY4" fmla="*/ 6862233 h 6862233"/>
              <a:gd name="connsiteX5" fmla="*/ 3598333 w 3958167"/>
              <a:gd name="connsiteY5" fmla="*/ 6862233 h 6862233"/>
              <a:gd name="connsiteX6" fmla="*/ 3958167 w 3958167"/>
              <a:gd name="connsiteY6" fmla="*/ 4656667 h 6862233"/>
              <a:gd name="connsiteX7" fmla="*/ 3884959 w 3958167"/>
              <a:gd name="connsiteY7" fmla="*/ 29641 h 6862233"/>
              <a:gd name="connsiteX8" fmla="*/ 2950948 w 3958167"/>
              <a:gd name="connsiteY8" fmla="*/ 8 h 6862233"/>
              <a:gd name="connsiteX0" fmla="*/ 2950948 w 3969626"/>
              <a:gd name="connsiteY0" fmla="*/ 8 h 6862233"/>
              <a:gd name="connsiteX1" fmla="*/ 835043 w 3969626"/>
              <a:gd name="connsiteY1" fmla="*/ 1861821 h 6862233"/>
              <a:gd name="connsiteX2" fmla="*/ 816018 w 3969626"/>
              <a:gd name="connsiteY2" fmla="*/ 1981267 h 6862233"/>
              <a:gd name="connsiteX3" fmla="*/ 816018 w 3969626"/>
              <a:gd name="connsiteY3" fmla="*/ 1983424 h 6862233"/>
              <a:gd name="connsiteX4" fmla="*/ 0 w 3969626"/>
              <a:gd name="connsiteY4" fmla="*/ 6862233 h 6862233"/>
              <a:gd name="connsiteX5" fmla="*/ 3598333 w 3969626"/>
              <a:gd name="connsiteY5" fmla="*/ 6862233 h 6862233"/>
              <a:gd name="connsiteX6" fmla="*/ 3958167 w 3969626"/>
              <a:gd name="connsiteY6" fmla="*/ 4656667 h 6862233"/>
              <a:gd name="connsiteX7" fmla="*/ 3969626 w 3969626"/>
              <a:gd name="connsiteY7" fmla="*/ 4241 h 6862233"/>
              <a:gd name="connsiteX8" fmla="*/ 2950948 w 3969626"/>
              <a:gd name="connsiteY8" fmla="*/ 8 h 6862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69626" h="6862233">
                <a:moveTo>
                  <a:pt x="2950948" y="8"/>
                </a:moveTo>
                <a:cubicBezTo>
                  <a:pt x="1315083" y="-3915"/>
                  <a:pt x="918596" y="1434442"/>
                  <a:pt x="835043" y="1861821"/>
                </a:cubicBezTo>
                <a:lnTo>
                  <a:pt x="816018" y="1981267"/>
                </a:lnTo>
                <a:lnTo>
                  <a:pt x="816018" y="1983424"/>
                </a:lnTo>
                <a:lnTo>
                  <a:pt x="0" y="6862233"/>
                </a:lnTo>
                <a:lnTo>
                  <a:pt x="3598333" y="6862233"/>
                </a:lnTo>
                <a:lnTo>
                  <a:pt x="3958167" y="4656667"/>
                </a:lnTo>
                <a:cubicBezTo>
                  <a:pt x="3961987" y="3105858"/>
                  <a:pt x="3965806" y="1555050"/>
                  <a:pt x="3969626" y="4241"/>
                </a:cubicBezTo>
                <a:lnTo>
                  <a:pt x="2950948" y="8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31"/>
            </a:stretch>
          </a:blipFill>
          <a:ln w="9793" cap="flat">
            <a:noFill/>
            <a:prstDash val="solid"/>
            <a:miter/>
          </a:ln>
        </p:spPr>
        <p:txBody>
          <a:bodyPr rtlCol="0" anchor="ctr"/>
          <a:lstStyle/>
          <a:p>
            <a:endParaRPr lang="es-ES_tradnl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1CFA5F83-DD58-A3E5-D714-06B6A94AFD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97798" y="4215786"/>
                <a:ext cx="10737001" cy="4525963"/>
              </a:xfrm>
              <a:prstGeom prst="rect">
                <a:avLst/>
              </a:prstGeom>
            </p:spPr>
            <p:txBody>
              <a:bodyPr wrap="square"/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 dirty="0">
                  <a:latin typeface="Calibri Light" panose="020F0302020204030204" pitchFamily="34" charset="0"/>
                  <a:cs typeface="Calibri Light" panose="020F0302020204030204" pitchFamily="34" charset="0"/>
                </a:endParaRPr>
              </a:p>
              <a:p>
                <a:pPr>
                  <a:spcAft>
                    <a:spcPts val="1400"/>
                  </a:spcAft>
                </a:pPr>
                <a:r>
                  <a:rPr lang="en-US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The ITP is a public technical organization under the Ministry of Production of Peru. It promotes innovation, research, and technological development to improve productivity and competitiveness across Peruvian firms. We work on ↑</a:t>
                </a:r>
                <a14:m>
                  <m:oMath xmlns:m="http://schemas.openxmlformats.org/officeDocument/2006/math">
                    <m:r>
                      <a:rPr lang="es-ES" b="0" i="1" smtClean="0">
                        <a:latin typeface="Cambria Math" panose="02040503050406030204" pitchFamily="18" charset="0"/>
                        <a:cs typeface="Calibri Light" panose="020F0302020204030204" pitchFamily="34" charset="0"/>
                      </a:rPr>
                      <m:t>𝑃</m:t>
                    </m:r>
                  </m:oMath>
                </a14:m>
                <a:r>
                  <a:rPr lang="en-US" dirty="0">
                    <a:latin typeface="Calibri Light" panose="020F0302020204030204" pitchFamily="34" charset="0"/>
                    <a:cs typeface="Calibri Light" panose="020F03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1CFA5F83-DD58-A3E5-D714-06B6A94AF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798" y="4215786"/>
                <a:ext cx="10737001" cy="4525963"/>
              </a:xfrm>
              <a:prstGeom prst="rect">
                <a:avLst/>
              </a:prstGeom>
              <a:blipFill>
                <a:blip r:embed="rId7"/>
                <a:stretch>
                  <a:fillRect l="-1299" r="-1535"/>
                </a:stretch>
              </a:blipFill>
            </p:spPr>
            <p:txBody>
              <a:bodyPr/>
              <a:lstStyle/>
              <a:p>
                <a:r>
                  <a:rPr lang="en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97A6B50-5315-D77F-3043-65216A235D47}"/>
              </a:ext>
            </a:extLst>
          </p:cNvPr>
          <p:cNvSpPr txBox="1">
            <a:spLocks/>
          </p:cNvSpPr>
          <p:nvPr/>
        </p:nvSpPr>
        <p:spPr>
          <a:xfrm>
            <a:off x="997797" y="6478768"/>
            <a:ext cx="10508403" cy="3083976"/>
          </a:xfrm>
          <a:prstGeom prst="rect">
            <a:avLst/>
          </a:prstGeom>
        </p:spPr>
        <p:txBody>
          <a:bodyPr wrap="square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Aft>
                <a:spcPts val="1400"/>
              </a:spcAft>
            </a:pPr>
            <a:r>
              <a:rPr lang="en-US" dirty="0">
                <a:latin typeface="Calibri Light" panose="020F0302020204030204" pitchFamily="34" charset="0"/>
                <a:cs typeface="Calibri Light" panose="020F0302020204030204" pitchFamily="34" charset="0"/>
              </a:rPr>
              <a:t>ITP contributes to Peru’s industrial competitiveness by improving product quality, efficiency, and innovation capacity. It plays a key role in regional development and supports economic diversification through sustainable technology adoption.</a:t>
            </a:r>
          </a:p>
        </p:txBody>
      </p:sp>
    </p:spTree>
    <p:extLst>
      <p:ext uri="{BB962C8B-B14F-4D97-AF65-F5344CB8AC3E}">
        <p14:creationId xmlns:p14="http://schemas.microsoft.com/office/powerpoint/2010/main" val="1213189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C0B2B-B282-0529-A804-E197E8544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F7B6A56-8E12-9A62-802E-F68B3AA458E6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0F86D14-9ACC-EE9D-B521-C0D82209E67E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8123806-E5BD-CBB8-B6D5-73095155B3D5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6ADF46A-95F2-0809-9BBA-86A06C6A7588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55801FA3-03D9-60DF-85F5-87DABCC2BD4E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0121060-D9AD-5F98-95E5-03610B38CF5D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2C6AF03-C415-23B6-6FE7-BD9EE1B3A100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D7714B6-D43C-0FC5-5CE8-F1B353C19C56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DCC85A8-1316-8C48-052C-EB77FFCE4E04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95D504-FE51-F794-923D-EDEAE07413DA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10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C5AA38-E138-3417-797E-17B600F349A8}"/>
              </a:ext>
            </a:extLst>
          </p:cNvPr>
          <p:cNvSpPr txBox="1"/>
          <p:nvPr/>
        </p:nvSpPr>
        <p:spPr>
          <a:xfrm>
            <a:off x="419100" y="2414133"/>
            <a:ext cx="751189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ITP works all over the country</a:t>
            </a:r>
          </a:p>
        </p:txBody>
      </p:sp>
      <p:grpSp>
        <p:nvGrpSpPr>
          <p:cNvPr id="8" name="Grupo 2">
            <a:extLst>
              <a:ext uri="{FF2B5EF4-FFF2-40B4-BE49-F238E27FC236}">
                <a16:creationId xmlns:a16="http://schemas.microsoft.com/office/drawing/2014/main" id="{0EA25442-0E81-B9FA-EA03-BB48A398B416}"/>
              </a:ext>
            </a:extLst>
          </p:cNvPr>
          <p:cNvGrpSpPr/>
          <p:nvPr/>
        </p:nvGrpSpPr>
        <p:grpSpPr>
          <a:xfrm>
            <a:off x="4495800" y="3899160"/>
            <a:ext cx="1655955" cy="1388892"/>
            <a:chOff x="1450770" y="3154365"/>
            <a:chExt cx="1655955" cy="1388892"/>
          </a:xfrm>
        </p:grpSpPr>
        <p:pic>
          <p:nvPicPr>
            <p:cNvPr id="9" name="Gráfico 3">
              <a:extLst>
                <a:ext uri="{FF2B5EF4-FFF2-40B4-BE49-F238E27FC236}">
                  <a16:creationId xmlns:a16="http://schemas.microsoft.com/office/drawing/2014/main" id="{F91123C8-1018-1676-2AD8-76BC218A1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50770" y="3154365"/>
              <a:ext cx="939672" cy="906112"/>
            </a:xfrm>
            <a:prstGeom prst="rect">
              <a:avLst/>
            </a:prstGeom>
          </p:spPr>
        </p:pic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F343140D-51AF-FB24-7431-AEAABD7B435A}"/>
                </a:ext>
              </a:extLst>
            </p:cNvPr>
            <p:cNvSpPr txBox="1"/>
            <p:nvPr/>
          </p:nvSpPr>
          <p:spPr>
            <a:xfrm>
              <a:off x="1731835" y="3756695"/>
              <a:ext cx="1374890" cy="78656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6350" algn="r" defTabSz="1097252">
                <a:lnSpc>
                  <a:spcPts val="2040"/>
                </a:lnSpc>
                <a:spcBef>
                  <a:spcPts val="114"/>
                </a:spcBef>
                <a:defRPr/>
              </a:pPr>
              <a:r>
                <a:rPr lang="es-PE" sz="4000" b="1" spc="-13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25</a:t>
              </a:r>
              <a:endParaRPr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6350" algn="r" defTabSz="1097252">
                <a:lnSpc>
                  <a:spcPts val="2040"/>
                </a:lnSpc>
                <a:defRPr/>
              </a:pPr>
              <a:r>
                <a:rPr sz="2400" b="1" spc="-13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</a:t>
              </a:r>
              <a:r>
                <a:rPr sz="2400" b="1" spc="-24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T</a:t>
              </a:r>
              <a:r>
                <a:rPr sz="2400" b="1" spc="-6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E</a:t>
              </a:r>
              <a:r>
                <a:rPr lang="es-PE" sz="2400" b="1" spc="-6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públicos</a:t>
              </a:r>
              <a:endParaRPr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14" name="Grupo 5">
            <a:extLst>
              <a:ext uri="{FF2B5EF4-FFF2-40B4-BE49-F238E27FC236}">
                <a16:creationId xmlns:a16="http://schemas.microsoft.com/office/drawing/2014/main" id="{B0D06998-0FD9-7485-5C5B-4A55CD801821}"/>
              </a:ext>
            </a:extLst>
          </p:cNvPr>
          <p:cNvGrpSpPr/>
          <p:nvPr/>
        </p:nvGrpSpPr>
        <p:grpSpPr>
          <a:xfrm>
            <a:off x="4642055" y="6990622"/>
            <a:ext cx="1406196" cy="1274645"/>
            <a:chOff x="876307" y="2489511"/>
            <a:chExt cx="1406196" cy="1274645"/>
          </a:xfrm>
        </p:grpSpPr>
        <p:pic>
          <p:nvPicPr>
            <p:cNvPr id="18" name="Gráfico 6">
              <a:extLst>
                <a:ext uri="{FF2B5EF4-FFF2-40B4-BE49-F238E27FC236}">
                  <a16:creationId xmlns:a16="http://schemas.microsoft.com/office/drawing/2014/main" id="{A88C88BD-1650-4963-2A88-E052CF730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76307" y="2489511"/>
              <a:ext cx="713951" cy="868867"/>
            </a:xfrm>
            <a:prstGeom prst="rect">
              <a:avLst/>
            </a:prstGeom>
          </p:spPr>
        </p:pic>
        <p:sp>
          <p:nvSpPr>
            <p:cNvPr id="20" name="object 5">
              <a:extLst>
                <a:ext uri="{FF2B5EF4-FFF2-40B4-BE49-F238E27FC236}">
                  <a16:creationId xmlns:a16="http://schemas.microsoft.com/office/drawing/2014/main" id="{103E40AA-E4BA-B69E-3F5F-869650C8A34F}"/>
                </a:ext>
              </a:extLst>
            </p:cNvPr>
            <p:cNvSpPr txBox="1"/>
            <p:nvPr/>
          </p:nvSpPr>
          <p:spPr>
            <a:xfrm>
              <a:off x="945880" y="2977594"/>
              <a:ext cx="1336623" cy="78656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6350" algn="r" defTabSz="1097252">
                <a:lnSpc>
                  <a:spcPts val="2040"/>
                </a:lnSpc>
                <a:spcBef>
                  <a:spcPts val="114"/>
                </a:spcBef>
                <a:defRPr/>
              </a:pPr>
              <a:r>
                <a:rPr lang="es-ES" sz="4000" b="1" spc="-13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13</a:t>
              </a:r>
              <a:endParaRPr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6350" algn="r" defTabSz="1097252">
                <a:lnSpc>
                  <a:spcPts val="2040"/>
                </a:lnSpc>
                <a:defRPr/>
              </a:pPr>
              <a:r>
                <a:rPr lang="es-ES" sz="2400" b="1" spc="-13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 privados</a:t>
              </a:r>
              <a:endParaRPr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1" name="Grupo 8">
            <a:extLst>
              <a:ext uri="{FF2B5EF4-FFF2-40B4-BE49-F238E27FC236}">
                <a16:creationId xmlns:a16="http://schemas.microsoft.com/office/drawing/2014/main" id="{76F46528-B8F6-F2DF-7C18-12BC9D0A58FF}"/>
              </a:ext>
            </a:extLst>
          </p:cNvPr>
          <p:cNvGrpSpPr/>
          <p:nvPr/>
        </p:nvGrpSpPr>
        <p:grpSpPr>
          <a:xfrm>
            <a:off x="4520580" y="5391617"/>
            <a:ext cx="1727820" cy="1595403"/>
            <a:chOff x="1132020" y="3717737"/>
            <a:chExt cx="1727820" cy="1595403"/>
          </a:xfrm>
        </p:grpSpPr>
        <p:sp>
          <p:nvSpPr>
            <p:cNvPr id="22" name="object 5">
              <a:extLst>
                <a:ext uri="{FF2B5EF4-FFF2-40B4-BE49-F238E27FC236}">
                  <a16:creationId xmlns:a16="http://schemas.microsoft.com/office/drawing/2014/main" id="{408F52B1-A214-3996-13AF-AC9DC2959E00}"/>
                </a:ext>
              </a:extLst>
            </p:cNvPr>
            <p:cNvSpPr txBox="1"/>
            <p:nvPr/>
          </p:nvSpPr>
          <p:spPr>
            <a:xfrm>
              <a:off x="1625439" y="4526578"/>
              <a:ext cx="1234401" cy="78656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/>
            <a:p>
              <a:pPr marL="6350" algn="r" defTabSz="1097252">
                <a:lnSpc>
                  <a:spcPts val="2040"/>
                </a:lnSpc>
                <a:spcBef>
                  <a:spcPts val="114"/>
                </a:spcBef>
                <a:defRPr/>
              </a:pPr>
              <a:r>
                <a:rPr lang="es-ES" sz="4000" b="1" spc="-13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09</a:t>
              </a:r>
              <a:endParaRPr sz="4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6350" algn="r" defTabSz="1097252">
                <a:lnSpc>
                  <a:spcPts val="2040"/>
                </a:lnSpc>
                <a:defRPr/>
              </a:pPr>
              <a:r>
                <a:rPr lang="es-ES" sz="2400" b="1" spc="-13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Unidades Técnicas</a:t>
              </a:r>
              <a:endParaRPr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3" name="Gráfico 10">
              <a:extLst>
                <a:ext uri="{FF2B5EF4-FFF2-40B4-BE49-F238E27FC236}">
                  <a16:creationId xmlns:a16="http://schemas.microsoft.com/office/drawing/2014/main" id="{27F2690C-4B52-A152-51DC-1B05B945D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132020" y="3717737"/>
              <a:ext cx="984400" cy="949243"/>
            </a:xfrm>
            <a:prstGeom prst="rect">
              <a:avLst/>
            </a:prstGeom>
          </p:spPr>
        </p:pic>
      </p:grpSp>
      <p:grpSp>
        <p:nvGrpSpPr>
          <p:cNvPr id="32" name="Grupo 19">
            <a:extLst>
              <a:ext uri="{FF2B5EF4-FFF2-40B4-BE49-F238E27FC236}">
                <a16:creationId xmlns:a16="http://schemas.microsoft.com/office/drawing/2014/main" id="{69699345-66CA-C423-272F-8A4F7C69A856}"/>
              </a:ext>
            </a:extLst>
          </p:cNvPr>
          <p:cNvGrpSpPr/>
          <p:nvPr/>
        </p:nvGrpSpPr>
        <p:grpSpPr>
          <a:xfrm>
            <a:off x="5618415" y="1668615"/>
            <a:ext cx="12293525" cy="8613338"/>
            <a:chOff x="2977116" y="232437"/>
            <a:chExt cx="9120656" cy="6545173"/>
          </a:xfrm>
        </p:grpSpPr>
        <p:grpSp>
          <p:nvGrpSpPr>
            <p:cNvPr id="33" name="Gráfico 955">
              <a:extLst>
                <a:ext uri="{FF2B5EF4-FFF2-40B4-BE49-F238E27FC236}">
                  <a16:creationId xmlns:a16="http://schemas.microsoft.com/office/drawing/2014/main" id="{F4F0AF08-9A50-AF52-777D-BB7C33C3B1E2}"/>
                </a:ext>
              </a:extLst>
            </p:cNvPr>
            <p:cNvGrpSpPr/>
            <p:nvPr/>
          </p:nvGrpSpPr>
          <p:grpSpPr>
            <a:xfrm>
              <a:off x="5559146" y="232437"/>
              <a:ext cx="4067942" cy="5901629"/>
              <a:chOff x="4210642" y="1254839"/>
              <a:chExt cx="3504769" cy="5084598"/>
            </a:xfrm>
            <a:solidFill>
              <a:schemeClr val="accent1">
                <a:lumMod val="40000"/>
                <a:lumOff val="6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40" name="Gráfico 955">
                <a:extLst>
                  <a:ext uri="{FF2B5EF4-FFF2-40B4-BE49-F238E27FC236}">
                    <a16:creationId xmlns:a16="http://schemas.microsoft.com/office/drawing/2014/main" id="{CBFBBFB2-4AE9-455F-46B9-ED2C682443D7}"/>
                  </a:ext>
                </a:extLst>
              </p:cNvPr>
              <p:cNvGrpSpPr/>
              <p:nvPr/>
            </p:nvGrpSpPr>
            <p:grpSpPr>
              <a:xfrm>
                <a:off x="4373757" y="1449483"/>
                <a:ext cx="3341654" cy="4889954"/>
                <a:chOff x="4373757" y="1449483"/>
                <a:chExt cx="3341654" cy="4889954"/>
              </a:xfrm>
              <a:grpFill/>
            </p:grpSpPr>
            <p:sp>
              <p:nvSpPr>
                <p:cNvPr id="171" name="Forma libre 357">
                  <a:extLst>
                    <a:ext uri="{FF2B5EF4-FFF2-40B4-BE49-F238E27FC236}">
                      <a16:creationId xmlns:a16="http://schemas.microsoft.com/office/drawing/2014/main" id="{F135EFC6-E12B-9ED4-56D8-FAE88E684A22}"/>
                    </a:ext>
                  </a:extLst>
                </p:cNvPr>
                <p:cNvSpPr/>
                <p:nvPr/>
              </p:nvSpPr>
              <p:spPr>
                <a:xfrm>
                  <a:off x="6994057" y="5923433"/>
                  <a:ext cx="437838" cy="416004"/>
                </a:xfrm>
                <a:custGeom>
                  <a:avLst/>
                  <a:gdLst>
                    <a:gd name="connsiteX0" fmla="*/ 434042 w 437838"/>
                    <a:gd name="connsiteY0" fmla="*/ 170671 h 416004"/>
                    <a:gd name="connsiteX1" fmla="*/ 436702 w 437838"/>
                    <a:gd name="connsiteY1" fmla="*/ 202820 h 416004"/>
                    <a:gd name="connsiteX2" fmla="*/ 383738 w 437838"/>
                    <a:gd name="connsiteY2" fmla="*/ 240169 h 416004"/>
                    <a:gd name="connsiteX3" fmla="*/ 346486 w 437838"/>
                    <a:gd name="connsiteY3" fmla="*/ 252407 h 416004"/>
                    <a:gd name="connsiteX4" fmla="*/ 346486 w 437838"/>
                    <a:gd name="connsiteY4" fmla="*/ 276693 h 416004"/>
                    <a:gd name="connsiteX5" fmla="*/ 362894 w 437838"/>
                    <a:gd name="connsiteY5" fmla="*/ 319178 h 416004"/>
                    <a:gd name="connsiteX6" fmla="*/ 343825 w 437838"/>
                    <a:gd name="connsiteY6" fmla="*/ 375612 h 416004"/>
                    <a:gd name="connsiteX7" fmla="*/ 346549 w 437838"/>
                    <a:gd name="connsiteY7" fmla="*/ 378403 h 416004"/>
                    <a:gd name="connsiteX8" fmla="*/ 324755 w 437838"/>
                    <a:gd name="connsiteY8" fmla="*/ 387787 h 416004"/>
                    <a:gd name="connsiteX9" fmla="*/ 243978 w 437838"/>
                    <a:gd name="connsiteY9" fmla="*/ 407761 h 416004"/>
                    <a:gd name="connsiteX10" fmla="*/ 201911 w 437838"/>
                    <a:gd name="connsiteY10" fmla="*/ 416005 h 416004"/>
                    <a:gd name="connsiteX11" fmla="*/ 171057 w 437838"/>
                    <a:gd name="connsiteY11" fmla="*/ 388611 h 416004"/>
                    <a:gd name="connsiteX12" fmla="*/ 94715 w 437838"/>
                    <a:gd name="connsiteY12" fmla="*/ 330401 h 416004"/>
                    <a:gd name="connsiteX13" fmla="*/ 0 w 437838"/>
                    <a:gd name="connsiteY13" fmla="*/ 273078 h 416004"/>
                    <a:gd name="connsiteX14" fmla="*/ 26165 w 437838"/>
                    <a:gd name="connsiteY14" fmla="*/ 248856 h 416004"/>
                    <a:gd name="connsiteX15" fmla="*/ 68740 w 437838"/>
                    <a:gd name="connsiteY15" fmla="*/ 224506 h 416004"/>
                    <a:gd name="connsiteX16" fmla="*/ 87746 w 437838"/>
                    <a:gd name="connsiteY16" fmla="*/ 191406 h 416004"/>
                    <a:gd name="connsiteX17" fmla="*/ 103458 w 437838"/>
                    <a:gd name="connsiteY17" fmla="*/ 149682 h 416004"/>
                    <a:gd name="connsiteX18" fmla="*/ 114292 w 437838"/>
                    <a:gd name="connsiteY18" fmla="*/ 127172 h 416004"/>
                    <a:gd name="connsiteX19" fmla="*/ 141661 w 437838"/>
                    <a:gd name="connsiteY19" fmla="*/ 121021 h 416004"/>
                    <a:gd name="connsiteX20" fmla="*/ 172894 w 437838"/>
                    <a:gd name="connsiteY20" fmla="*/ 104471 h 416004"/>
                    <a:gd name="connsiteX21" fmla="*/ 191141 w 437838"/>
                    <a:gd name="connsiteY21" fmla="*/ 76697 h 416004"/>
                    <a:gd name="connsiteX22" fmla="*/ 186832 w 437838"/>
                    <a:gd name="connsiteY22" fmla="*/ 31549 h 416004"/>
                    <a:gd name="connsiteX23" fmla="*/ 191141 w 437838"/>
                    <a:gd name="connsiteY23" fmla="*/ 16775 h 416004"/>
                    <a:gd name="connsiteX24" fmla="*/ 214582 w 437838"/>
                    <a:gd name="connsiteY24" fmla="*/ 225 h 416004"/>
                    <a:gd name="connsiteX25" fmla="*/ 242331 w 437838"/>
                    <a:gd name="connsiteY25" fmla="*/ 4537 h 416004"/>
                    <a:gd name="connsiteX26" fmla="*/ 253164 w 437838"/>
                    <a:gd name="connsiteY26" fmla="*/ 15380 h 416004"/>
                    <a:gd name="connsiteX27" fmla="*/ 257029 w 437838"/>
                    <a:gd name="connsiteY27" fmla="*/ 41061 h 416004"/>
                    <a:gd name="connsiteX28" fmla="*/ 263048 w 437838"/>
                    <a:gd name="connsiteY28" fmla="*/ 42456 h 416004"/>
                    <a:gd name="connsiteX29" fmla="*/ 283068 w 437838"/>
                    <a:gd name="connsiteY29" fmla="*/ 47148 h 416004"/>
                    <a:gd name="connsiteX30" fmla="*/ 287439 w 437838"/>
                    <a:gd name="connsiteY30" fmla="*/ 60147 h 416004"/>
                    <a:gd name="connsiteX31" fmla="*/ 298716 w 437838"/>
                    <a:gd name="connsiteY31" fmla="*/ 95847 h 416004"/>
                    <a:gd name="connsiteX32" fmla="*/ 319497 w 437838"/>
                    <a:gd name="connsiteY32" fmla="*/ 120133 h 416004"/>
                    <a:gd name="connsiteX33" fmla="*/ 336032 w 437838"/>
                    <a:gd name="connsiteY33" fmla="*/ 119182 h 416004"/>
                    <a:gd name="connsiteX34" fmla="*/ 348640 w 437838"/>
                    <a:gd name="connsiteY34" fmla="*/ 124826 h 416004"/>
                    <a:gd name="connsiteX35" fmla="*/ 373348 w 437838"/>
                    <a:gd name="connsiteY35" fmla="*/ 136810 h 416004"/>
                    <a:gd name="connsiteX36" fmla="*/ 384562 w 437838"/>
                    <a:gd name="connsiteY36" fmla="*/ 147971 h 416004"/>
                    <a:gd name="connsiteX37" fmla="*/ 402871 w 437838"/>
                    <a:gd name="connsiteY37" fmla="*/ 147971 h 416004"/>
                    <a:gd name="connsiteX38" fmla="*/ 418710 w 437838"/>
                    <a:gd name="connsiteY38" fmla="*/ 150443 h 416004"/>
                    <a:gd name="connsiteX39" fmla="*/ 434042 w 437838"/>
                    <a:gd name="connsiteY39" fmla="*/ 170671 h 416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437838" h="416004">
                      <a:moveTo>
                        <a:pt x="434042" y="170671"/>
                      </a:moveTo>
                      <a:cubicBezTo>
                        <a:pt x="440567" y="191026"/>
                        <a:pt x="436702" y="202820"/>
                        <a:pt x="436702" y="202820"/>
                      </a:cubicBezTo>
                      <a:cubicBezTo>
                        <a:pt x="436702" y="202820"/>
                        <a:pt x="395015" y="240169"/>
                        <a:pt x="383738" y="240169"/>
                      </a:cubicBezTo>
                      <a:cubicBezTo>
                        <a:pt x="372398" y="240169"/>
                        <a:pt x="346486" y="244544"/>
                        <a:pt x="346486" y="252407"/>
                      </a:cubicBezTo>
                      <a:cubicBezTo>
                        <a:pt x="346486" y="260143"/>
                        <a:pt x="329063" y="251455"/>
                        <a:pt x="346486" y="276693"/>
                      </a:cubicBezTo>
                      <a:cubicBezTo>
                        <a:pt x="363782" y="301867"/>
                        <a:pt x="367266" y="300979"/>
                        <a:pt x="362894" y="319178"/>
                      </a:cubicBezTo>
                      <a:cubicBezTo>
                        <a:pt x="358460" y="337439"/>
                        <a:pt x="343825" y="365150"/>
                        <a:pt x="343825" y="375612"/>
                      </a:cubicBezTo>
                      <a:cubicBezTo>
                        <a:pt x="343825" y="377515"/>
                        <a:pt x="344965" y="378339"/>
                        <a:pt x="346549" y="378403"/>
                      </a:cubicBezTo>
                      <a:cubicBezTo>
                        <a:pt x="341861" y="380178"/>
                        <a:pt x="334892" y="383158"/>
                        <a:pt x="324755" y="387787"/>
                      </a:cubicBezTo>
                      <a:cubicBezTo>
                        <a:pt x="271727" y="412137"/>
                        <a:pt x="272678" y="412898"/>
                        <a:pt x="243978" y="407761"/>
                      </a:cubicBezTo>
                      <a:cubicBezTo>
                        <a:pt x="215405" y="402562"/>
                        <a:pt x="211097" y="416005"/>
                        <a:pt x="201911" y="416005"/>
                      </a:cubicBezTo>
                      <a:cubicBezTo>
                        <a:pt x="192788" y="416005"/>
                        <a:pt x="189303" y="406874"/>
                        <a:pt x="171057" y="388611"/>
                      </a:cubicBezTo>
                      <a:cubicBezTo>
                        <a:pt x="152874" y="370476"/>
                        <a:pt x="120310" y="356019"/>
                        <a:pt x="94715" y="330401"/>
                      </a:cubicBezTo>
                      <a:cubicBezTo>
                        <a:pt x="76469" y="312202"/>
                        <a:pt x="29143" y="290389"/>
                        <a:pt x="0" y="273078"/>
                      </a:cubicBezTo>
                      <a:cubicBezTo>
                        <a:pt x="0" y="273078"/>
                        <a:pt x="16662" y="248856"/>
                        <a:pt x="26165" y="248856"/>
                      </a:cubicBezTo>
                      <a:cubicBezTo>
                        <a:pt x="35669" y="248856"/>
                        <a:pt x="58730" y="234462"/>
                        <a:pt x="68740" y="224506"/>
                      </a:cubicBezTo>
                      <a:cubicBezTo>
                        <a:pt x="78686" y="214488"/>
                        <a:pt x="73871" y="213156"/>
                        <a:pt x="87746" y="191406"/>
                      </a:cubicBezTo>
                      <a:cubicBezTo>
                        <a:pt x="101621" y="169720"/>
                        <a:pt x="103458" y="158433"/>
                        <a:pt x="103458" y="149682"/>
                      </a:cubicBezTo>
                      <a:cubicBezTo>
                        <a:pt x="103458" y="141059"/>
                        <a:pt x="93004" y="133196"/>
                        <a:pt x="114292" y="127172"/>
                      </a:cubicBezTo>
                      <a:cubicBezTo>
                        <a:pt x="135579" y="121021"/>
                        <a:pt x="120817" y="127172"/>
                        <a:pt x="141661" y="121021"/>
                      </a:cubicBezTo>
                      <a:cubicBezTo>
                        <a:pt x="162441" y="114934"/>
                        <a:pt x="161554" y="125397"/>
                        <a:pt x="172894" y="104471"/>
                      </a:cubicBezTo>
                      <a:cubicBezTo>
                        <a:pt x="184108" y="83673"/>
                        <a:pt x="191141" y="118421"/>
                        <a:pt x="191141" y="76697"/>
                      </a:cubicBezTo>
                      <a:cubicBezTo>
                        <a:pt x="191141" y="35037"/>
                        <a:pt x="186832" y="31549"/>
                        <a:pt x="186832" y="31549"/>
                      </a:cubicBezTo>
                      <a:cubicBezTo>
                        <a:pt x="186832" y="31549"/>
                        <a:pt x="176759" y="31169"/>
                        <a:pt x="191141" y="16775"/>
                      </a:cubicBezTo>
                      <a:cubicBezTo>
                        <a:pt x="205395" y="2444"/>
                        <a:pt x="191141" y="225"/>
                        <a:pt x="214582" y="225"/>
                      </a:cubicBezTo>
                      <a:cubicBezTo>
                        <a:pt x="237959" y="225"/>
                        <a:pt x="236249" y="-1487"/>
                        <a:pt x="242331" y="4537"/>
                      </a:cubicBezTo>
                      <a:cubicBezTo>
                        <a:pt x="248413" y="10624"/>
                        <a:pt x="249300" y="2000"/>
                        <a:pt x="253164" y="15380"/>
                      </a:cubicBezTo>
                      <a:cubicBezTo>
                        <a:pt x="257029" y="28886"/>
                        <a:pt x="231054" y="34974"/>
                        <a:pt x="257029" y="41061"/>
                      </a:cubicBezTo>
                      <a:cubicBezTo>
                        <a:pt x="259183" y="41568"/>
                        <a:pt x="261211" y="42012"/>
                        <a:pt x="263048" y="42456"/>
                      </a:cubicBezTo>
                      <a:lnTo>
                        <a:pt x="283068" y="47148"/>
                      </a:lnTo>
                      <a:cubicBezTo>
                        <a:pt x="283068" y="47148"/>
                        <a:pt x="287439" y="49685"/>
                        <a:pt x="287439" y="60147"/>
                      </a:cubicBezTo>
                      <a:cubicBezTo>
                        <a:pt x="287439" y="70610"/>
                        <a:pt x="287439" y="74986"/>
                        <a:pt x="298716" y="95847"/>
                      </a:cubicBezTo>
                      <a:cubicBezTo>
                        <a:pt x="309930" y="116646"/>
                        <a:pt x="311704" y="120133"/>
                        <a:pt x="319497" y="120133"/>
                      </a:cubicBezTo>
                      <a:cubicBezTo>
                        <a:pt x="327289" y="120133"/>
                        <a:pt x="329063" y="119182"/>
                        <a:pt x="336032" y="119182"/>
                      </a:cubicBezTo>
                      <a:cubicBezTo>
                        <a:pt x="342938" y="119182"/>
                        <a:pt x="336856" y="113158"/>
                        <a:pt x="348640" y="124826"/>
                      </a:cubicBezTo>
                      <a:cubicBezTo>
                        <a:pt x="360360" y="136620"/>
                        <a:pt x="367773" y="131294"/>
                        <a:pt x="373348" y="136810"/>
                      </a:cubicBezTo>
                      <a:cubicBezTo>
                        <a:pt x="378923" y="142390"/>
                        <a:pt x="366189" y="147971"/>
                        <a:pt x="384562" y="147971"/>
                      </a:cubicBezTo>
                      <a:lnTo>
                        <a:pt x="402871" y="147971"/>
                      </a:lnTo>
                      <a:cubicBezTo>
                        <a:pt x="410854" y="147971"/>
                        <a:pt x="417696" y="150126"/>
                        <a:pt x="418710" y="150443"/>
                      </a:cubicBezTo>
                      <a:cubicBezTo>
                        <a:pt x="422511" y="156531"/>
                        <a:pt x="430494" y="159194"/>
                        <a:pt x="434042" y="170671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2" name="Forma libre 358">
                  <a:extLst>
                    <a:ext uri="{FF2B5EF4-FFF2-40B4-BE49-F238E27FC236}">
                      <a16:creationId xmlns:a16="http://schemas.microsoft.com/office/drawing/2014/main" id="{95CC4A80-2461-0987-6701-859FEFA1CD71}"/>
                    </a:ext>
                  </a:extLst>
                </p:cNvPr>
                <p:cNvSpPr/>
                <p:nvPr/>
              </p:nvSpPr>
              <p:spPr>
                <a:xfrm>
                  <a:off x="6340606" y="4936990"/>
                  <a:ext cx="461364" cy="440322"/>
                </a:xfrm>
                <a:custGeom>
                  <a:avLst/>
                  <a:gdLst>
                    <a:gd name="connsiteX0" fmla="*/ 451414 w 461364"/>
                    <a:gd name="connsiteY0" fmla="*/ 209514 h 440322"/>
                    <a:gd name="connsiteX1" fmla="*/ 459207 w 461364"/>
                    <a:gd name="connsiteY1" fmla="*/ 245911 h 440322"/>
                    <a:gd name="connsiteX2" fmla="*/ 447043 w 461364"/>
                    <a:gd name="connsiteY2" fmla="*/ 285923 h 440322"/>
                    <a:gd name="connsiteX3" fmla="*/ 432218 w 461364"/>
                    <a:gd name="connsiteY3" fmla="*/ 321560 h 440322"/>
                    <a:gd name="connsiteX4" fmla="*/ 402821 w 461364"/>
                    <a:gd name="connsiteY4" fmla="*/ 316297 h 440322"/>
                    <a:gd name="connsiteX5" fmla="*/ 381091 w 461364"/>
                    <a:gd name="connsiteY5" fmla="*/ 336334 h 440322"/>
                    <a:gd name="connsiteX6" fmla="*/ 360247 w 461364"/>
                    <a:gd name="connsiteY6" fmla="*/ 350982 h 440322"/>
                    <a:gd name="connsiteX7" fmla="*/ 341177 w 461364"/>
                    <a:gd name="connsiteY7" fmla="*/ 403105 h 440322"/>
                    <a:gd name="connsiteX8" fmla="*/ 336932 w 461364"/>
                    <a:gd name="connsiteY8" fmla="*/ 407607 h 440322"/>
                    <a:gd name="connsiteX9" fmla="*/ 317102 w 461364"/>
                    <a:gd name="connsiteY9" fmla="*/ 409255 h 440322"/>
                    <a:gd name="connsiteX10" fmla="*/ 244688 w 461364"/>
                    <a:gd name="connsiteY10" fmla="*/ 421113 h 440322"/>
                    <a:gd name="connsiteX11" fmla="*/ 243168 w 461364"/>
                    <a:gd name="connsiteY11" fmla="*/ 414519 h 440322"/>
                    <a:gd name="connsiteX12" fmla="*/ 212758 w 461364"/>
                    <a:gd name="connsiteY12" fmla="*/ 397144 h 440322"/>
                    <a:gd name="connsiteX13" fmla="*/ 149403 w 461364"/>
                    <a:gd name="connsiteY13" fmla="*/ 406656 h 440322"/>
                    <a:gd name="connsiteX14" fmla="*/ 125962 w 461364"/>
                    <a:gd name="connsiteY14" fmla="*/ 415406 h 440322"/>
                    <a:gd name="connsiteX15" fmla="*/ 109426 w 461364"/>
                    <a:gd name="connsiteY15" fmla="*/ 421430 h 440322"/>
                    <a:gd name="connsiteX16" fmla="*/ 76545 w 461364"/>
                    <a:gd name="connsiteY16" fmla="*/ 436205 h 440322"/>
                    <a:gd name="connsiteX17" fmla="*/ 56969 w 461364"/>
                    <a:gd name="connsiteY17" fmla="*/ 416675 h 440322"/>
                    <a:gd name="connsiteX18" fmla="*/ 84401 w 461364"/>
                    <a:gd name="connsiteY18" fmla="*/ 396130 h 440322"/>
                    <a:gd name="connsiteX19" fmla="*/ 84401 w 461364"/>
                    <a:gd name="connsiteY19" fmla="*/ 369307 h 440322"/>
                    <a:gd name="connsiteX20" fmla="*/ 68753 w 461364"/>
                    <a:gd name="connsiteY20" fmla="*/ 316297 h 440322"/>
                    <a:gd name="connsiteX21" fmla="*/ 68753 w 461364"/>
                    <a:gd name="connsiteY21" fmla="*/ 257262 h 440322"/>
                    <a:gd name="connsiteX22" fmla="*/ 30613 w 461364"/>
                    <a:gd name="connsiteY22" fmla="*/ 173877 h 440322"/>
                    <a:gd name="connsiteX23" fmla="*/ 40117 w 461364"/>
                    <a:gd name="connsiteY23" fmla="*/ 154791 h 440322"/>
                    <a:gd name="connsiteX24" fmla="*/ 14141 w 461364"/>
                    <a:gd name="connsiteY24" fmla="*/ 129554 h 440322"/>
                    <a:gd name="connsiteX25" fmla="*/ 13 w 461364"/>
                    <a:gd name="connsiteY25" fmla="*/ 89542 h 440322"/>
                    <a:gd name="connsiteX26" fmla="*/ 7996 w 461364"/>
                    <a:gd name="connsiteY26" fmla="*/ 13133 h 440322"/>
                    <a:gd name="connsiteX27" fmla="*/ 39230 w 461364"/>
                    <a:gd name="connsiteY27" fmla="*/ 13133 h 440322"/>
                    <a:gd name="connsiteX28" fmla="*/ 63494 w 461364"/>
                    <a:gd name="connsiteY28" fmla="*/ 47818 h 440322"/>
                    <a:gd name="connsiteX29" fmla="*/ 131157 w 461364"/>
                    <a:gd name="connsiteY29" fmla="*/ 76480 h 440322"/>
                    <a:gd name="connsiteX30" fmla="*/ 172654 w 461364"/>
                    <a:gd name="connsiteY30" fmla="*/ 92966 h 440322"/>
                    <a:gd name="connsiteX31" fmla="*/ 172844 w 461364"/>
                    <a:gd name="connsiteY31" fmla="*/ 93030 h 440322"/>
                    <a:gd name="connsiteX32" fmla="*/ 188493 w 461364"/>
                    <a:gd name="connsiteY32" fmla="*/ 86879 h 440322"/>
                    <a:gd name="connsiteX33" fmla="*/ 212758 w 461364"/>
                    <a:gd name="connsiteY33" fmla="*/ 81743 h 440322"/>
                    <a:gd name="connsiteX34" fmla="*/ 259640 w 461364"/>
                    <a:gd name="connsiteY34" fmla="*/ 81743 h 440322"/>
                    <a:gd name="connsiteX35" fmla="*/ 287389 w 461364"/>
                    <a:gd name="connsiteY35" fmla="*/ 109579 h 440322"/>
                    <a:gd name="connsiteX36" fmla="*/ 322994 w 461364"/>
                    <a:gd name="connsiteY36" fmla="*/ 117316 h 440322"/>
                    <a:gd name="connsiteX37" fmla="*/ 351631 w 461364"/>
                    <a:gd name="connsiteY37" fmla="*/ 138621 h 440322"/>
                    <a:gd name="connsiteX38" fmla="*/ 399337 w 461364"/>
                    <a:gd name="connsiteY38" fmla="*/ 160751 h 440322"/>
                    <a:gd name="connsiteX39" fmla="*/ 434878 w 461364"/>
                    <a:gd name="connsiteY39" fmla="*/ 176350 h 440322"/>
                    <a:gd name="connsiteX40" fmla="*/ 451414 w 461364"/>
                    <a:gd name="connsiteY40" fmla="*/ 209514 h 44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461364" h="440322">
                      <a:moveTo>
                        <a:pt x="451414" y="209514"/>
                      </a:moveTo>
                      <a:cubicBezTo>
                        <a:pt x="451414" y="219850"/>
                        <a:pt x="466936" y="218899"/>
                        <a:pt x="459207" y="245911"/>
                      </a:cubicBezTo>
                      <a:cubicBezTo>
                        <a:pt x="451414" y="272860"/>
                        <a:pt x="457433" y="262461"/>
                        <a:pt x="447043" y="285923"/>
                      </a:cubicBezTo>
                      <a:cubicBezTo>
                        <a:pt x="436652" y="309321"/>
                        <a:pt x="437539" y="316297"/>
                        <a:pt x="432218" y="321560"/>
                      </a:cubicBezTo>
                      <a:cubicBezTo>
                        <a:pt x="427086" y="326696"/>
                        <a:pt x="417519" y="316297"/>
                        <a:pt x="402821" y="316297"/>
                      </a:cubicBezTo>
                      <a:cubicBezTo>
                        <a:pt x="388060" y="316297"/>
                        <a:pt x="381091" y="321560"/>
                        <a:pt x="381091" y="336334"/>
                      </a:cubicBezTo>
                      <a:cubicBezTo>
                        <a:pt x="381091" y="350982"/>
                        <a:pt x="373741" y="337602"/>
                        <a:pt x="360247" y="350982"/>
                      </a:cubicBezTo>
                      <a:cubicBezTo>
                        <a:pt x="346816" y="364488"/>
                        <a:pt x="353785" y="390550"/>
                        <a:pt x="341177" y="403105"/>
                      </a:cubicBezTo>
                      <a:cubicBezTo>
                        <a:pt x="339340" y="405007"/>
                        <a:pt x="338009" y="406465"/>
                        <a:pt x="336932" y="407607"/>
                      </a:cubicBezTo>
                      <a:cubicBezTo>
                        <a:pt x="331167" y="413948"/>
                        <a:pt x="336425" y="409255"/>
                        <a:pt x="317102" y="409255"/>
                      </a:cubicBezTo>
                      <a:cubicBezTo>
                        <a:pt x="294992" y="409255"/>
                        <a:pt x="272374" y="376219"/>
                        <a:pt x="244688" y="421113"/>
                      </a:cubicBezTo>
                      <a:cubicBezTo>
                        <a:pt x="245512" y="418894"/>
                        <a:pt x="245258" y="416611"/>
                        <a:pt x="243168" y="414519"/>
                      </a:cubicBezTo>
                      <a:cubicBezTo>
                        <a:pt x="236199" y="407544"/>
                        <a:pt x="230117" y="391945"/>
                        <a:pt x="212758" y="397144"/>
                      </a:cubicBezTo>
                      <a:cubicBezTo>
                        <a:pt x="195399" y="402344"/>
                        <a:pt x="158083" y="398032"/>
                        <a:pt x="149403" y="406656"/>
                      </a:cubicBezTo>
                      <a:cubicBezTo>
                        <a:pt x="140660" y="415406"/>
                        <a:pt x="136352" y="415406"/>
                        <a:pt x="125962" y="415406"/>
                      </a:cubicBezTo>
                      <a:cubicBezTo>
                        <a:pt x="115508" y="415406"/>
                        <a:pt x="118613" y="412299"/>
                        <a:pt x="109426" y="421430"/>
                      </a:cubicBezTo>
                      <a:cubicBezTo>
                        <a:pt x="100367" y="430562"/>
                        <a:pt x="88646" y="448380"/>
                        <a:pt x="76545" y="436205"/>
                      </a:cubicBezTo>
                      <a:cubicBezTo>
                        <a:pt x="64318" y="424030"/>
                        <a:pt x="44805" y="428786"/>
                        <a:pt x="56969" y="416675"/>
                      </a:cubicBezTo>
                      <a:cubicBezTo>
                        <a:pt x="69133" y="404500"/>
                        <a:pt x="84401" y="403739"/>
                        <a:pt x="84401" y="396130"/>
                      </a:cubicBezTo>
                      <a:cubicBezTo>
                        <a:pt x="84401" y="388521"/>
                        <a:pt x="92131" y="377233"/>
                        <a:pt x="84401" y="369307"/>
                      </a:cubicBezTo>
                      <a:cubicBezTo>
                        <a:pt x="76609" y="361444"/>
                        <a:pt x="68753" y="353645"/>
                        <a:pt x="68753" y="316297"/>
                      </a:cubicBezTo>
                      <a:cubicBezTo>
                        <a:pt x="68753" y="279011"/>
                        <a:pt x="81677" y="284211"/>
                        <a:pt x="68753" y="257262"/>
                      </a:cubicBezTo>
                      <a:cubicBezTo>
                        <a:pt x="55765" y="230312"/>
                        <a:pt x="30613" y="192964"/>
                        <a:pt x="30613" y="173877"/>
                      </a:cubicBezTo>
                      <a:cubicBezTo>
                        <a:pt x="30613" y="154791"/>
                        <a:pt x="49683" y="171278"/>
                        <a:pt x="40117" y="154791"/>
                      </a:cubicBezTo>
                      <a:cubicBezTo>
                        <a:pt x="30613" y="138241"/>
                        <a:pt x="23264" y="138685"/>
                        <a:pt x="14141" y="129554"/>
                      </a:cubicBezTo>
                      <a:cubicBezTo>
                        <a:pt x="5018" y="120486"/>
                        <a:pt x="13" y="127842"/>
                        <a:pt x="13" y="89542"/>
                      </a:cubicBezTo>
                      <a:cubicBezTo>
                        <a:pt x="13" y="51369"/>
                        <a:pt x="-684" y="13133"/>
                        <a:pt x="7996" y="13133"/>
                      </a:cubicBezTo>
                      <a:cubicBezTo>
                        <a:pt x="16612" y="13133"/>
                        <a:pt x="32324" y="-16416"/>
                        <a:pt x="39230" y="13133"/>
                      </a:cubicBezTo>
                      <a:cubicBezTo>
                        <a:pt x="46135" y="42682"/>
                        <a:pt x="23581" y="26195"/>
                        <a:pt x="63494" y="47818"/>
                      </a:cubicBezTo>
                      <a:cubicBezTo>
                        <a:pt x="103471" y="69505"/>
                        <a:pt x="104295" y="63481"/>
                        <a:pt x="131157" y="76480"/>
                      </a:cubicBezTo>
                      <a:cubicBezTo>
                        <a:pt x="156372" y="88718"/>
                        <a:pt x="170944" y="92523"/>
                        <a:pt x="172654" y="92966"/>
                      </a:cubicBezTo>
                      <a:lnTo>
                        <a:pt x="172844" y="93030"/>
                      </a:lnTo>
                      <a:cubicBezTo>
                        <a:pt x="172844" y="93030"/>
                        <a:pt x="174618" y="92205"/>
                        <a:pt x="188493" y="86879"/>
                      </a:cubicBezTo>
                      <a:cubicBezTo>
                        <a:pt x="202368" y="81743"/>
                        <a:pt x="185008" y="81743"/>
                        <a:pt x="212758" y="81743"/>
                      </a:cubicBezTo>
                      <a:cubicBezTo>
                        <a:pt x="240507" y="81743"/>
                        <a:pt x="241394" y="63481"/>
                        <a:pt x="259640" y="81743"/>
                      </a:cubicBezTo>
                      <a:cubicBezTo>
                        <a:pt x="277886" y="99941"/>
                        <a:pt x="259640" y="101717"/>
                        <a:pt x="287389" y="109579"/>
                      </a:cubicBezTo>
                      <a:cubicBezTo>
                        <a:pt x="315202" y="117316"/>
                        <a:pt x="309563" y="96073"/>
                        <a:pt x="322994" y="117316"/>
                      </a:cubicBezTo>
                      <a:cubicBezTo>
                        <a:pt x="336362" y="138621"/>
                        <a:pt x="322108" y="128602"/>
                        <a:pt x="351631" y="138621"/>
                      </a:cubicBezTo>
                      <a:cubicBezTo>
                        <a:pt x="381154" y="148577"/>
                        <a:pt x="381154" y="153776"/>
                        <a:pt x="399337" y="160751"/>
                      </a:cubicBezTo>
                      <a:cubicBezTo>
                        <a:pt x="417519" y="167663"/>
                        <a:pt x="427086" y="168551"/>
                        <a:pt x="434878" y="176350"/>
                      </a:cubicBezTo>
                      <a:cubicBezTo>
                        <a:pt x="442671" y="184150"/>
                        <a:pt x="451414" y="199241"/>
                        <a:pt x="451414" y="209514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3" name="Forma libre 359">
                  <a:extLst>
                    <a:ext uri="{FF2B5EF4-FFF2-40B4-BE49-F238E27FC236}">
                      <a16:creationId xmlns:a16="http://schemas.microsoft.com/office/drawing/2014/main" id="{E8A0E5D4-DD9D-3744-1FF5-061345AB8715}"/>
                    </a:ext>
                  </a:extLst>
                </p:cNvPr>
                <p:cNvSpPr/>
                <p:nvPr/>
              </p:nvSpPr>
              <p:spPr>
                <a:xfrm>
                  <a:off x="5992302" y="4667758"/>
                  <a:ext cx="593400" cy="915802"/>
                </a:xfrm>
                <a:custGeom>
                  <a:avLst/>
                  <a:gdLst>
                    <a:gd name="connsiteX0" fmla="*/ 592802 w 593400"/>
                    <a:gd name="connsiteY0" fmla="*/ 690472 h 915802"/>
                    <a:gd name="connsiteX1" fmla="*/ 584439 w 593400"/>
                    <a:gd name="connsiteY1" fmla="*/ 700111 h 915802"/>
                    <a:gd name="connsiteX2" fmla="*/ 561758 w 593400"/>
                    <a:gd name="connsiteY2" fmla="*/ 709686 h 915802"/>
                    <a:gd name="connsiteX3" fmla="*/ 561758 w 593400"/>
                    <a:gd name="connsiteY3" fmla="*/ 745259 h 915802"/>
                    <a:gd name="connsiteX4" fmla="*/ 536670 w 593400"/>
                    <a:gd name="connsiteY4" fmla="*/ 814693 h 915802"/>
                    <a:gd name="connsiteX5" fmla="*/ 511518 w 593400"/>
                    <a:gd name="connsiteY5" fmla="*/ 839930 h 915802"/>
                    <a:gd name="connsiteX6" fmla="*/ 485416 w 593400"/>
                    <a:gd name="connsiteY6" fmla="*/ 837393 h 915802"/>
                    <a:gd name="connsiteX7" fmla="*/ 485416 w 593400"/>
                    <a:gd name="connsiteY7" fmla="*/ 863392 h 915802"/>
                    <a:gd name="connsiteX8" fmla="*/ 441195 w 593400"/>
                    <a:gd name="connsiteY8" fmla="*/ 855592 h 915802"/>
                    <a:gd name="connsiteX9" fmla="*/ 376953 w 593400"/>
                    <a:gd name="connsiteY9" fmla="*/ 871191 h 915802"/>
                    <a:gd name="connsiteX10" fmla="*/ 308341 w 593400"/>
                    <a:gd name="connsiteY10" fmla="*/ 884253 h 915802"/>
                    <a:gd name="connsiteX11" fmla="*/ 273622 w 593400"/>
                    <a:gd name="connsiteY11" fmla="*/ 912027 h 915802"/>
                    <a:gd name="connsiteX12" fmla="*/ 256263 w 593400"/>
                    <a:gd name="connsiteY12" fmla="*/ 887677 h 915802"/>
                    <a:gd name="connsiteX13" fmla="*/ 213816 w 593400"/>
                    <a:gd name="connsiteY13" fmla="*/ 863392 h 915802"/>
                    <a:gd name="connsiteX14" fmla="*/ 180871 w 593400"/>
                    <a:gd name="connsiteY14" fmla="*/ 813868 h 915802"/>
                    <a:gd name="connsiteX15" fmla="*/ 160915 w 593400"/>
                    <a:gd name="connsiteY15" fmla="*/ 788694 h 915802"/>
                    <a:gd name="connsiteX16" fmla="*/ 127020 w 593400"/>
                    <a:gd name="connsiteY16" fmla="*/ 782607 h 915802"/>
                    <a:gd name="connsiteX17" fmla="*/ 103009 w 593400"/>
                    <a:gd name="connsiteY17" fmla="*/ 772398 h 915802"/>
                    <a:gd name="connsiteX18" fmla="*/ 107000 w 593400"/>
                    <a:gd name="connsiteY18" fmla="*/ 760033 h 915802"/>
                    <a:gd name="connsiteX19" fmla="*/ 107000 w 593400"/>
                    <a:gd name="connsiteY19" fmla="*/ 711461 h 915802"/>
                    <a:gd name="connsiteX20" fmla="*/ 75323 w 593400"/>
                    <a:gd name="connsiteY20" fmla="*/ 658958 h 915802"/>
                    <a:gd name="connsiteX21" fmla="*/ 52262 w 593400"/>
                    <a:gd name="connsiteY21" fmla="*/ 635876 h 915802"/>
                    <a:gd name="connsiteX22" fmla="*/ 31608 w 593400"/>
                    <a:gd name="connsiteY22" fmla="*/ 647100 h 915802"/>
                    <a:gd name="connsiteX23" fmla="*/ 31608 w 593400"/>
                    <a:gd name="connsiteY23" fmla="*/ 611527 h 915802"/>
                    <a:gd name="connsiteX24" fmla="*/ 2908 w 593400"/>
                    <a:gd name="connsiteY24" fmla="*/ 588065 h 915802"/>
                    <a:gd name="connsiteX25" fmla="*/ 24639 w 593400"/>
                    <a:gd name="connsiteY25" fmla="*/ 542854 h 915802"/>
                    <a:gd name="connsiteX26" fmla="*/ 19191 w 593400"/>
                    <a:gd name="connsiteY26" fmla="*/ 522816 h 915802"/>
                    <a:gd name="connsiteX27" fmla="*/ 41998 w 593400"/>
                    <a:gd name="connsiteY27" fmla="*/ 507598 h 915802"/>
                    <a:gd name="connsiteX28" fmla="*/ 65123 w 593400"/>
                    <a:gd name="connsiteY28" fmla="*/ 494218 h 915802"/>
                    <a:gd name="connsiteX29" fmla="*/ 90591 w 593400"/>
                    <a:gd name="connsiteY29" fmla="*/ 494218 h 915802"/>
                    <a:gd name="connsiteX30" fmla="*/ 99841 w 593400"/>
                    <a:gd name="connsiteY30" fmla="*/ 469298 h 915802"/>
                    <a:gd name="connsiteX31" fmla="*/ 96990 w 593400"/>
                    <a:gd name="connsiteY31" fmla="*/ 417746 h 915802"/>
                    <a:gd name="connsiteX32" fmla="*/ 88374 w 593400"/>
                    <a:gd name="connsiteY32" fmla="*/ 360993 h 915802"/>
                    <a:gd name="connsiteX33" fmla="*/ 71521 w 593400"/>
                    <a:gd name="connsiteY33" fmla="*/ 318192 h 915802"/>
                    <a:gd name="connsiteX34" fmla="*/ 107063 w 593400"/>
                    <a:gd name="connsiteY34" fmla="*/ 302530 h 915802"/>
                    <a:gd name="connsiteX35" fmla="*/ 124169 w 593400"/>
                    <a:gd name="connsiteY35" fmla="*/ 312929 h 915802"/>
                    <a:gd name="connsiteX36" fmla="*/ 142415 w 593400"/>
                    <a:gd name="connsiteY36" fmla="*/ 306588 h 915802"/>
                    <a:gd name="connsiteX37" fmla="*/ 152995 w 593400"/>
                    <a:gd name="connsiteY37" fmla="*/ 282619 h 915802"/>
                    <a:gd name="connsiteX38" fmla="*/ 180364 w 593400"/>
                    <a:gd name="connsiteY38" fmla="*/ 272981 h 915802"/>
                    <a:gd name="connsiteX39" fmla="*/ 206657 w 593400"/>
                    <a:gd name="connsiteY39" fmla="*/ 276722 h 915802"/>
                    <a:gd name="connsiteX40" fmla="*/ 197723 w 593400"/>
                    <a:gd name="connsiteY40" fmla="*/ 234110 h 915802"/>
                    <a:gd name="connsiteX41" fmla="*/ 213372 w 593400"/>
                    <a:gd name="connsiteY41" fmla="*/ 228847 h 915802"/>
                    <a:gd name="connsiteX42" fmla="*/ 242198 w 593400"/>
                    <a:gd name="connsiteY42" fmla="*/ 226564 h 915802"/>
                    <a:gd name="connsiteX43" fmla="*/ 226550 w 593400"/>
                    <a:gd name="connsiteY43" fmla="*/ 200503 h 915802"/>
                    <a:gd name="connsiteX44" fmla="*/ 226550 w 593400"/>
                    <a:gd name="connsiteY44" fmla="*/ 169241 h 915802"/>
                    <a:gd name="connsiteX45" fmla="*/ 221988 w 593400"/>
                    <a:gd name="connsiteY45" fmla="*/ 147175 h 915802"/>
                    <a:gd name="connsiteX46" fmla="*/ 213816 w 593400"/>
                    <a:gd name="connsiteY46" fmla="*/ 110714 h 915802"/>
                    <a:gd name="connsiteX47" fmla="*/ 202855 w 593400"/>
                    <a:gd name="connsiteY47" fmla="*/ 81228 h 915802"/>
                    <a:gd name="connsiteX48" fmla="*/ 177387 w 593400"/>
                    <a:gd name="connsiteY48" fmla="*/ 59796 h 915802"/>
                    <a:gd name="connsiteX49" fmla="*/ 172762 w 593400"/>
                    <a:gd name="connsiteY49" fmla="*/ 32022 h 915802"/>
                    <a:gd name="connsiteX50" fmla="*/ 197027 w 593400"/>
                    <a:gd name="connsiteY50" fmla="*/ 19847 h 915802"/>
                    <a:gd name="connsiteX51" fmla="*/ 221735 w 593400"/>
                    <a:gd name="connsiteY51" fmla="*/ 0 h 915802"/>
                    <a:gd name="connsiteX52" fmla="*/ 235546 w 593400"/>
                    <a:gd name="connsiteY52" fmla="*/ 8497 h 915802"/>
                    <a:gd name="connsiteX53" fmla="*/ 281605 w 593400"/>
                    <a:gd name="connsiteY53" fmla="*/ 32973 h 915802"/>
                    <a:gd name="connsiteX54" fmla="*/ 337167 w 593400"/>
                    <a:gd name="connsiteY54" fmla="*/ 42421 h 915802"/>
                    <a:gd name="connsiteX55" fmla="*/ 339764 w 593400"/>
                    <a:gd name="connsiteY55" fmla="*/ 41597 h 915802"/>
                    <a:gd name="connsiteX56" fmla="*/ 396150 w 593400"/>
                    <a:gd name="connsiteY56" fmla="*/ 146668 h 915802"/>
                    <a:gd name="connsiteX57" fmla="*/ 412559 w 593400"/>
                    <a:gd name="connsiteY57" fmla="*/ 190040 h 915802"/>
                    <a:gd name="connsiteX58" fmla="*/ 436000 w 593400"/>
                    <a:gd name="connsiteY58" fmla="*/ 251738 h 915802"/>
                    <a:gd name="connsiteX59" fmla="*/ 456020 w 593400"/>
                    <a:gd name="connsiteY59" fmla="*/ 294540 h 915802"/>
                    <a:gd name="connsiteX60" fmla="*/ 498911 w 593400"/>
                    <a:gd name="connsiteY60" fmla="*/ 339942 h 915802"/>
                    <a:gd name="connsiteX61" fmla="*/ 520958 w 593400"/>
                    <a:gd name="connsiteY61" fmla="*/ 362072 h 915802"/>
                    <a:gd name="connsiteX62" fmla="*/ 479461 w 593400"/>
                    <a:gd name="connsiteY62" fmla="*/ 345585 h 915802"/>
                    <a:gd name="connsiteX63" fmla="*/ 411798 w 593400"/>
                    <a:gd name="connsiteY63" fmla="*/ 316924 h 915802"/>
                    <a:gd name="connsiteX64" fmla="*/ 387534 w 593400"/>
                    <a:gd name="connsiteY64" fmla="*/ 282238 h 915802"/>
                    <a:gd name="connsiteX65" fmla="*/ 356300 w 593400"/>
                    <a:gd name="connsiteY65" fmla="*/ 282238 h 915802"/>
                    <a:gd name="connsiteX66" fmla="*/ 348317 w 593400"/>
                    <a:gd name="connsiteY66" fmla="*/ 358647 h 915802"/>
                    <a:gd name="connsiteX67" fmla="*/ 362445 w 593400"/>
                    <a:gd name="connsiteY67" fmla="*/ 398596 h 915802"/>
                    <a:gd name="connsiteX68" fmla="*/ 388421 w 593400"/>
                    <a:gd name="connsiteY68" fmla="*/ 423833 h 915802"/>
                    <a:gd name="connsiteX69" fmla="*/ 378917 w 593400"/>
                    <a:gd name="connsiteY69" fmla="*/ 442920 h 915802"/>
                    <a:gd name="connsiteX70" fmla="*/ 417057 w 593400"/>
                    <a:gd name="connsiteY70" fmla="*/ 526304 h 915802"/>
                    <a:gd name="connsiteX71" fmla="*/ 417057 w 593400"/>
                    <a:gd name="connsiteY71" fmla="*/ 585338 h 915802"/>
                    <a:gd name="connsiteX72" fmla="*/ 432705 w 593400"/>
                    <a:gd name="connsiteY72" fmla="*/ 638349 h 915802"/>
                    <a:gd name="connsiteX73" fmla="*/ 432705 w 593400"/>
                    <a:gd name="connsiteY73" fmla="*/ 665172 h 915802"/>
                    <a:gd name="connsiteX74" fmla="*/ 405273 w 593400"/>
                    <a:gd name="connsiteY74" fmla="*/ 685716 h 915802"/>
                    <a:gd name="connsiteX75" fmla="*/ 424849 w 593400"/>
                    <a:gd name="connsiteY75" fmla="*/ 705247 h 915802"/>
                    <a:gd name="connsiteX76" fmla="*/ 457730 w 593400"/>
                    <a:gd name="connsiteY76" fmla="*/ 690472 h 915802"/>
                    <a:gd name="connsiteX77" fmla="*/ 474266 w 593400"/>
                    <a:gd name="connsiteY77" fmla="*/ 684385 h 915802"/>
                    <a:gd name="connsiteX78" fmla="*/ 497707 w 593400"/>
                    <a:gd name="connsiteY78" fmla="*/ 675635 h 915802"/>
                    <a:gd name="connsiteX79" fmla="*/ 561061 w 593400"/>
                    <a:gd name="connsiteY79" fmla="*/ 666123 h 915802"/>
                    <a:gd name="connsiteX80" fmla="*/ 591472 w 593400"/>
                    <a:gd name="connsiteY80" fmla="*/ 683497 h 915802"/>
                    <a:gd name="connsiteX81" fmla="*/ 592992 w 593400"/>
                    <a:gd name="connsiteY81" fmla="*/ 690092 h 915802"/>
                    <a:gd name="connsiteX82" fmla="*/ 592802 w 593400"/>
                    <a:gd name="connsiteY82" fmla="*/ 690472 h 9158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593400" h="915802">
                      <a:moveTo>
                        <a:pt x="592802" y="690472"/>
                      </a:moveTo>
                      <a:cubicBezTo>
                        <a:pt x="591091" y="695545"/>
                        <a:pt x="584439" y="700111"/>
                        <a:pt x="584439" y="700111"/>
                      </a:cubicBezTo>
                      <a:cubicBezTo>
                        <a:pt x="584439" y="700111"/>
                        <a:pt x="576647" y="705373"/>
                        <a:pt x="561758" y="709686"/>
                      </a:cubicBezTo>
                      <a:cubicBezTo>
                        <a:pt x="547123" y="713998"/>
                        <a:pt x="561758" y="727884"/>
                        <a:pt x="561758" y="745259"/>
                      </a:cubicBezTo>
                      <a:cubicBezTo>
                        <a:pt x="561758" y="762569"/>
                        <a:pt x="544969" y="806513"/>
                        <a:pt x="536670" y="814693"/>
                      </a:cubicBezTo>
                      <a:cubicBezTo>
                        <a:pt x="528371" y="822936"/>
                        <a:pt x="515826" y="835554"/>
                        <a:pt x="511518" y="839930"/>
                      </a:cubicBezTo>
                      <a:cubicBezTo>
                        <a:pt x="507147" y="844305"/>
                        <a:pt x="493272" y="837393"/>
                        <a:pt x="485416" y="837393"/>
                      </a:cubicBezTo>
                      <a:cubicBezTo>
                        <a:pt x="477624" y="837393"/>
                        <a:pt x="485416" y="852104"/>
                        <a:pt x="485416" y="863392"/>
                      </a:cubicBezTo>
                      <a:cubicBezTo>
                        <a:pt x="485416" y="874742"/>
                        <a:pt x="473315" y="868654"/>
                        <a:pt x="441195" y="855592"/>
                      </a:cubicBezTo>
                      <a:cubicBezTo>
                        <a:pt x="409074" y="842529"/>
                        <a:pt x="417817" y="860792"/>
                        <a:pt x="376953" y="871191"/>
                      </a:cubicBezTo>
                      <a:cubicBezTo>
                        <a:pt x="336090" y="881654"/>
                        <a:pt x="325700" y="874678"/>
                        <a:pt x="308341" y="884253"/>
                      </a:cubicBezTo>
                      <a:cubicBezTo>
                        <a:pt x="290981" y="893828"/>
                        <a:pt x="273622" y="926865"/>
                        <a:pt x="273622" y="912027"/>
                      </a:cubicBezTo>
                      <a:cubicBezTo>
                        <a:pt x="273622" y="897252"/>
                        <a:pt x="277107" y="879878"/>
                        <a:pt x="256263" y="887677"/>
                      </a:cubicBezTo>
                      <a:cubicBezTo>
                        <a:pt x="235483" y="895477"/>
                        <a:pt x="225029" y="891165"/>
                        <a:pt x="213816" y="863392"/>
                      </a:cubicBezTo>
                      <a:cubicBezTo>
                        <a:pt x="202602" y="835618"/>
                        <a:pt x="192148" y="841705"/>
                        <a:pt x="180871" y="813868"/>
                      </a:cubicBezTo>
                      <a:cubicBezTo>
                        <a:pt x="169531" y="786095"/>
                        <a:pt x="176500" y="788694"/>
                        <a:pt x="160915" y="788694"/>
                      </a:cubicBezTo>
                      <a:cubicBezTo>
                        <a:pt x="145203" y="788694"/>
                        <a:pt x="137410" y="782607"/>
                        <a:pt x="127020" y="782607"/>
                      </a:cubicBezTo>
                      <a:cubicBezTo>
                        <a:pt x="116630" y="782607"/>
                        <a:pt x="103009" y="772398"/>
                        <a:pt x="103009" y="772398"/>
                      </a:cubicBezTo>
                      <a:cubicBezTo>
                        <a:pt x="106366" y="767008"/>
                        <a:pt x="107000" y="763204"/>
                        <a:pt x="107000" y="760033"/>
                      </a:cubicBezTo>
                      <a:lnTo>
                        <a:pt x="107000" y="711461"/>
                      </a:lnTo>
                      <a:cubicBezTo>
                        <a:pt x="107000" y="690599"/>
                        <a:pt x="82735" y="694975"/>
                        <a:pt x="75323" y="658958"/>
                      </a:cubicBezTo>
                      <a:cubicBezTo>
                        <a:pt x="67847" y="623004"/>
                        <a:pt x="64489" y="648114"/>
                        <a:pt x="52262" y="635876"/>
                      </a:cubicBezTo>
                      <a:cubicBezTo>
                        <a:pt x="40034" y="623575"/>
                        <a:pt x="46370" y="651412"/>
                        <a:pt x="31608" y="647100"/>
                      </a:cubicBezTo>
                      <a:cubicBezTo>
                        <a:pt x="16847" y="642788"/>
                        <a:pt x="31608" y="635876"/>
                        <a:pt x="31608" y="611527"/>
                      </a:cubicBezTo>
                      <a:cubicBezTo>
                        <a:pt x="31608" y="587241"/>
                        <a:pt x="15959" y="611527"/>
                        <a:pt x="2908" y="588065"/>
                      </a:cubicBezTo>
                      <a:cubicBezTo>
                        <a:pt x="-10079" y="564603"/>
                        <a:pt x="24639" y="553316"/>
                        <a:pt x="24639" y="542854"/>
                      </a:cubicBezTo>
                      <a:cubicBezTo>
                        <a:pt x="24639" y="536766"/>
                        <a:pt x="22675" y="529601"/>
                        <a:pt x="19191" y="522816"/>
                      </a:cubicBezTo>
                      <a:cubicBezTo>
                        <a:pt x="19191" y="522816"/>
                        <a:pt x="35029" y="507598"/>
                        <a:pt x="41998" y="507598"/>
                      </a:cubicBezTo>
                      <a:cubicBezTo>
                        <a:pt x="48967" y="507598"/>
                        <a:pt x="51185" y="494218"/>
                        <a:pt x="65123" y="494218"/>
                      </a:cubicBezTo>
                      <a:cubicBezTo>
                        <a:pt x="78934" y="494218"/>
                        <a:pt x="84192" y="500559"/>
                        <a:pt x="90591" y="494218"/>
                      </a:cubicBezTo>
                      <a:cubicBezTo>
                        <a:pt x="96926" y="487814"/>
                        <a:pt x="102692" y="501193"/>
                        <a:pt x="99841" y="469298"/>
                      </a:cubicBezTo>
                      <a:cubicBezTo>
                        <a:pt x="96990" y="437466"/>
                        <a:pt x="99841" y="455475"/>
                        <a:pt x="96990" y="417746"/>
                      </a:cubicBezTo>
                      <a:cubicBezTo>
                        <a:pt x="94076" y="380143"/>
                        <a:pt x="101045" y="389401"/>
                        <a:pt x="88374" y="360993"/>
                      </a:cubicBezTo>
                      <a:cubicBezTo>
                        <a:pt x="75576" y="332586"/>
                        <a:pt x="50678" y="327450"/>
                        <a:pt x="71521" y="318192"/>
                      </a:cubicBezTo>
                      <a:cubicBezTo>
                        <a:pt x="92365" y="308871"/>
                        <a:pt x="92365" y="302530"/>
                        <a:pt x="107063" y="302530"/>
                      </a:cubicBezTo>
                      <a:cubicBezTo>
                        <a:pt x="121888" y="302530"/>
                        <a:pt x="105986" y="302783"/>
                        <a:pt x="124169" y="312929"/>
                      </a:cubicBezTo>
                      <a:cubicBezTo>
                        <a:pt x="142415" y="323138"/>
                        <a:pt x="142415" y="319840"/>
                        <a:pt x="142415" y="306588"/>
                      </a:cubicBezTo>
                      <a:cubicBezTo>
                        <a:pt x="142415" y="293208"/>
                        <a:pt x="127907" y="287121"/>
                        <a:pt x="152995" y="282619"/>
                      </a:cubicBezTo>
                      <a:cubicBezTo>
                        <a:pt x="177957" y="278180"/>
                        <a:pt x="161295" y="261884"/>
                        <a:pt x="180364" y="272981"/>
                      </a:cubicBezTo>
                      <a:cubicBezTo>
                        <a:pt x="199434" y="283950"/>
                        <a:pt x="206657" y="281668"/>
                        <a:pt x="206657" y="276722"/>
                      </a:cubicBezTo>
                      <a:cubicBezTo>
                        <a:pt x="206657" y="271839"/>
                        <a:pt x="182075" y="249709"/>
                        <a:pt x="197723" y="234110"/>
                      </a:cubicBezTo>
                      <a:cubicBezTo>
                        <a:pt x="213372" y="218448"/>
                        <a:pt x="196837" y="212424"/>
                        <a:pt x="213372" y="228847"/>
                      </a:cubicBezTo>
                      <a:cubicBezTo>
                        <a:pt x="229781" y="245397"/>
                        <a:pt x="252082" y="242227"/>
                        <a:pt x="242198" y="226564"/>
                      </a:cubicBezTo>
                      <a:cubicBezTo>
                        <a:pt x="232378" y="210902"/>
                        <a:pt x="233519" y="225423"/>
                        <a:pt x="226550" y="200503"/>
                      </a:cubicBezTo>
                      <a:cubicBezTo>
                        <a:pt x="219581" y="175646"/>
                        <a:pt x="226550" y="186616"/>
                        <a:pt x="226550" y="169241"/>
                      </a:cubicBezTo>
                      <a:cubicBezTo>
                        <a:pt x="226550" y="151867"/>
                        <a:pt x="213816" y="169241"/>
                        <a:pt x="221988" y="147175"/>
                      </a:cubicBezTo>
                      <a:cubicBezTo>
                        <a:pt x="229971" y="125235"/>
                        <a:pt x="220785" y="126313"/>
                        <a:pt x="213816" y="110714"/>
                      </a:cubicBezTo>
                      <a:cubicBezTo>
                        <a:pt x="206847" y="95052"/>
                        <a:pt x="215019" y="104373"/>
                        <a:pt x="202855" y="81228"/>
                      </a:cubicBezTo>
                      <a:cubicBezTo>
                        <a:pt x="190691" y="58084"/>
                        <a:pt x="185496" y="74824"/>
                        <a:pt x="177387" y="59796"/>
                      </a:cubicBezTo>
                      <a:cubicBezTo>
                        <a:pt x="169214" y="44704"/>
                        <a:pt x="161802" y="37222"/>
                        <a:pt x="172762" y="32022"/>
                      </a:cubicBezTo>
                      <a:cubicBezTo>
                        <a:pt x="183786" y="26759"/>
                        <a:pt x="186890" y="30056"/>
                        <a:pt x="197027" y="19847"/>
                      </a:cubicBezTo>
                      <a:cubicBezTo>
                        <a:pt x="207163" y="9702"/>
                        <a:pt x="221735" y="0"/>
                        <a:pt x="221735" y="0"/>
                      </a:cubicBezTo>
                      <a:cubicBezTo>
                        <a:pt x="225283" y="2537"/>
                        <a:pt x="229718" y="5263"/>
                        <a:pt x="235546" y="8497"/>
                      </a:cubicBezTo>
                      <a:cubicBezTo>
                        <a:pt x="271151" y="28471"/>
                        <a:pt x="246887" y="32973"/>
                        <a:pt x="281605" y="32973"/>
                      </a:cubicBezTo>
                      <a:cubicBezTo>
                        <a:pt x="316323" y="32973"/>
                        <a:pt x="295479" y="56308"/>
                        <a:pt x="337167" y="42421"/>
                      </a:cubicBezTo>
                      <a:cubicBezTo>
                        <a:pt x="338054" y="42168"/>
                        <a:pt x="338941" y="41851"/>
                        <a:pt x="339764" y="41597"/>
                      </a:cubicBezTo>
                      <a:cubicBezTo>
                        <a:pt x="339764" y="41597"/>
                        <a:pt x="386647" y="137093"/>
                        <a:pt x="396150" y="146668"/>
                      </a:cubicBezTo>
                      <a:cubicBezTo>
                        <a:pt x="405590" y="156242"/>
                        <a:pt x="401345" y="168291"/>
                        <a:pt x="412559" y="190040"/>
                      </a:cubicBezTo>
                      <a:cubicBezTo>
                        <a:pt x="423899" y="211853"/>
                        <a:pt x="423899" y="213438"/>
                        <a:pt x="436000" y="251738"/>
                      </a:cubicBezTo>
                      <a:cubicBezTo>
                        <a:pt x="448164" y="289974"/>
                        <a:pt x="441195" y="288199"/>
                        <a:pt x="456020" y="294540"/>
                      </a:cubicBezTo>
                      <a:cubicBezTo>
                        <a:pt x="470781" y="300881"/>
                        <a:pt x="498911" y="339942"/>
                        <a:pt x="498911" y="339942"/>
                      </a:cubicBezTo>
                      <a:lnTo>
                        <a:pt x="520958" y="362072"/>
                      </a:lnTo>
                      <a:cubicBezTo>
                        <a:pt x="519247" y="361628"/>
                        <a:pt x="504676" y="357886"/>
                        <a:pt x="479461" y="345585"/>
                      </a:cubicBezTo>
                      <a:cubicBezTo>
                        <a:pt x="452599" y="332586"/>
                        <a:pt x="451712" y="338673"/>
                        <a:pt x="411798" y="316924"/>
                      </a:cubicBezTo>
                      <a:cubicBezTo>
                        <a:pt x="371885" y="295237"/>
                        <a:pt x="394439" y="311788"/>
                        <a:pt x="387534" y="282238"/>
                      </a:cubicBezTo>
                      <a:cubicBezTo>
                        <a:pt x="380628" y="252689"/>
                        <a:pt x="364916" y="282238"/>
                        <a:pt x="356300" y="282238"/>
                      </a:cubicBezTo>
                      <a:cubicBezTo>
                        <a:pt x="347620" y="282238"/>
                        <a:pt x="348317" y="320411"/>
                        <a:pt x="348317" y="358647"/>
                      </a:cubicBezTo>
                      <a:cubicBezTo>
                        <a:pt x="348317" y="396884"/>
                        <a:pt x="353259" y="389528"/>
                        <a:pt x="362445" y="398596"/>
                      </a:cubicBezTo>
                      <a:cubicBezTo>
                        <a:pt x="371568" y="407727"/>
                        <a:pt x="378917" y="407283"/>
                        <a:pt x="388421" y="423833"/>
                      </a:cubicBezTo>
                      <a:cubicBezTo>
                        <a:pt x="397987" y="440319"/>
                        <a:pt x="378917" y="423833"/>
                        <a:pt x="378917" y="442920"/>
                      </a:cubicBezTo>
                      <a:cubicBezTo>
                        <a:pt x="378917" y="462069"/>
                        <a:pt x="404069" y="499354"/>
                        <a:pt x="417057" y="526304"/>
                      </a:cubicBezTo>
                      <a:cubicBezTo>
                        <a:pt x="429981" y="553253"/>
                        <a:pt x="417057" y="548053"/>
                        <a:pt x="417057" y="585338"/>
                      </a:cubicBezTo>
                      <a:cubicBezTo>
                        <a:pt x="417057" y="622687"/>
                        <a:pt x="424913" y="630423"/>
                        <a:pt x="432705" y="638349"/>
                      </a:cubicBezTo>
                      <a:cubicBezTo>
                        <a:pt x="440435" y="646212"/>
                        <a:pt x="432705" y="657499"/>
                        <a:pt x="432705" y="665172"/>
                      </a:cubicBezTo>
                      <a:cubicBezTo>
                        <a:pt x="432705" y="672781"/>
                        <a:pt x="417437" y="673605"/>
                        <a:pt x="405273" y="685716"/>
                      </a:cubicBezTo>
                      <a:cubicBezTo>
                        <a:pt x="393109" y="697891"/>
                        <a:pt x="412622" y="693072"/>
                        <a:pt x="424849" y="705247"/>
                      </a:cubicBezTo>
                      <a:cubicBezTo>
                        <a:pt x="436887" y="717422"/>
                        <a:pt x="448671" y="699603"/>
                        <a:pt x="457730" y="690472"/>
                      </a:cubicBezTo>
                      <a:cubicBezTo>
                        <a:pt x="466917" y="681341"/>
                        <a:pt x="463812" y="684385"/>
                        <a:pt x="474266" y="684385"/>
                      </a:cubicBezTo>
                      <a:cubicBezTo>
                        <a:pt x="484719" y="684385"/>
                        <a:pt x="488964" y="684385"/>
                        <a:pt x="497707" y="675635"/>
                      </a:cubicBezTo>
                      <a:cubicBezTo>
                        <a:pt x="506323" y="667010"/>
                        <a:pt x="543702" y="671322"/>
                        <a:pt x="561061" y="666123"/>
                      </a:cubicBezTo>
                      <a:cubicBezTo>
                        <a:pt x="578421" y="660923"/>
                        <a:pt x="584503" y="676522"/>
                        <a:pt x="591472" y="683497"/>
                      </a:cubicBezTo>
                      <a:cubicBezTo>
                        <a:pt x="593562" y="685590"/>
                        <a:pt x="593752" y="687873"/>
                        <a:pt x="592992" y="690092"/>
                      </a:cubicBezTo>
                      <a:cubicBezTo>
                        <a:pt x="592929" y="690219"/>
                        <a:pt x="592865" y="690345"/>
                        <a:pt x="592802" y="690472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4" name="Forma libre 360">
                  <a:extLst>
                    <a:ext uri="{FF2B5EF4-FFF2-40B4-BE49-F238E27FC236}">
                      <a16:creationId xmlns:a16="http://schemas.microsoft.com/office/drawing/2014/main" id="{F713DE33-488C-92B2-BE7E-CC725B3460D0}"/>
                    </a:ext>
                  </a:extLst>
                </p:cNvPr>
                <p:cNvSpPr/>
                <p:nvPr/>
              </p:nvSpPr>
              <p:spPr>
                <a:xfrm>
                  <a:off x="5659381" y="4264382"/>
                  <a:ext cx="798443" cy="537932"/>
                </a:xfrm>
                <a:custGeom>
                  <a:avLst/>
                  <a:gdLst>
                    <a:gd name="connsiteX0" fmla="*/ 789764 w 798443"/>
                    <a:gd name="connsiteY0" fmla="*/ 171422 h 537932"/>
                    <a:gd name="connsiteX1" fmla="*/ 798444 w 798443"/>
                    <a:gd name="connsiteY1" fmla="*/ 188797 h 537932"/>
                    <a:gd name="connsiteX2" fmla="*/ 767147 w 798443"/>
                    <a:gd name="connsiteY2" fmla="*/ 233945 h 537932"/>
                    <a:gd name="connsiteX3" fmla="*/ 735913 w 798443"/>
                    <a:gd name="connsiteY3" fmla="*/ 273956 h 537932"/>
                    <a:gd name="connsiteX4" fmla="*/ 770695 w 798443"/>
                    <a:gd name="connsiteY4" fmla="*/ 273956 h 537932"/>
                    <a:gd name="connsiteX5" fmla="*/ 781085 w 798443"/>
                    <a:gd name="connsiteY5" fmla="*/ 308642 h 537932"/>
                    <a:gd name="connsiteX6" fmla="*/ 726473 w 798443"/>
                    <a:gd name="connsiteY6" fmla="*/ 417326 h 537932"/>
                    <a:gd name="connsiteX7" fmla="*/ 672622 w 798443"/>
                    <a:gd name="connsiteY7" fmla="*/ 445100 h 537932"/>
                    <a:gd name="connsiteX8" fmla="*/ 670024 w 798443"/>
                    <a:gd name="connsiteY8" fmla="*/ 445924 h 537932"/>
                    <a:gd name="connsiteX9" fmla="*/ 614462 w 798443"/>
                    <a:gd name="connsiteY9" fmla="*/ 436476 h 537932"/>
                    <a:gd name="connsiteX10" fmla="*/ 568404 w 798443"/>
                    <a:gd name="connsiteY10" fmla="*/ 412000 h 537932"/>
                    <a:gd name="connsiteX11" fmla="*/ 554592 w 798443"/>
                    <a:gd name="connsiteY11" fmla="*/ 403503 h 537932"/>
                    <a:gd name="connsiteX12" fmla="*/ 506823 w 798443"/>
                    <a:gd name="connsiteY12" fmla="*/ 350302 h 537932"/>
                    <a:gd name="connsiteX13" fmla="*/ 402858 w 798443"/>
                    <a:gd name="connsiteY13" fmla="*/ 358989 h 537932"/>
                    <a:gd name="connsiteX14" fmla="*/ 360094 w 798443"/>
                    <a:gd name="connsiteY14" fmla="*/ 343327 h 537932"/>
                    <a:gd name="connsiteX15" fmla="*/ 360094 w 798443"/>
                    <a:gd name="connsiteY15" fmla="*/ 426775 h 537932"/>
                    <a:gd name="connsiteX16" fmla="*/ 352301 w 798443"/>
                    <a:gd name="connsiteY16" fmla="*/ 459748 h 537932"/>
                    <a:gd name="connsiteX17" fmla="*/ 298514 w 798443"/>
                    <a:gd name="connsiteY17" fmla="*/ 489297 h 537932"/>
                    <a:gd name="connsiteX18" fmla="*/ 241241 w 798443"/>
                    <a:gd name="connsiteY18" fmla="*/ 537933 h 537932"/>
                    <a:gd name="connsiteX19" fmla="*/ 223882 w 798443"/>
                    <a:gd name="connsiteY19" fmla="*/ 473635 h 537932"/>
                    <a:gd name="connsiteX20" fmla="*/ 205953 w 798443"/>
                    <a:gd name="connsiteY20" fmla="*/ 414536 h 537932"/>
                    <a:gd name="connsiteX21" fmla="*/ 205953 w 798443"/>
                    <a:gd name="connsiteY21" fmla="*/ 376300 h 537932"/>
                    <a:gd name="connsiteX22" fmla="*/ 149187 w 798443"/>
                    <a:gd name="connsiteY22" fmla="*/ 357214 h 537932"/>
                    <a:gd name="connsiteX23" fmla="*/ 105789 w 798443"/>
                    <a:gd name="connsiteY23" fmla="*/ 357214 h 537932"/>
                    <a:gd name="connsiteX24" fmla="*/ 72782 w 798443"/>
                    <a:gd name="connsiteY24" fmla="*/ 301603 h 537932"/>
                    <a:gd name="connsiteX25" fmla="*/ 46743 w 798443"/>
                    <a:gd name="connsiteY25" fmla="*/ 247705 h 537932"/>
                    <a:gd name="connsiteX26" fmla="*/ 18994 w 798443"/>
                    <a:gd name="connsiteY26" fmla="*/ 219931 h 537932"/>
                    <a:gd name="connsiteX27" fmla="*/ 3408 w 798443"/>
                    <a:gd name="connsiteY27" fmla="*/ 124435 h 537932"/>
                    <a:gd name="connsiteX28" fmla="*/ 4232 w 798443"/>
                    <a:gd name="connsiteY28" fmla="*/ 123484 h 537932"/>
                    <a:gd name="connsiteX29" fmla="*/ 43322 w 798443"/>
                    <a:gd name="connsiteY29" fmla="*/ 103003 h 537932"/>
                    <a:gd name="connsiteX30" fmla="*/ 54916 w 798443"/>
                    <a:gd name="connsiteY30" fmla="*/ 74025 h 537932"/>
                    <a:gd name="connsiteX31" fmla="*/ 87290 w 798443"/>
                    <a:gd name="connsiteY31" fmla="*/ 64830 h 537932"/>
                    <a:gd name="connsiteX32" fmla="*/ 153242 w 798443"/>
                    <a:gd name="connsiteY32" fmla="*/ 55509 h 537932"/>
                    <a:gd name="connsiteX33" fmla="*/ 192648 w 798443"/>
                    <a:gd name="connsiteY33" fmla="*/ 43968 h 537932"/>
                    <a:gd name="connsiteX34" fmla="*/ 239024 w 798443"/>
                    <a:gd name="connsiteY34" fmla="*/ 32428 h 537932"/>
                    <a:gd name="connsiteX35" fmla="*/ 319991 w 798443"/>
                    <a:gd name="connsiteY35" fmla="*/ 22536 h 537932"/>
                    <a:gd name="connsiteX36" fmla="*/ 367443 w 798443"/>
                    <a:gd name="connsiteY36" fmla="*/ 3386 h 537932"/>
                    <a:gd name="connsiteX37" fmla="*/ 432192 w 798443"/>
                    <a:gd name="connsiteY37" fmla="*/ 16195 h 537932"/>
                    <a:gd name="connsiteX38" fmla="*/ 496940 w 798443"/>
                    <a:gd name="connsiteY38" fmla="*/ 42763 h 537932"/>
                    <a:gd name="connsiteX39" fmla="*/ 519747 w 798443"/>
                    <a:gd name="connsiteY39" fmla="*/ 43905 h 537932"/>
                    <a:gd name="connsiteX40" fmla="*/ 548447 w 798443"/>
                    <a:gd name="connsiteY40" fmla="*/ 86199 h 537932"/>
                    <a:gd name="connsiteX41" fmla="*/ 574486 w 798443"/>
                    <a:gd name="connsiteY41" fmla="*/ 81063 h 537932"/>
                    <a:gd name="connsiteX42" fmla="*/ 637017 w 798443"/>
                    <a:gd name="connsiteY42" fmla="*/ 91462 h 537932"/>
                    <a:gd name="connsiteX43" fmla="*/ 696063 w 798443"/>
                    <a:gd name="connsiteY43" fmla="*/ 67176 h 537932"/>
                    <a:gd name="connsiteX44" fmla="*/ 726093 w 798443"/>
                    <a:gd name="connsiteY44" fmla="*/ 22536 h 537932"/>
                    <a:gd name="connsiteX45" fmla="*/ 777600 w 798443"/>
                    <a:gd name="connsiteY45" fmla="*/ 74088 h 537932"/>
                    <a:gd name="connsiteX46" fmla="*/ 777600 w 798443"/>
                    <a:gd name="connsiteY46" fmla="*/ 124499 h 537932"/>
                    <a:gd name="connsiteX47" fmla="*/ 774116 w 798443"/>
                    <a:gd name="connsiteY47" fmla="*/ 155760 h 537932"/>
                    <a:gd name="connsiteX48" fmla="*/ 789764 w 798443"/>
                    <a:gd name="connsiteY48" fmla="*/ 171422 h 537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798443" h="537932">
                      <a:moveTo>
                        <a:pt x="789764" y="171422"/>
                      </a:moveTo>
                      <a:lnTo>
                        <a:pt x="798444" y="188797"/>
                      </a:lnTo>
                      <a:cubicBezTo>
                        <a:pt x="798444" y="188797"/>
                        <a:pt x="786280" y="214858"/>
                        <a:pt x="767147" y="233945"/>
                      </a:cubicBezTo>
                      <a:cubicBezTo>
                        <a:pt x="748077" y="253031"/>
                        <a:pt x="735913" y="273956"/>
                        <a:pt x="735913" y="273956"/>
                      </a:cubicBezTo>
                      <a:lnTo>
                        <a:pt x="770695" y="273956"/>
                      </a:lnTo>
                      <a:cubicBezTo>
                        <a:pt x="791475" y="273956"/>
                        <a:pt x="781085" y="273956"/>
                        <a:pt x="781085" y="308642"/>
                      </a:cubicBezTo>
                      <a:cubicBezTo>
                        <a:pt x="781085" y="343391"/>
                        <a:pt x="751561" y="392089"/>
                        <a:pt x="726473" y="417326"/>
                      </a:cubicBezTo>
                      <a:cubicBezTo>
                        <a:pt x="701765" y="441930"/>
                        <a:pt x="711268" y="432482"/>
                        <a:pt x="672622" y="445100"/>
                      </a:cubicBezTo>
                      <a:cubicBezTo>
                        <a:pt x="671798" y="445291"/>
                        <a:pt x="670848" y="445608"/>
                        <a:pt x="670024" y="445924"/>
                      </a:cubicBezTo>
                      <a:cubicBezTo>
                        <a:pt x="628337" y="459811"/>
                        <a:pt x="649181" y="436476"/>
                        <a:pt x="614462" y="436476"/>
                      </a:cubicBezTo>
                      <a:cubicBezTo>
                        <a:pt x="579744" y="436476"/>
                        <a:pt x="604009" y="431974"/>
                        <a:pt x="568404" y="412000"/>
                      </a:cubicBezTo>
                      <a:cubicBezTo>
                        <a:pt x="562575" y="408766"/>
                        <a:pt x="558140" y="406040"/>
                        <a:pt x="554592" y="403503"/>
                      </a:cubicBezTo>
                      <a:cubicBezTo>
                        <a:pt x="535713" y="390250"/>
                        <a:pt x="539577" y="383148"/>
                        <a:pt x="506823" y="350302"/>
                      </a:cubicBezTo>
                      <a:cubicBezTo>
                        <a:pt x="467670" y="311178"/>
                        <a:pt x="463362" y="358989"/>
                        <a:pt x="402858" y="358989"/>
                      </a:cubicBezTo>
                      <a:cubicBezTo>
                        <a:pt x="342292" y="358989"/>
                        <a:pt x="377010" y="350302"/>
                        <a:pt x="360094" y="343327"/>
                      </a:cubicBezTo>
                      <a:cubicBezTo>
                        <a:pt x="343242" y="336415"/>
                        <a:pt x="377073" y="409844"/>
                        <a:pt x="360094" y="426775"/>
                      </a:cubicBezTo>
                      <a:cubicBezTo>
                        <a:pt x="343242" y="443705"/>
                        <a:pt x="360094" y="452012"/>
                        <a:pt x="352301" y="459748"/>
                      </a:cubicBezTo>
                      <a:cubicBezTo>
                        <a:pt x="344509" y="467547"/>
                        <a:pt x="312388" y="475410"/>
                        <a:pt x="298514" y="489297"/>
                      </a:cubicBezTo>
                      <a:cubicBezTo>
                        <a:pt x="284639" y="503120"/>
                        <a:pt x="241241" y="537933"/>
                        <a:pt x="241241" y="537933"/>
                      </a:cubicBezTo>
                      <a:cubicBezTo>
                        <a:pt x="241241" y="523982"/>
                        <a:pt x="223882" y="506671"/>
                        <a:pt x="223882" y="473635"/>
                      </a:cubicBezTo>
                      <a:cubicBezTo>
                        <a:pt x="223882" y="440598"/>
                        <a:pt x="223565" y="432228"/>
                        <a:pt x="205953" y="414536"/>
                      </a:cubicBezTo>
                      <a:cubicBezTo>
                        <a:pt x="188277" y="396909"/>
                        <a:pt x="205953" y="390250"/>
                        <a:pt x="205953" y="376300"/>
                      </a:cubicBezTo>
                      <a:cubicBezTo>
                        <a:pt x="205953" y="362477"/>
                        <a:pt x="170918" y="378963"/>
                        <a:pt x="149187" y="357214"/>
                      </a:cubicBezTo>
                      <a:cubicBezTo>
                        <a:pt x="127393" y="335528"/>
                        <a:pt x="131828" y="357214"/>
                        <a:pt x="105789" y="357214"/>
                      </a:cubicBezTo>
                      <a:cubicBezTo>
                        <a:pt x="79750" y="357214"/>
                        <a:pt x="86720" y="339840"/>
                        <a:pt x="72782" y="301603"/>
                      </a:cubicBezTo>
                      <a:cubicBezTo>
                        <a:pt x="58970" y="263430"/>
                        <a:pt x="63278" y="264255"/>
                        <a:pt x="46743" y="247705"/>
                      </a:cubicBezTo>
                      <a:cubicBezTo>
                        <a:pt x="30207" y="231155"/>
                        <a:pt x="18994" y="245929"/>
                        <a:pt x="18994" y="219931"/>
                      </a:cubicBezTo>
                      <a:cubicBezTo>
                        <a:pt x="18994" y="193869"/>
                        <a:pt x="-9643" y="137435"/>
                        <a:pt x="3408" y="124435"/>
                      </a:cubicBezTo>
                      <a:cubicBezTo>
                        <a:pt x="3408" y="124435"/>
                        <a:pt x="3662" y="124055"/>
                        <a:pt x="4232" y="123484"/>
                      </a:cubicBezTo>
                      <a:cubicBezTo>
                        <a:pt x="8223" y="119426"/>
                        <a:pt x="25139" y="103003"/>
                        <a:pt x="43322" y="103003"/>
                      </a:cubicBezTo>
                      <a:cubicBezTo>
                        <a:pt x="64102" y="103003"/>
                        <a:pt x="31664" y="97169"/>
                        <a:pt x="54916" y="74025"/>
                      </a:cubicBezTo>
                      <a:cubicBezTo>
                        <a:pt x="78040" y="50880"/>
                        <a:pt x="52571" y="84487"/>
                        <a:pt x="87290" y="64830"/>
                      </a:cubicBezTo>
                      <a:cubicBezTo>
                        <a:pt x="122008" y="45046"/>
                        <a:pt x="132398" y="55509"/>
                        <a:pt x="153242" y="55509"/>
                      </a:cubicBezTo>
                      <a:cubicBezTo>
                        <a:pt x="174022" y="55509"/>
                        <a:pt x="161351" y="36993"/>
                        <a:pt x="192648" y="43968"/>
                      </a:cubicBezTo>
                      <a:cubicBezTo>
                        <a:pt x="223882" y="50880"/>
                        <a:pt x="204306" y="32428"/>
                        <a:pt x="239024" y="32428"/>
                      </a:cubicBezTo>
                      <a:cubicBezTo>
                        <a:pt x="273679" y="32428"/>
                        <a:pt x="291101" y="22536"/>
                        <a:pt x="319991" y="22536"/>
                      </a:cubicBezTo>
                      <a:cubicBezTo>
                        <a:pt x="348944" y="22536"/>
                        <a:pt x="331585" y="-10438"/>
                        <a:pt x="367443" y="3386"/>
                      </a:cubicBezTo>
                      <a:cubicBezTo>
                        <a:pt x="403239" y="17336"/>
                        <a:pt x="398677" y="-5872"/>
                        <a:pt x="432192" y="16195"/>
                      </a:cubicBezTo>
                      <a:cubicBezTo>
                        <a:pt x="465706" y="38198"/>
                        <a:pt x="472675" y="42763"/>
                        <a:pt x="496940" y="42763"/>
                      </a:cubicBezTo>
                      <a:cubicBezTo>
                        <a:pt x="507203" y="42763"/>
                        <a:pt x="513855" y="44031"/>
                        <a:pt x="519747" y="43905"/>
                      </a:cubicBezTo>
                      <a:cubicBezTo>
                        <a:pt x="519747" y="43905"/>
                        <a:pt x="534572" y="86199"/>
                        <a:pt x="548447" y="86199"/>
                      </a:cubicBezTo>
                      <a:cubicBezTo>
                        <a:pt x="562322" y="86199"/>
                        <a:pt x="569227" y="86199"/>
                        <a:pt x="574486" y="81063"/>
                      </a:cubicBezTo>
                      <a:cubicBezTo>
                        <a:pt x="579744" y="75800"/>
                        <a:pt x="604009" y="91462"/>
                        <a:pt x="637017" y="91462"/>
                      </a:cubicBezTo>
                      <a:cubicBezTo>
                        <a:pt x="670024" y="91462"/>
                        <a:pt x="683899" y="79287"/>
                        <a:pt x="696063" y="67176"/>
                      </a:cubicBezTo>
                      <a:cubicBezTo>
                        <a:pt x="708227" y="54938"/>
                        <a:pt x="726093" y="22536"/>
                        <a:pt x="726093" y="22536"/>
                      </a:cubicBezTo>
                      <a:cubicBezTo>
                        <a:pt x="726093" y="22536"/>
                        <a:pt x="759354" y="55889"/>
                        <a:pt x="777600" y="74088"/>
                      </a:cubicBezTo>
                      <a:cubicBezTo>
                        <a:pt x="795846" y="92287"/>
                        <a:pt x="777600" y="124499"/>
                        <a:pt x="777600" y="124499"/>
                      </a:cubicBezTo>
                      <a:lnTo>
                        <a:pt x="774116" y="155760"/>
                      </a:lnTo>
                      <a:lnTo>
                        <a:pt x="789764" y="171422"/>
                      </a:lnTo>
                      <a:close/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5" name="Forma libre 361">
                  <a:extLst>
                    <a:ext uri="{FF2B5EF4-FFF2-40B4-BE49-F238E27FC236}">
                      <a16:creationId xmlns:a16="http://schemas.microsoft.com/office/drawing/2014/main" id="{856BC7F2-E181-3ABE-7C08-327B5043A1BC}"/>
                    </a:ext>
                  </a:extLst>
                </p:cNvPr>
                <p:cNvSpPr/>
                <p:nvPr/>
              </p:nvSpPr>
              <p:spPr>
                <a:xfrm>
                  <a:off x="5824986" y="4599448"/>
                  <a:ext cx="411883" cy="591189"/>
                </a:xfrm>
                <a:custGeom>
                  <a:avLst/>
                  <a:gdLst>
                    <a:gd name="connsiteX0" fmla="*/ 409451 w 411883"/>
                    <a:gd name="connsiteY0" fmla="*/ 295001 h 591189"/>
                    <a:gd name="connsiteX1" fmla="*/ 380625 w 411883"/>
                    <a:gd name="connsiteY1" fmla="*/ 297284 h 591189"/>
                    <a:gd name="connsiteX2" fmla="*/ 364976 w 411883"/>
                    <a:gd name="connsiteY2" fmla="*/ 302547 h 591189"/>
                    <a:gd name="connsiteX3" fmla="*/ 373909 w 411883"/>
                    <a:gd name="connsiteY3" fmla="*/ 345095 h 591189"/>
                    <a:gd name="connsiteX4" fmla="*/ 347617 w 411883"/>
                    <a:gd name="connsiteY4" fmla="*/ 341354 h 591189"/>
                    <a:gd name="connsiteX5" fmla="*/ 320248 w 411883"/>
                    <a:gd name="connsiteY5" fmla="*/ 350992 h 591189"/>
                    <a:gd name="connsiteX6" fmla="*/ 309731 w 411883"/>
                    <a:gd name="connsiteY6" fmla="*/ 374961 h 591189"/>
                    <a:gd name="connsiteX7" fmla="*/ 291485 w 411883"/>
                    <a:gd name="connsiteY7" fmla="*/ 381302 h 591189"/>
                    <a:gd name="connsiteX8" fmla="*/ 274379 w 411883"/>
                    <a:gd name="connsiteY8" fmla="*/ 370903 h 591189"/>
                    <a:gd name="connsiteX9" fmla="*/ 238837 w 411883"/>
                    <a:gd name="connsiteY9" fmla="*/ 386565 h 591189"/>
                    <a:gd name="connsiteX10" fmla="*/ 255690 w 411883"/>
                    <a:gd name="connsiteY10" fmla="*/ 429367 h 591189"/>
                    <a:gd name="connsiteX11" fmla="*/ 264306 w 411883"/>
                    <a:gd name="connsiteY11" fmla="*/ 486119 h 591189"/>
                    <a:gd name="connsiteX12" fmla="*/ 267157 w 411883"/>
                    <a:gd name="connsiteY12" fmla="*/ 537671 h 591189"/>
                    <a:gd name="connsiteX13" fmla="*/ 257907 w 411883"/>
                    <a:gd name="connsiteY13" fmla="*/ 562592 h 591189"/>
                    <a:gd name="connsiteX14" fmla="*/ 232438 w 411883"/>
                    <a:gd name="connsiteY14" fmla="*/ 562592 h 591189"/>
                    <a:gd name="connsiteX15" fmla="*/ 209314 w 411883"/>
                    <a:gd name="connsiteY15" fmla="*/ 575971 h 591189"/>
                    <a:gd name="connsiteX16" fmla="*/ 186506 w 411883"/>
                    <a:gd name="connsiteY16" fmla="*/ 591190 h 591189"/>
                    <a:gd name="connsiteX17" fmla="*/ 177130 w 411883"/>
                    <a:gd name="connsiteY17" fmla="*/ 578254 h 591189"/>
                    <a:gd name="connsiteX18" fmla="*/ 147290 w 411883"/>
                    <a:gd name="connsiteY18" fmla="*/ 556948 h 591189"/>
                    <a:gd name="connsiteX19" fmla="*/ 113839 w 411883"/>
                    <a:gd name="connsiteY19" fmla="*/ 539066 h 591189"/>
                    <a:gd name="connsiteX20" fmla="*/ 67907 w 411883"/>
                    <a:gd name="connsiteY20" fmla="*/ 517380 h 591189"/>
                    <a:gd name="connsiteX21" fmla="*/ 75636 w 411883"/>
                    <a:gd name="connsiteY21" fmla="*/ 479144 h 591189"/>
                    <a:gd name="connsiteX22" fmla="*/ 66957 w 411883"/>
                    <a:gd name="connsiteY22" fmla="*/ 450483 h 591189"/>
                    <a:gd name="connsiteX23" fmla="*/ 81781 w 411883"/>
                    <a:gd name="connsiteY23" fmla="*/ 426957 h 591189"/>
                    <a:gd name="connsiteX24" fmla="*/ 59037 w 411883"/>
                    <a:gd name="connsiteY24" fmla="*/ 408822 h 591189"/>
                    <a:gd name="connsiteX25" fmla="*/ 11395 w 411883"/>
                    <a:gd name="connsiteY25" fmla="*/ 399247 h 591189"/>
                    <a:gd name="connsiteX26" fmla="*/ 11395 w 411883"/>
                    <a:gd name="connsiteY26" fmla="*/ 362977 h 591189"/>
                    <a:gd name="connsiteX27" fmla="*/ 26156 w 411883"/>
                    <a:gd name="connsiteY27" fmla="*/ 323662 h 591189"/>
                    <a:gd name="connsiteX28" fmla="*/ 41045 w 411883"/>
                    <a:gd name="connsiteY28" fmla="*/ 307176 h 591189"/>
                    <a:gd name="connsiteX29" fmla="*/ 41045 w 411883"/>
                    <a:gd name="connsiteY29" fmla="*/ 281495 h 591189"/>
                    <a:gd name="connsiteX30" fmla="*/ 47000 w 411883"/>
                    <a:gd name="connsiteY30" fmla="*/ 261140 h 591189"/>
                    <a:gd name="connsiteX31" fmla="*/ 75573 w 411883"/>
                    <a:gd name="connsiteY31" fmla="*/ 232479 h 591189"/>
                    <a:gd name="connsiteX32" fmla="*/ 75573 w 411883"/>
                    <a:gd name="connsiteY32" fmla="*/ 202993 h 591189"/>
                    <a:gd name="connsiteX33" fmla="*/ 132845 w 411883"/>
                    <a:gd name="connsiteY33" fmla="*/ 154358 h 591189"/>
                    <a:gd name="connsiteX34" fmla="*/ 186633 w 411883"/>
                    <a:gd name="connsiteY34" fmla="*/ 124809 h 591189"/>
                    <a:gd name="connsiteX35" fmla="*/ 194426 w 411883"/>
                    <a:gd name="connsiteY35" fmla="*/ 91772 h 591189"/>
                    <a:gd name="connsiteX36" fmla="*/ 194426 w 411883"/>
                    <a:gd name="connsiteY36" fmla="*/ 8388 h 591189"/>
                    <a:gd name="connsiteX37" fmla="*/ 237190 w 411883"/>
                    <a:gd name="connsiteY37" fmla="*/ 24050 h 591189"/>
                    <a:gd name="connsiteX38" fmla="*/ 341155 w 411883"/>
                    <a:gd name="connsiteY38" fmla="*/ 15363 h 591189"/>
                    <a:gd name="connsiteX39" fmla="*/ 388924 w 411883"/>
                    <a:gd name="connsiteY39" fmla="*/ 68564 h 591189"/>
                    <a:gd name="connsiteX40" fmla="*/ 364279 w 411883"/>
                    <a:gd name="connsiteY40" fmla="*/ 88411 h 591189"/>
                    <a:gd name="connsiteX41" fmla="*/ 339951 w 411883"/>
                    <a:gd name="connsiteY41" fmla="*/ 100586 h 591189"/>
                    <a:gd name="connsiteX42" fmla="*/ 344576 w 411883"/>
                    <a:gd name="connsiteY42" fmla="*/ 128360 h 591189"/>
                    <a:gd name="connsiteX43" fmla="*/ 370044 w 411883"/>
                    <a:gd name="connsiteY43" fmla="*/ 149792 h 591189"/>
                    <a:gd name="connsiteX44" fmla="*/ 381005 w 411883"/>
                    <a:gd name="connsiteY44" fmla="*/ 179278 h 591189"/>
                    <a:gd name="connsiteX45" fmla="*/ 389177 w 411883"/>
                    <a:gd name="connsiteY45" fmla="*/ 215738 h 591189"/>
                    <a:gd name="connsiteX46" fmla="*/ 393739 w 411883"/>
                    <a:gd name="connsiteY46" fmla="*/ 237805 h 591189"/>
                    <a:gd name="connsiteX47" fmla="*/ 393739 w 411883"/>
                    <a:gd name="connsiteY47" fmla="*/ 269066 h 591189"/>
                    <a:gd name="connsiteX48" fmla="*/ 409451 w 411883"/>
                    <a:gd name="connsiteY48" fmla="*/ 295001 h 591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1883" h="591189">
                      <a:moveTo>
                        <a:pt x="409451" y="295001"/>
                      </a:moveTo>
                      <a:cubicBezTo>
                        <a:pt x="419334" y="310663"/>
                        <a:pt x="396970" y="313834"/>
                        <a:pt x="380625" y="297284"/>
                      </a:cubicBezTo>
                      <a:cubicBezTo>
                        <a:pt x="364089" y="280861"/>
                        <a:pt x="380625" y="286821"/>
                        <a:pt x="364976" y="302547"/>
                      </a:cubicBezTo>
                      <a:cubicBezTo>
                        <a:pt x="349328" y="318146"/>
                        <a:pt x="373909" y="340212"/>
                        <a:pt x="373909" y="345095"/>
                      </a:cubicBezTo>
                      <a:cubicBezTo>
                        <a:pt x="373909" y="350041"/>
                        <a:pt x="366687" y="352387"/>
                        <a:pt x="347617" y="341354"/>
                      </a:cubicBezTo>
                      <a:cubicBezTo>
                        <a:pt x="328547" y="330257"/>
                        <a:pt x="345209" y="346553"/>
                        <a:pt x="320248" y="350992"/>
                      </a:cubicBezTo>
                      <a:cubicBezTo>
                        <a:pt x="295159" y="355494"/>
                        <a:pt x="309731" y="361582"/>
                        <a:pt x="309731" y="374961"/>
                      </a:cubicBezTo>
                      <a:cubicBezTo>
                        <a:pt x="309731" y="388214"/>
                        <a:pt x="309731" y="391511"/>
                        <a:pt x="291485" y="381302"/>
                      </a:cubicBezTo>
                      <a:cubicBezTo>
                        <a:pt x="273302" y="371157"/>
                        <a:pt x="289141" y="370903"/>
                        <a:pt x="274379" y="370903"/>
                      </a:cubicBezTo>
                      <a:cubicBezTo>
                        <a:pt x="259681" y="370903"/>
                        <a:pt x="259681" y="377244"/>
                        <a:pt x="238837" y="386565"/>
                      </a:cubicBezTo>
                      <a:cubicBezTo>
                        <a:pt x="217994" y="395823"/>
                        <a:pt x="242829" y="401023"/>
                        <a:pt x="255690" y="429367"/>
                      </a:cubicBezTo>
                      <a:cubicBezTo>
                        <a:pt x="268424" y="457775"/>
                        <a:pt x="261391" y="448517"/>
                        <a:pt x="264306" y="486119"/>
                      </a:cubicBezTo>
                      <a:cubicBezTo>
                        <a:pt x="267157" y="523848"/>
                        <a:pt x="264306" y="505776"/>
                        <a:pt x="267157" y="537671"/>
                      </a:cubicBezTo>
                      <a:cubicBezTo>
                        <a:pt x="270071" y="569567"/>
                        <a:pt x="264306" y="556187"/>
                        <a:pt x="257907" y="562592"/>
                      </a:cubicBezTo>
                      <a:cubicBezTo>
                        <a:pt x="251445" y="568933"/>
                        <a:pt x="246250" y="562592"/>
                        <a:pt x="232438" y="562592"/>
                      </a:cubicBezTo>
                      <a:cubicBezTo>
                        <a:pt x="218500" y="562592"/>
                        <a:pt x="216283" y="575971"/>
                        <a:pt x="209314" y="575971"/>
                      </a:cubicBezTo>
                      <a:cubicBezTo>
                        <a:pt x="202408" y="575971"/>
                        <a:pt x="186506" y="591190"/>
                        <a:pt x="186506" y="591190"/>
                      </a:cubicBezTo>
                      <a:cubicBezTo>
                        <a:pt x="184099" y="586497"/>
                        <a:pt x="180995" y="581995"/>
                        <a:pt x="177130" y="578254"/>
                      </a:cubicBezTo>
                      <a:cubicBezTo>
                        <a:pt x="168007" y="569059"/>
                        <a:pt x="161608" y="571279"/>
                        <a:pt x="147290" y="556948"/>
                      </a:cubicBezTo>
                      <a:cubicBezTo>
                        <a:pt x="132909" y="542554"/>
                        <a:pt x="137343" y="546929"/>
                        <a:pt x="113839" y="539066"/>
                      </a:cubicBezTo>
                      <a:cubicBezTo>
                        <a:pt x="90398" y="531330"/>
                        <a:pt x="88244" y="537798"/>
                        <a:pt x="67907" y="517380"/>
                      </a:cubicBezTo>
                      <a:cubicBezTo>
                        <a:pt x="47443" y="496899"/>
                        <a:pt x="61318" y="493411"/>
                        <a:pt x="75636" y="479144"/>
                      </a:cubicBezTo>
                      <a:cubicBezTo>
                        <a:pt x="89954" y="464813"/>
                        <a:pt x="72215" y="466969"/>
                        <a:pt x="66957" y="450483"/>
                      </a:cubicBezTo>
                      <a:cubicBezTo>
                        <a:pt x="61761" y="433933"/>
                        <a:pt x="75700" y="433108"/>
                        <a:pt x="81781" y="426957"/>
                      </a:cubicBezTo>
                      <a:cubicBezTo>
                        <a:pt x="87927" y="420807"/>
                        <a:pt x="84316" y="420046"/>
                        <a:pt x="59037" y="408822"/>
                      </a:cubicBezTo>
                      <a:cubicBezTo>
                        <a:pt x="33949" y="397472"/>
                        <a:pt x="28754" y="399247"/>
                        <a:pt x="11395" y="399247"/>
                      </a:cubicBezTo>
                      <a:cubicBezTo>
                        <a:pt x="-5965" y="399247"/>
                        <a:pt x="-1466" y="375849"/>
                        <a:pt x="11395" y="362977"/>
                      </a:cubicBezTo>
                      <a:cubicBezTo>
                        <a:pt x="24319" y="350104"/>
                        <a:pt x="26156" y="344524"/>
                        <a:pt x="26156" y="323662"/>
                      </a:cubicBezTo>
                      <a:cubicBezTo>
                        <a:pt x="26156" y="302737"/>
                        <a:pt x="34456" y="313707"/>
                        <a:pt x="41045" y="307176"/>
                      </a:cubicBezTo>
                      <a:cubicBezTo>
                        <a:pt x="47633" y="300645"/>
                        <a:pt x="41045" y="281495"/>
                        <a:pt x="41045" y="281495"/>
                      </a:cubicBezTo>
                      <a:cubicBezTo>
                        <a:pt x="45543" y="276358"/>
                        <a:pt x="47000" y="269257"/>
                        <a:pt x="47000" y="261140"/>
                      </a:cubicBezTo>
                      <a:cubicBezTo>
                        <a:pt x="47000" y="244653"/>
                        <a:pt x="61698" y="246366"/>
                        <a:pt x="75573" y="232479"/>
                      </a:cubicBezTo>
                      <a:cubicBezTo>
                        <a:pt x="89447" y="218592"/>
                        <a:pt x="75573" y="216880"/>
                        <a:pt x="75573" y="202993"/>
                      </a:cubicBezTo>
                      <a:cubicBezTo>
                        <a:pt x="75573" y="202993"/>
                        <a:pt x="118971" y="168181"/>
                        <a:pt x="132845" y="154358"/>
                      </a:cubicBezTo>
                      <a:cubicBezTo>
                        <a:pt x="146720" y="140407"/>
                        <a:pt x="178904" y="132544"/>
                        <a:pt x="186633" y="124809"/>
                      </a:cubicBezTo>
                      <a:cubicBezTo>
                        <a:pt x="194426" y="117009"/>
                        <a:pt x="177573" y="108766"/>
                        <a:pt x="194426" y="91772"/>
                      </a:cubicBezTo>
                      <a:cubicBezTo>
                        <a:pt x="211341" y="74841"/>
                        <a:pt x="177573" y="1476"/>
                        <a:pt x="194426" y="8388"/>
                      </a:cubicBezTo>
                      <a:cubicBezTo>
                        <a:pt x="211341" y="15363"/>
                        <a:pt x="176623" y="24050"/>
                        <a:pt x="237190" y="24050"/>
                      </a:cubicBezTo>
                      <a:cubicBezTo>
                        <a:pt x="297693" y="24050"/>
                        <a:pt x="302002" y="-23698"/>
                        <a:pt x="341155" y="15363"/>
                      </a:cubicBezTo>
                      <a:cubicBezTo>
                        <a:pt x="373909" y="48209"/>
                        <a:pt x="370044" y="55311"/>
                        <a:pt x="388924" y="68564"/>
                      </a:cubicBezTo>
                      <a:cubicBezTo>
                        <a:pt x="388924" y="68564"/>
                        <a:pt x="374416" y="78265"/>
                        <a:pt x="364279" y="88411"/>
                      </a:cubicBezTo>
                      <a:cubicBezTo>
                        <a:pt x="354142" y="98557"/>
                        <a:pt x="351038" y="95323"/>
                        <a:pt x="339951" y="100586"/>
                      </a:cubicBezTo>
                      <a:cubicBezTo>
                        <a:pt x="328991" y="105786"/>
                        <a:pt x="336467" y="113268"/>
                        <a:pt x="344576" y="128360"/>
                      </a:cubicBezTo>
                      <a:cubicBezTo>
                        <a:pt x="352685" y="143451"/>
                        <a:pt x="357880" y="126584"/>
                        <a:pt x="370044" y="149792"/>
                      </a:cubicBezTo>
                      <a:cubicBezTo>
                        <a:pt x="382209" y="172937"/>
                        <a:pt x="374099" y="163616"/>
                        <a:pt x="381005" y="179278"/>
                      </a:cubicBezTo>
                      <a:cubicBezTo>
                        <a:pt x="387974" y="194940"/>
                        <a:pt x="397160" y="193799"/>
                        <a:pt x="389177" y="215738"/>
                      </a:cubicBezTo>
                      <a:cubicBezTo>
                        <a:pt x="381005" y="237805"/>
                        <a:pt x="393739" y="220368"/>
                        <a:pt x="393739" y="237805"/>
                      </a:cubicBezTo>
                      <a:cubicBezTo>
                        <a:pt x="393739" y="255180"/>
                        <a:pt x="386770" y="244209"/>
                        <a:pt x="393739" y="269066"/>
                      </a:cubicBezTo>
                      <a:cubicBezTo>
                        <a:pt x="400771" y="293860"/>
                        <a:pt x="399694" y="279402"/>
                        <a:pt x="409451" y="295001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6" name="Forma libre 362">
                  <a:extLst>
                    <a:ext uri="{FF2B5EF4-FFF2-40B4-BE49-F238E27FC236}">
                      <a16:creationId xmlns:a16="http://schemas.microsoft.com/office/drawing/2014/main" id="{BF29ADB5-0FCD-0010-BACA-AF6F51794F48}"/>
                    </a:ext>
                  </a:extLst>
                </p:cNvPr>
                <p:cNvSpPr/>
                <p:nvPr/>
              </p:nvSpPr>
              <p:spPr>
                <a:xfrm>
                  <a:off x="5077014" y="3556279"/>
                  <a:ext cx="510911" cy="730566"/>
                </a:xfrm>
                <a:custGeom>
                  <a:avLst/>
                  <a:gdLst>
                    <a:gd name="connsiteX0" fmla="*/ 505062 w 510911"/>
                    <a:gd name="connsiteY0" fmla="*/ 308834 h 730566"/>
                    <a:gd name="connsiteX1" fmla="*/ 497269 w 510911"/>
                    <a:gd name="connsiteY1" fmla="*/ 338130 h 730566"/>
                    <a:gd name="connsiteX2" fmla="*/ 467746 w 510911"/>
                    <a:gd name="connsiteY2" fmla="*/ 396531 h 730566"/>
                    <a:gd name="connsiteX3" fmla="*/ 446966 w 510911"/>
                    <a:gd name="connsiteY3" fmla="*/ 428679 h 730566"/>
                    <a:gd name="connsiteX4" fmla="*/ 427009 w 510911"/>
                    <a:gd name="connsiteY4" fmla="*/ 461716 h 730566"/>
                    <a:gd name="connsiteX5" fmla="*/ 440694 w 510911"/>
                    <a:gd name="connsiteY5" fmla="*/ 520751 h 730566"/>
                    <a:gd name="connsiteX6" fmla="*/ 460841 w 510911"/>
                    <a:gd name="connsiteY6" fmla="*/ 561587 h 730566"/>
                    <a:gd name="connsiteX7" fmla="*/ 460841 w 510911"/>
                    <a:gd name="connsiteY7" fmla="*/ 605023 h 730566"/>
                    <a:gd name="connsiteX8" fmla="*/ 388806 w 510911"/>
                    <a:gd name="connsiteY8" fmla="*/ 644083 h 730566"/>
                    <a:gd name="connsiteX9" fmla="*/ 393115 w 510911"/>
                    <a:gd name="connsiteY9" fmla="*/ 667545 h 730566"/>
                    <a:gd name="connsiteX10" fmla="*/ 323678 w 510911"/>
                    <a:gd name="connsiteY10" fmla="*/ 717005 h 730566"/>
                    <a:gd name="connsiteX11" fmla="*/ 290734 w 510911"/>
                    <a:gd name="connsiteY11" fmla="*/ 726580 h 730566"/>
                    <a:gd name="connsiteX12" fmla="*/ 282054 w 510911"/>
                    <a:gd name="connsiteY12" fmla="*/ 692719 h 730566"/>
                    <a:gd name="connsiteX13" fmla="*/ 275972 w 510911"/>
                    <a:gd name="connsiteY13" fmla="*/ 671794 h 730566"/>
                    <a:gd name="connsiteX14" fmla="*/ 253481 w 510911"/>
                    <a:gd name="connsiteY14" fmla="*/ 662282 h 730566"/>
                    <a:gd name="connsiteX15" fmla="*/ 276859 w 510911"/>
                    <a:gd name="connsiteY15" fmla="*/ 636221 h 730566"/>
                    <a:gd name="connsiteX16" fmla="*/ 282941 w 510911"/>
                    <a:gd name="connsiteY16" fmla="*/ 618783 h 730566"/>
                    <a:gd name="connsiteX17" fmla="*/ 262097 w 510911"/>
                    <a:gd name="connsiteY17" fmla="*/ 618783 h 730566"/>
                    <a:gd name="connsiteX18" fmla="*/ 228266 w 510911"/>
                    <a:gd name="connsiteY18" fmla="*/ 632733 h 730566"/>
                    <a:gd name="connsiteX19" fmla="*/ 228266 w 510911"/>
                    <a:gd name="connsiteY19" fmla="*/ 668306 h 730566"/>
                    <a:gd name="connsiteX20" fmla="*/ 213821 w 510911"/>
                    <a:gd name="connsiteY20" fmla="*/ 699250 h 730566"/>
                    <a:gd name="connsiteX21" fmla="*/ 204888 w 510911"/>
                    <a:gd name="connsiteY21" fmla="*/ 684793 h 730566"/>
                    <a:gd name="connsiteX22" fmla="*/ 118029 w 510911"/>
                    <a:gd name="connsiteY22" fmla="*/ 540598 h 730566"/>
                    <a:gd name="connsiteX23" fmla="*/ 115369 w 510911"/>
                    <a:gd name="connsiteY23" fmla="*/ 482388 h 730566"/>
                    <a:gd name="connsiteX24" fmla="*/ 78940 w 510911"/>
                    <a:gd name="connsiteY24" fmla="*/ 391141 h 730566"/>
                    <a:gd name="connsiteX25" fmla="*/ 38203 w 510911"/>
                    <a:gd name="connsiteY25" fmla="*/ 320756 h 730566"/>
                    <a:gd name="connsiteX26" fmla="*/ 16472 w 510911"/>
                    <a:gd name="connsiteY26" fmla="*/ 279095 h 730566"/>
                    <a:gd name="connsiteX27" fmla="*/ 0 w 510911"/>
                    <a:gd name="connsiteY27" fmla="*/ 243522 h 730566"/>
                    <a:gd name="connsiteX28" fmla="*/ 15902 w 510911"/>
                    <a:gd name="connsiteY28" fmla="*/ 230840 h 730566"/>
                    <a:gd name="connsiteX29" fmla="*/ 27433 w 510911"/>
                    <a:gd name="connsiteY29" fmla="*/ 198374 h 730566"/>
                    <a:gd name="connsiteX30" fmla="*/ 61010 w 510911"/>
                    <a:gd name="connsiteY30" fmla="*/ 182141 h 730566"/>
                    <a:gd name="connsiteX31" fmla="*/ 115369 w 510911"/>
                    <a:gd name="connsiteY31" fmla="*/ 163562 h 730566"/>
                    <a:gd name="connsiteX32" fmla="*/ 141977 w 510911"/>
                    <a:gd name="connsiteY32" fmla="*/ 110298 h 730566"/>
                    <a:gd name="connsiteX33" fmla="*/ 152368 w 510911"/>
                    <a:gd name="connsiteY33" fmla="*/ 60521 h 730566"/>
                    <a:gd name="connsiteX34" fmla="*/ 201024 w 510911"/>
                    <a:gd name="connsiteY34" fmla="*/ 43210 h 730566"/>
                    <a:gd name="connsiteX35" fmla="*/ 217306 w 510911"/>
                    <a:gd name="connsiteY35" fmla="*/ 18860 h 730566"/>
                    <a:gd name="connsiteX36" fmla="*/ 268180 w 510911"/>
                    <a:gd name="connsiteY36" fmla="*/ 7256 h 730566"/>
                    <a:gd name="connsiteX37" fmla="*/ 292508 w 510911"/>
                    <a:gd name="connsiteY37" fmla="*/ 52404 h 730566"/>
                    <a:gd name="connsiteX38" fmla="*/ 327226 w 510911"/>
                    <a:gd name="connsiteY38" fmla="*/ 75549 h 730566"/>
                    <a:gd name="connsiteX39" fmla="*/ 361944 w 510911"/>
                    <a:gd name="connsiteY39" fmla="*/ 136993 h 730566"/>
                    <a:gd name="connsiteX40" fmla="*/ 370497 w 510911"/>
                    <a:gd name="connsiteY40" fmla="*/ 136042 h 730566"/>
                    <a:gd name="connsiteX41" fmla="*/ 388870 w 510911"/>
                    <a:gd name="connsiteY41" fmla="*/ 187911 h 730566"/>
                    <a:gd name="connsiteX42" fmla="*/ 409713 w 510911"/>
                    <a:gd name="connsiteY42" fmla="*/ 230460 h 730566"/>
                    <a:gd name="connsiteX43" fmla="*/ 450450 w 510911"/>
                    <a:gd name="connsiteY43" fmla="*/ 272120 h 730566"/>
                    <a:gd name="connsiteX44" fmla="*/ 505062 w 510911"/>
                    <a:gd name="connsiteY44" fmla="*/ 308834 h 730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510911" h="730566">
                      <a:moveTo>
                        <a:pt x="505062" y="308834"/>
                      </a:moveTo>
                      <a:cubicBezTo>
                        <a:pt x="518937" y="322785"/>
                        <a:pt x="504745" y="330648"/>
                        <a:pt x="497269" y="338130"/>
                      </a:cubicBezTo>
                      <a:cubicBezTo>
                        <a:pt x="489730" y="345612"/>
                        <a:pt x="479847" y="384356"/>
                        <a:pt x="467746" y="396531"/>
                      </a:cubicBezTo>
                      <a:cubicBezTo>
                        <a:pt x="455582" y="408769"/>
                        <a:pt x="451274" y="411305"/>
                        <a:pt x="446966" y="428679"/>
                      </a:cubicBezTo>
                      <a:cubicBezTo>
                        <a:pt x="442594" y="445990"/>
                        <a:pt x="427009" y="438254"/>
                        <a:pt x="427009" y="461716"/>
                      </a:cubicBezTo>
                      <a:cubicBezTo>
                        <a:pt x="427009" y="485178"/>
                        <a:pt x="440694" y="503440"/>
                        <a:pt x="440694" y="520751"/>
                      </a:cubicBezTo>
                      <a:cubicBezTo>
                        <a:pt x="440694" y="538125"/>
                        <a:pt x="460841" y="542437"/>
                        <a:pt x="460841" y="561587"/>
                      </a:cubicBezTo>
                      <a:lnTo>
                        <a:pt x="460841" y="605023"/>
                      </a:lnTo>
                      <a:cubicBezTo>
                        <a:pt x="460841" y="605023"/>
                        <a:pt x="388806" y="625060"/>
                        <a:pt x="388806" y="644083"/>
                      </a:cubicBezTo>
                      <a:cubicBezTo>
                        <a:pt x="388806" y="663233"/>
                        <a:pt x="413958" y="655434"/>
                        <a:pt x="393115" y="667545"/>
                      </a:cubicBezTo>
                      <a:cubicBezTo>
                        <a:pt x="372271" y="679720"/>
                        <a:pt x="332358" y="708381"/>
                        <a:pt x="323678" y="717005"/>
                      </a:cubicBezTo>
                      <a:cubicBezTo>
                        <a:pt x="314998" y="725756"/>
                        <a:pt x="300744" y="736535"/>
                        <a:pt x="290734" y="726580"/>
                      </a:cubicBezTo>
                      <a:cubicBezTo>
                        <a:pt x="280787" y="716561"/>
                        <a:pt x="277746" y="697031"/>
                        <a:pt x="282054" y="692719"/>
                      </a:cubicBezTo>
                      <a:cubicBezTo>
                        <a:pt x="286362" y="688407"/>
                        <a:pt x="289023" y="671794"/>
                        <a:pt x="275972" y="671794"/>
                      </a:cubicBezTo>
                      <a:cubicBezTo>
                        <a:pt x="262984" y="671794"/>
                        <a:pt x="253481" y="674457"/>
                        <a:pt x="253481" y="662282"/>
                      </a:cubicBezTo>
                      <a:cubicBezTo>
                        <a:pt x="253481" y="650107"/>
                        <a:pt x="269510" y="643576"/>
                        <a:pt x="276859" y="636221"/>
                      </a:cubicBezTo>
                      <a:cubicBezTo>
                        <a:pt x="284272" y="628802"/>
                        <a:pt x="286362" y="618783"/>
                        <a:pt x="282941" y="618783"/>
                      </a:cubicBezTo>
                      <a:cubicBezTo>
                        <a:pt x="279457" y="618783"/>
                        <a:pt x="268623" y="625314"/>
                        <a:pt x="262097" y="618783"/>
                      </a:cubicBezTo>
                      <a:cubicBezTo>
                        <a:pt x="255635" y="612315"/>
                        <a:pt x="228266" y="620495"/>
                        <a:pt x="228266" y="632733"/>
                      </a:cubicBezTo>
                      <a:cubicBezTo>
                        <a:pt x="228266" y="644908"/>
                        <a:pt x="236946" y="643132"/>
                        <a:pt x="228266" y="668306"/>
                      </a:cubicBezTo>
                      <a:cubicBezTo>
                        <a:pt x="219587" y="693543"/>
                        <a:pt x="213821" y="699250"/>
                        <a:pt x="213821" y="699250"/>
                      </a:cubicBezTo>
                      <a:cubicBezTo>
                        <a:pt x="210907" y="694875"/>
                        <a:pt x="207929" y="690056"/>
                        <a:pt x="204888" y="684793"/>
                      </a:cubicBezTo>
                      <a:cubicBezTo>
                        <a:pt x="183094" y="648332"/>
                        <a:pt x="118029" y="561460"/>
                        <a:pt x="118029" y="540598"/>
                      </a:cubicBezTo>
                      <a:cubicBezTo>
                        <a:pt x="118029" y="519736"/>
                        <a:pt x="125822" y="505850"/>
                        <a:pt x="115369" y="482388"/>
                      </a:cubicBezTo>
                      <a:cubicBezTo>
                        <a:pt x="104978" y="458863"/>
                        <a:pt x="104155" y="416378"/>
                        <a:pt x="78940" y="391141"/>
                      </a:cubicBezTo>
                      <a:cubicBezTo>
                        <a:pt x="53725" y="365967"/>
                        <a:pt x="49417" y="343456"/>
                        <a:pt x="38203" y="320756"/>
                      </a:cubicBezTo>
                      <a:cubicBezTo>
                        <a:pt x="26862" y="298245"/>
                        <a:pt x="32944" y="324243"/>
                        <a:pt x="16472" y="279095"/>
                      </a:cubicBezTo>
                      <a:cubicBezTo>
                        <a:pt x="4562" y="246502"/>
                        <a:pt x="3548" y="255507"/>
                        <a:pt x="0" y="243522"/>
                      </a:cubicBezTo>
                      <a:cubicBezTo>
                        <a:pt x="950" y="242317"/>
                        <a:pt x="10390" y="230840"/>
                        <a:pt x="15902" y="230840"/>
                      </a:cubicBezTo>
                      <a:cubicBezTo>
                        <a:pt x="21667" y="230840"/>
                        <a:pt x="21667" y="216890"/>
                        <a:pt x="27433" y="198374"/>
                      </a:cubicBezTo>
                      <a:cubicBezTo>
                        <a:pt x="33261" y="179858"/>
                        <a:pt x="33261" y="196091"/>
                        <a:pt x="61010" y="182141"/>
                      </a:cubicBezTo>
                      <a:cubicBezTo>
                        <a:pt x="88823" y="168254"/>
                        <a:pt x="99213" y="201798"/>
                        <a:pt x="115369" y="163562"/>
                      </a:cubicBezTo>
                      <a:cubicBezTo>
                        <a:pt x="131524" y="125389"/>
                        <a:pt x="141977" y="139276"/>
                        <a:pt x="141977" y="110298"/>
                      </a:cubicBezTo>
                      <a:cubicBezTo>
                        <a:pt x="141977" y="81383"/>
                        <a:pt x="126962" y="85948"/>
                        <a:pt x="152368" y="60521"/>
                      </a:cubicBezTo>
                      <a:cubicBezTo>
                        <a:pt x="177899" y="35030"/>
                        <a:pt x="184805" y="47775"/>
                        <a:pt x="201024" y="43210"/>
                      </a:cubicBezTo>
                      <a:cubicBezTo>
                        <a:pt x="217306" y="38517"/>
                        <a:pt x="189493" y="26913"/>
                        <a:pt x="217306" y="18860"/>
                      </a:cubicBezTo>
                      <a:cubicBezTo>
                        <a:pt x="245055" y="10680"/>
                        <a:pt x="258993" y="-11323"/>
                        <a:pt x="268180" y="7256"/>
                      </a:cubicBezTo>
                      <a:cubicBezTo>
                        <a:pt x="277366" y="25835"/>
                        <a:pt x="275655" y="35601"/>
                        <a:pt x="292508" y="52404"/>
                      </a:cubicBezTo>
                      <a:cubicBezTo>
                        <a:pt x="309360" y="69208"/>
                        <a:pt x="308726" y="45492"/>
                        <a:pt x="327226" y="75549"/>
                      </a:cubicBezTo>
                      <a:cubicBezTo>
                        <a:pt x="345789" y="105669"/>
                        <a:pt x="348070" y="136993"/>
                        <a:pt x="361944" y="136993"/>
                      </a:cubicBezTo>
                      <a:cubicBezTo>
                        <a:pt x="365365" y="136993"/>
                        <a:pt x="368026" y="136676"/>
                        <a:pt x="370497" y="136042"/>
                      </a:cubicBezTo>
                      <a:cubicBezTo>
                        <a:pt x="370497" y="136042"/>
                        <a:pt x="383611" y="174849"/>
                        <a:pt x="388870" y="187911"/>
                      </a:cubicBezTo>
                      <a:cubicBezTo>
                        <a:pt x="394002" y="200974"/>
                        <a:pt x="396599" y="217461"/>
                        <a:pt x="409713" y="230460"/>
                      </a:cubicBezTo>
                      <a:cubicBezTo>
                        <a:pt x="422701" y="243522"/>
                        <a:pt x="435625" y="257409"/>
                        <a:pt x="450450" y="272120"/>
                      </a:cubicBezTo>
                      <a:cubicBezTo>
                        <a:pt x="465212" y="287148"/>
                        <a:pt x="491187" y="294948"/>
                        <a:pt x="505062" y="308834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7" name="Forma libre 363">
                  <a:extLst>
                    <a:ext uri="{FF2B5EF4-FFF2-40B4-BE49-F238E27FC236}">
                      <a16:creationId xmlns:a16="http://schemas.microsoft.com/office/drawing/2014/main" id="{0536F286-F27B-B3F0-9BE3-FFF2976F75C0}"/>
                    </a:ext>
                  </a:extLst>
                </p:cNvPr>
                <p:cNvSpPr/>
                <p:nvPr/>
              </p:nvSpPr>
              <p:spPr>
                <a:xfrm>
                  <a:off x="5807238" y="3346694"/>
                  <a:ext cx="1436735" cy="1130770"/>
                </a:xfrm>
                <a:custGeom>
                  <a:avLst/>
                  <a:gdLst>
                    <a:gd name="connsiteX0" fmla="*/ 1396079 w 1436735"/>
                    <a:gd name="connsiteY0" fmla="*/ 762358 h 1130770"/>
                    <a:gd name="connsiteX1" fmla="*/ 1353569 w 1436735"/>
                    <a:gd name="connsiteY1" fmla="*/ 788610 h 1130770"/>
                    <a:gd name="connsiteX2" fmla="*/ 1338047 w 1436735"/>
                    <a:gd name="connsiteY2" fmla="*/ 847645 h 1130770"/>
                    <a:gd name="connsiteX3" fmla="*/ 1301555 w 1436735"/>
                    <a:gd name="connsiteY3" fmla="*/ 911118 h 1130770"/>
                    <a:gd name="connsiteX4" fmla="*/ 1186629 w 1436735"/>
                    <a:gd name="connsiteY4" fmla="*/ 960198 h 1130770"/>
                    <a:gd name="connsiteX5" fmla="*/ 1164519 w 1436735"/>
                    <a:gd name="connsiteY5" fmla="*/ 982265 h 1130770"/>
                    <a:gd name="connsiteX6" fmla="*/ 1074239 w 1436735"/>
                    <a:gd name="connsiteY6" fmla="*/ 1010038 h 1130770"/>
                    <a:gd name="connsiteX7" fmla="*/ 1027420 w 1436735"/>
                    <a:gd name="connsiteY7" fmla="*/ 1005790 h 1130770"/>
                    <a:gd name="connsiteX8" fmla="*/ 993525 w 1436735"/>
                    <a:gd name="connsiteY8" fmla="*/ 1005790 h 1130770"/>
                    <a:gd name="connsiteX9" fmla="*/ 1006576 w 1436735"/>
                    <a:gd name="connsiteY9" fmla="*/ 1042251 h 1130770"/>
                    <a:gd name="connsiteX10" fmla="*/ 990041 w 1436735"/>
                    <a:gd name="connsiteY10" fmla="*/ 1077824 h 1130770"/>
                    <a:gd name="connsiteX11" fmla="*/ 978067 w 1436735"/>
                    <a:gd name="connsiteY11" fmla="*/ 1090949 h 1130770"/>
                    <a:gd name="connsiteX12" fmla="*/ 964065 w 1436735"/>
                    <a:gd name="connsiteY12" fmla="*/ 1108261 h 1130770"/>
                    <a:gd name="connsiteX13" fmla="*/ 924088 w 1436735"/>
                    <a:gd name="connsiteY13" fmla="*/ 1116948 h 1130770"/>
                    <a:gd name="connsiteX14" fmla="*/ 868527 w 1436735"/>
                    <a:gd name="connsiteY14" fmla="*/ 1130771 h 1130770"/>
                    <a:gd name="connsiteX15" fmla="*/ 838180 w 1436735"/>
                    <a:gd name="connsiteY15" fmla="*/ 1117709 h 1130770"/>
                    <a:gd name="connsiteX16" fmla="*/ 806059 w 1436735"/>
                    <a:gd name="connsiteY16" fmla="*/ 1117709 h 1130770"/>
                    <a:gd name="connsiteX17" fmla="*/ 780527 w 1436735"/>
                    <a:gd name="connsiteY17" fmla="*/ 1113460 h 1130770"/>
                    <a:gd name="connsiteX18" fmla="*/ 780147 w 1436735"/>
                    <a:gd name="connsiteY18" fmla="*/ 1084799 h 1130770"/>
                    <a:gd name="connsiteX19" fmla="*/ 729717 w 1436735"/>
                    <a:gd name="connsiteY19" fmla="*/ 1090823 h 1130770"/>
                    <a:gd name="connsiteX20" fmla="*/ 650777 w 1436735"/>
                    <a:gd name="connsiteY20" fmla="*/ 1106485 h 1130770"/>
                    <a:gd name="connsiteX21" fmla="*/ 642098 w 1436735"/>
                    <a:gd name="connsiteY21" fmla="*/ 1089111 h 1130770"/>
                    <a:gd name="connsiteX22" fmla="*/ 626449 w 1436735"/>
                    <a:gd name="connsiteY22" fmla="*/ 1073448 h 1130770"/>
                    <a:gd name="connsiteX23" fmla="*/ 629934 w 1436735"/>
                    <a:gd name="connsiteY23" fmla="*/ 1042187 h 1130770"/>
                    <a:gd name="connsiteX24" fmla="*/ 629934 w 1436735"/>
                    <a:gd name="connsiteY24" fmla="*/ 991776 h 1130770"/>
                    <a:gd name="connsiteX25" fmla="*/ 578426 w 1436735"/>
                    <a:gd name="connsiteY25" fmla="*/ 940224 h 1130770"/>
                    <a:gd name="connsiteX26" fmla="*/ 548396 w 1436735"/>
                    <a:gd name="connsiteY26" fmla="*/ 984864 h 1130770"/>
                    <a:gd name="connsiteX27" fmla="*/ 489350 w 1436735"/>
                    <a:gd name="connsiteY27" fmla="*/ 1009151 h 1130770"/>
                    <a:gd name="connsiteX28" fmla="*/ 426883 w 1436735"/>
                    <a:gd name="connsiteY28" fmla="*/ 998751 h 1130770"/>
                    <a:gd name="connsiteX29" fmla="*/ 400844 w 1436735"/>
                    <a:gd name="connsiteY29" fmla="*/ 1003887 h 1130770"/>
                    <a:gd name="connsiteX30" fmla="*/ 372144 w 1436735"/>
                    <a:gd name="connsiteY30" fmla="*/ 961593 h 1130770"/>
                    <a:gd name="connsiteX31" fmla="*/ 397930 w 1436735"/>
                    <a:gd name="connsiteY31" fmla="*/ 947769 h 1130770"/>
                    <a:gd name="connsiteX32" fmla="*/ 439617 w 1436735"/>
                    <a:gd name="connsiteY32" fmla="*/ 913021 h 1130770"/>
                    <a:gd name="connsiteX33" fmla="*/ 449500 w 1436735"/>
                    <a:gd name="connsiteY33" fmla="*/ 882838 h 1130770"/>
                    <a:gd name="connsiteX34" fmla="*/ 423208 w 1436735"/>
                    <a:gd name="connsiteY34" fmla="*/ 830715 h 1130770"/>
                    <a:gd name="connsiteX35" fmla="*/ 397993 w 1436735"/>
                    <a:gd name="connsiteY35" fmla="*/ 744984 h 1130770"/>
                    <a:gd name="connsiteX36" fmla="*/ 399197 w 1436735"/>
                    <a:gd name="connsiteY36" fmla="*/ 697490 h 1130770"/>
                    <a:gd name="connsiteX37" fmla="*/ 324502 w 1436735"/>
                    <a:gd name="connsiteY37" fmla="*/ 606560 h 1130770"/>
                    <a:gd name="connsiteX38" fmla="*/ 324502 w 1436735"/>
                    <a:gd name="connsiteY38" fmla="*/ 597302 h 1130770"/>
                    <a:gd name="connsiteX39" fmla="*/ 335842 w 1436735"/>
                    <a:gd name="connsiteY39" fmla="*/ 528692 h 1130770"/>
                    <a:gd name="connsiteX40" fmla="*/ 340150 w 1436735"/>
                    <a:gd name="connsiteY40" fmla="*/ 487032 h 1130770"/>
                    <a:gd name="connsiteX41" fmla="*/ 360994 w 1436735"/>
                    <a:gd name="connsiteY41" fmla="*/ 430534 h 1130770"/>
                    <a:gd name="connsiteX42" fmla="*/ 383548 w 1436735"/>
                    <a:gd name="connsiteY42" fmla="*/ 405360 h 1130770"/>
                    <a:gd name="connsiteX43" fmla="*/ 369673 w 1436735"/>
                    <a:gd name="connsiteY43" fmla="*/ 378411 h 1130770"/>
                    <a:gd name="connsiteX44" fmla="*/ 310627 w 1436735"/>
                    <a:gd name="connsiteY44" fmla="*/ 386273 h 1130770"/>
                    <a:gd name="connsiteX45" fmla="*/ 262034 w 1436735"/>
                    <a:gd name="connsiteY45" fmla="*/ 416647 h 1130770"/>
                    <a:gd name="connsiteX46" fmla="*/ 230800 w 1436735"/>
                    <a:gd name="connsiteY46" fmla="*/ 453171 h 1130770"/>
                    <a:gd name="connsiteX47" fmla="*/ 196526 w 1436735"/>
                    <a:gd name="connsiteY47" fmla="*/ 496163 h 1130770"/>
                    <a:gd name="connsiteX48" fmla="*/ 174415 w 1436735"/>
                    <a:gd name="connsiteY48" fmla="*/ 526980 h 1130770"/>
                    <a:gd name="connsiteX49" fmla="*/ 141471 w 1436735"/>
                    <a:gd name="connsiteY49" fmla="*/ 547652 h 1130770"/>
                    <a:gd name="connsiteX50" fmla="*/ 79003 w 1436735"/>
                    <a:gd name="connsiteY50" fmla="*/ 578216 h 1130770"/>
                    <a:gd name="connsiteX51" fmla="*/ 47769 w 1436735"/>
                    <a:gd name="connsiteY51" fmla="*/ 529644 h 1130770"/>
                    <a:gd name="connsiteX52" fmla="*/ 22554 w 1436735"/>
                    <a:gd name="connsiteY52" fmla="*/ 466234 h 1130770"/>
                    <a:gd name="connsiteX53" fmla="*/ 0 w 1436735"/>
                    <a:gd name="connsiteY53" fmla="*/ 399336 h 1130770"/>
                    <a:gd name="connsiteX54" fmla="*/ 0 w 1436735"/>
                    <a:gd name="connsiteY54" fmla="*/ 378474 h 1130770"/>
                    <a:gd name="connsiteX55" fmla="*/ 26546 w 1436735"/>
                    <a:gd name="connsiteY55" fmla="*/ 364587 h 1130770"/>
                    <a:gd name="connsiteX56" fmla="*/ 46249 w 1436735"/>
                    <a:gd name="connsiteY56" fmla="*/ 322293 h 1130770"/>
                    <a:gd name="connsiteX57" fmla="*/ 69690 w 1436735"/>
                    <a:gd name="connsiteY57" fmla="*/ 298831 h 1130770"/>
                    <a:gd name="connsiteX58" fmla="*/ 103585 w 1436735"/>
                    <a:gd name="connsiteY58" fmla="*/ 293885 h 1130770"/>
                    <a:gd name="connsiteX59" fmla="*/ 125505 w 1436735"/>
                    <a:gd name="connsiteY59" fmla="*/ 289319 h 1130770"/>
                    <a:gd name="connsiteX60" fmla="*/ 126329 w 1436735"/>
                    <a:gd name="connsiteY60" fmla="*/ 257424 h 1130770"/>
                    <a:gd name="connsiteX61" fmla="*/ 151481 w 1436735"/>
                    <a:gd name="connsiteY61" fmla="*/ 226100 h 1130770"/>
                    <a:gd name="connsiteX62" fmla="*/ 190317 w 1436735"/>
                    <a:gd name="connsiteY62" fmla="*/ 222041 h 1130770"/>
                    <a:gd name="connsiteX63" fmla="*/ 218636 w 1436735"/>
                    <a:gd name="connsiteY63" fmla="*/ 190210 h 1130770"/>
                    <a:gd name="connsiteX64" fmla="*/ 241761 w 1436735"/>
                    <a:gd name="connsiteY64" fmla="*/ 186088 h 1130770"/>
                    <a:gd name="connsiteX65" fmla="*/ 270207 w 1436735"/>
                    <a:gd name="connsiteY65" fmla="*/ 198897 h 1130770"/>
                    <a:gd name="connsiteX66" fmla="*/ 296246 w 1436735"/>
                    <a:gd name="connsiteY66" fmla="*/ 204096 h 1130770"/>
                    <a:gd name="connsiteX67" fmla="*/ 333815 w 1436735"/>
                    <a:gd name="connsiteY67" fmla="*/ 180698 h 1130770"/>
                    <a:gd name="connsiteX68" fmla="*/ 372651 w 1436735"/>
                    <a:gd name="connsiteY68" fmla="*/ 135740 h 1130770"/>
                    <a:gd name="connsiteX69" fmla="*/ 376136 w 1436735"/>
                    <a:gd name="connsiteY69" fmla="*/ 107396 h 1130770"/>
                    <a:gd name="connsiteX70" fmla="*/ 357636 w 1436735"/>
                    <a:gd name="connsiteY70" fmla="*/ 82539 h 1130770"/>
                    <a:gd name="connsiteX71" fmla="*/ 354152 w 1436735"/>
                    <a:gd name="connsiteY71" fmla="*/ 41449 h 1130770"/>
                    <a:gd name="connsiteX72" fmla="*/ 374932 w 1436735"/>
                    <a:gd name="connsiteY72" fmla="*/ 14183 h 1130770"/>
                    <a:gd name="connsiteX73" fmla="*/ 394002 w 1436735"/>
                    <a:gd name="connsiteY73" fmla="*/ 3213 h 1130770"/>
                    <a:gd name="connsiteX74" fmla="*/ 430494 w 1436735"/>
                    <a:gd name="connsiteY74" fmla="*/ 17100 h 1130770"/>
                    <a:gd name="connsiteX75" fmla="*/ 471547 w 1436735"/>
                    <a:gd name="connsiteY75" fmla="*/ 20588 h 1130770"/>
                    <a:gd name="connsiteX76" fmla="*/ 514312 w 1436735"/>
                    <a:gd name="connsiteY76" fmla="*/ 55336 h 1130770"/>
                    <a:gd name="connsiteX77" fmla="*/ 531608 w 1436735"/>
                    <a:gd name="connsiteY77" fmla="*/ 66243 h 1130770"/>
                    <a:gd name="connsiteX78" fmla="*/ 530277 w 1436735"/>
                    <a:gd name="connsiteY78" fmla="*/ 75247 h 1130770"/>
                    <a:gd name="connsiteX79" fmla="*/ 551944 w 1436735"/>
                    <a:gd name="connsiteY79" fmla="*/ 124770 h 1130770"/>
                    <a:gd name="connsiteX80" fmla="*/ 578870 w 1436735"/>
                    <a:gd name="connsiteY80" fmla="*/ 149056 h 1130770"/>
                    <a:gd name="connsiteX81" fmla="*/ 584889 w 1436735"/>
                    <a:gd name="connsiteY81" fmla="*/ 175942 h 1130770"/>
                    <a:gd name="connsiteX82" fmla="*/ 609217 w 1436735"/>
                    <a:gd name="connsiteY82" fmla="*/ 227241 h 1130770"/>
                    <a:gd name="connsiteX83" fmla="*/ 623155 w 1436735"/>
                    <a:gd name="connsiteY83" fmla="*/ 282852 h 1130770"/>
                    <a:gd name="connsiteX84" fmla="*/ 689994 w 1436735"/>
                    <a:gd name="connsiteY84" fmla="*/ 351461 h 1130770"/>
                    <a:gd name="connsiteX85" fmla="*/ 696012 w 1436735"/>
                    <a:gd name="connsiteY85" fmla="*/ 381835 h 1130770"/>
                    <a:gd name="connsiteX86" fmla="*/ 742071 w 1436735"/>
                    <a:gd name="connsiteY86" fmla="*/ 421847 h 1130770"/>
                    <a:gd name="connsiteX87" fmla="*/ 772355 w 1436735"/>
                    <a:gd name="connsiteY87" fmla="*/ 469594 h 1130770"/>
                    <a:gd name="connsiteX88" fmla="*/ 781858 w 1436735"/>
                    <a:gd name="connsiteY88" fmla="*/ 523366 h 1130770"/>
                    <a:gd name="connsiteX89" fmla="*/ 730731 w 1436735"/>
                    <a:gd name="connsiteY89" fmla="*/ 589439 h 1130770"/>
                    <a:gd name="connsiteX90" fmla="*/ 790664 w 1436735"/>
                    <a:gd name="connsiteY90" fmla="*/ 597239 h 1130770"/>
                    <a:gd name="connsiteX91" fmla="*/ 863522 w 1436735"/>
                    <a:gd name="connsiteY91" fmla="*/ 603326 h 1130770"/>
                    <a:gd name="connsiteX92" fmla="*/ 906919 w 1436735"/>
                    <a:gd name="connsiteY92" fmla="*/ 617213 h 1130770"/>
                    <a:gd name="connsiteX93" fmla="*/ 949430 w 1436735"/>
                    <a:gd name="connsiteY93" fmla="*/ 625076 h 1130770"/>
                    <a:gd name="connsiteX94" fmla="*/ 970274 w 1436735"/>
                    <a:gd name="connsiteY94" fmla="*/ 655449 h 1130770"/>
                    <a:gd name="connsiteX95" fmla="*/ 994539 w 1436735"/>
                    <a:gd name="connsiteY95" fmla="*/ 713723 h 1130770"/>
                    <a:gd name="connsiteX96" fmla="*/ 999734 w 1436735"/>
                    <a:gd name="connsiteY96" fmla="*/ 755383 h 1130770"/>
                    <a:gd name="connsiteX97" fmla="*/ 1229710 w 1436735"/>
                    <a:gd name="connsiteY97" fmla="*/ 761471 h 1130770"/>
                    <a:gd name="connsiteX98" fmla="*/ 1269751 w 1436735"/>
                    <a:gd name="connsiteY98" fmla="*/ 724059 h 1130770"/>
                    <a:gd name="connsiteX99" fmla="*/ 1309601 w 1436735"/>
                    <a:gd name="connsiteY99" fmla="*/ 714421 h 1130770"/>
                    <a:gd name="connsiteX100" fmla="*/ 1344319 w 1436735"/>
                    <a:gd name="connsiteY100" fmla="*/ 679672 h 1130770"/>
                    <a:gd name="connsiteX101" fmla="*/ 1405963 w 1436735"/>
                    <a:gd name="connsiteY101" fmla="*/ 633636 h 1130770"/>
                    <a:gd name="connsiteX102" fmla="*/ 1435549 w 1436735"/>
                    <a:gd name="connsiteY102" fmla="*/ 614550 h 1130770"/>
                    <a:gd name="connsiteX103" fmla="*/ 1430291 w 1436735"/>
                    <a:gd name="connsiteY103" fmla="*/ 639787 h 1130770"/>
                    <a:gd name="connsiteX104" fmla="*/ 1413375 w 1436735"/>
                    <a:gd name="connsiteY104" fmla="*/ 672316 h 1130770"/>
                    <a:gd name="connsiteX105" fmla="*/ 1425096 w 1436735"/>
                    <a:gd name="connsiteY105" fmla="*/ 704021 h 1130770"/>
                    <a:gd name="connsiteX106" fmla="*/ 1396079 w 1436735"/>
                    <a:gd name="connsiteY106" fmla="*/ 762358 h 1130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1436735" h="1130770">
                      <a:moveTo>
                        <a:pt x="1396079" y="762358"/>
                      </a:moveTo>
                      <a:cubicBezTo>
                        <a:pt x="1396079" y="762358"/>
                        <a:pt x="1373145" y="769080"/>
                        <a:pt x="1353569" y="788610"/>
                      </a:cubicBezTo>
                      <a:cubicBezTo>
                        <a:pt x="1334119" y="808077"/>
                        <a:pt x="1353569" y="800722"/>
                        <a:pt x="1338047" y="847645"/>
                      </a:cubicBezTo>
                      <a:cubicBezTo>
                        <a:pt x="1322398" y="894505"/>
                        <a:pt x="1321574" y="891081"/>
                        <a:pt x="1301555" y="911118"/>
                      </a:cubicBezTo>
                      <a:cubicBezTo>
                        <a:pt x="1281598" y="931029"/>
                        <a:pt x="1206143" y="953603"/>
                        <a:pt x="1186629" y="960198"/>
                      </a:cubicBezTo>
                      <a:cubicBezTo>
                        <a:pt x="1167053" y="966666"/>
                        <a:pt x="1171805" y="974909"/>
                        <a:pt x="1164519" y="982265"/>
                      </a:cubicBezTo>
                      <a:cubicBezTo>
                        <a:pt x="1157106" y="989747"/>
                        <a:pt x="1122831" y="990128"/>
                        <a:pt x="1074239" y="1010038"/>
                      </a:cubicBezTo>
                      <a:cubicBezTo>
                        <a:pt x="1025646" y="1030076"/>
                        <a:pt x="1033502" y="1005790"/>
                        <a:pt x="1027420" y="1005790"/>
                      </a:cubicBezTo>
                      <a:cubicBezTo>
                        <a:pt x="1021274" y="1005790"/>
                        <a:pt x="1011771" y="999639"/>
                        <a:pt x="993525" y="1005790"/>
                      </a:cubicBezTo>
                      <a:cubicBezTo>
                        <a:pt x="975342" y="1011877"/>
                        <a:pt x="990928" y="1026652"/>
                        <a:pt x="1006576" y="1042251"/>
                      </a:cubicBezTo>
                      <a:cubicBezTo>
                        <a:pt x="1022224" y="1057913"/>
                        <a:pt x="1005752" y="1062225"/>
                        <a:pt x="990041" y="1077824"/>
                      </a:cubicBezTo>
                      <a:cubicBezTo>
                        <a:pt x="984909" y="1083023"/>
                        <a:pt x="981044" y="1087335"/>
                        <a:pt x="978067" y="1090949"/>
                      </a:cubicBezTo>
                      <a:cubicBezTo>
                        <a:pt x="971984" y="1098368"/>
                        <a:pt x="969007" y="1103315"/>
                        <a:pt x="964065" y="1108261"/>
                      </a:cubicBezTo>
                      <a:cubicBezTo>
                        <a:pt x="956653" y="1115616"/>
                        <a:pt x="944045" y="1121259"/>
                        <a:pt x="924088" y="1116948"/>
                      </a:cubicBezTo>
                      <a:cubicBezTo>
                        <a:pt x="904195" y="1112572"/>
                        <a:pt x="894629" y="1130771"/>
                        <a:pt x="868527" y="1130771"/>
                      </a:cubicBezTo>
                      <a:cubicBezTo>
                        <a:pt x="842551" y="1130771"/>
                        <a:pt x="853005" y="1124620"/>
                        <a:pt x="838180" y="1117709"/>
                      </a:cubicBezTo>
                      <a:cubicBezTo>
                        <a:pt x="823355" y="1110797"/>
                        <a:pt x="816069" y="1127791"/>
                        <a:pt x="806059" y="1117709"/>
                      </a:cubicBezTo>
                      <a:cubicBezTo>
                        <a:pt x="796113" y="1107817"/>
                        <a:pt x="789650" y="1113460"/>
                        <a:pt x="780527" y="1113460"/>
                      </a:cubicBezTo>
                      <a:cubicBezTo>
                        <a:pt x="771468" y="1113460"/>
                        <a:pt x="775776" y="1101285"/>
                        <a:pt x="780147" y="1084799"/>
                      </a:cubicBezTo>
                      <a:cubicBezTo>
                        <a:pt x="784455" y="1068249"/>
                        <a:pt x="755819" y="1085623"/>
                        <a:pt x="729717" y="1090823"/>
                      </a:cubicBezTo>
                      <a:cubicBezTo>
                        <a:pt x="703742" y="1096022"/>
                        <a:pt x="650777" y="1106485"/>
                        <a:pt x="650777" y="1106485"/>
                      </a:cubicBezTo>
                      <a:lnTo>
                        <a:pt x="642098" y="1089111"/>
                      </a:lnTo>
                      <a:lnTo>
                        <a:pt x="626449" y="1073448"/>
                      </a:lnTo>
                      <a:lnTo>
                        <a:pt x="629934" y="1042187"/>
                      </a:lnTo>
                      <a:cubicBezTo>
                        <a:pt x="629934" y="1042187"/>
                        <a:pt x="648180" y="1009975"/>
                        <a:pt x="629934" y="991776"/>
                      </a:cubicBezTo>
                      <a:cubicBezTo>
                        <a:pt x="611688" y="973641"/>
                        <a:pt x="578426" y="940224"/>
                        <a:pt x="578426" y="940224"/>
                      </a:cubicBezTo>
                      <a:cubicBezTo>
                        <a:pt x="578426" y="940224"/>
                        <a:pt x="560560" y="972626"/>
                        <a:pt x="548396" y="984864"/>
                      </a:cubicBezTo>
                      <a:cubicBezTo>
                        <a:pt x="536232" y="997039"/>
                        <a:pt x="522358" y="1009151"/>
                        <a:pt x="489350" y="1009151"/>
                      </a:cubicBezTo>
                      <a:cubicBezTo>
                        <a:pt x="456342" y="1009151"/>
                        <a:pt x="432078" y="993488"/>
                        <a:pt x="426883" y="998751"/>
                      </a:cubicBezTo>
                      <a:cubicBezTo>
                        <a:pt x="421688" y="1003887"/>
                        <a:pt x="414718" y="1003887"/>
                        <a:pt x="400844" y="1003887"/>
                      </a:cubicBezTo>
                      <a:cubicBezTo>
                        <a:pt x="386969" y="1003887"/>
                        <a:pt x="372144" y="961593"/>
                        <a:pt x="372144" y="961593"/>
                      </a:cubicBezTo>
                      <a:cubicBezTo>
                        <a:pt x="380190" y="961530"/>
                        <a:pt x="386526" y="959120"/>
                        <a:pt x="397930" y="947769"/>
                      </a:cubicBezTo>
                      <a:cubicBezTo>
                        <a:pt x="417696" y="927986"/>
                        <a:pt x="429797" y="922786"/>
                        <a:pt x="439617" y="913021"/>
                      </a:cubicBezTo>
                      <a:cubicBezTo>
                        <a:pt x="449500" y="903129"/>
                        <a:pt x="475792" y="909153"/>
                        <a:pt x="449500" y="882838"/>
                      </a:cubicBezTo>
                      <a:cubicBezTo>
                        <a:pt x="423208" y="856586"/>
                        <a:pt x="429860" y="874785"/>
                        <a:pt x="423208" y="830715"/>
                      </a:cubicBezTo>
                      <a:cubicBezTo>
                        <a:pt x="416556" y="786708"/>
                        <a:pt x="415352" y="762358"/>
                        <a:pt x="397993" y="744984"/>
                      </a:cubicBezTo>
                      <a:cubicBezTo>
                        <a:pt x="380634" y="727610"/>
                        <a:pt x="407306" y="721840"/>
                        <a:pt x="399197" y="697490"/>
                      </a:cubicBezTo>
                      <a:cubicBezTo>
                        <a:pt x="391087" y="673140"/>
                        <a:pt x="337933" y="593244"/>
                        <a:pt x="324502" y="606560"/>
                      </a:cubicBezTo>
                      <a:lnTo>
                        <a:pt x="324502" y="597302"/>
                      </a:lnTo>
                      <a:cubicBezTo>
                        <a:pt x="324502" y="580815"/>
                        <a:pt x="326276" y="575553"/>
                        <a:pt x="335842" y="528692"/>
                      </a:cubicBezTo>
                      <a:cubicBezTo>
                        <a:pt x="345345" y="481706"/>
                        <a:pt x="334955" y="507894"/>
                        <a:pt x="340150" y="487032"/>
                      </a:cubicBezTo>
                      <a:cubicBezTo>
                        <a:pt x="345345" y="466170"/>
                        <a:pt x="360994" y="463570"/>
                        <a:pt x="360994" y="430534"/>
                      </a:cubicBezTo>
                      <a:cubicBezTo>
                        <a:pt x="360994" y="397497"/>
                        <a:pt x="375692" y="413159"/>
                        <a:pt x="383548" y="405360"/>
                      </a:cubicBezTo>
                      <a:cubicBezTo>
                        <a:pt x="391404" y="397560"/>
                        <a:pt x="378353" y="387161"/>
                        <a:pt x="369673" y="378411"/>
                      </a:cubicBezTo>
                      <a:cubicBezTo>
                        <a:pt x="360994" y="369724"/>
                        <a:pt x="334955" y="376698"/>
                        <a:pt x="310627" y="386273"/>
                      </a:cubicBezTo>
                      <a:cubicBezTo>
                        <a:pt x="286362" y="395785"/>
                        <a:pt x="291494" y="405360"/>
                        <a:pt x="262034" y="416647"/>
                      </a:cubicBezTo>
                      <a:cubicBezTo>
                        <a:pt x="232511" y="427997"/>
                        <a:pt x="238656" y="428822"/>
                        <a:pt x="230800" y="453171"/>
                      </a:cubicBezTo>
                      <a:cubicBezTo>
                        <a:pt x="222945" y="477647"/>
                        <a:pt x="208246" y="471370"/>
                        <a:pt x="196526" y="496163"/>
                      </a:cubicBezTo>
                      <a:cubicBezTo>
                        <a:pt x="184742" y="520893"/>
                        <a:pt x="182207" y="510494"/>
                        <a:pt x="174415" y="526980"/>
                      </a:cubicBezTo>
                      <a:cubicBezTo>
                        <a:pt x="166622" y="543530"/>
                        <a:pt x="156042" y="532941"/>
                        <a:pt x="141471" y="547652"/>
                      </a:cubicBezTo>
                      <a:cubicBezTo>
                        <a:pt x="126836" y="562300"/>
                        <a:pt x="79003" y="578216"/>
                        <a:pt x="79003" y="578216"/>
                      </a:cubicBezTo>
                      <a:cubicBezTo>
                        <a:pt x="79003" y="578216"/>
                        <a:pt x="70260" y="560080"/>
                        <a:pt x="47769" y="529644"/>
                      </a:cubicBezTo>
                      <a:cubicBezTo>
                        <a:pt x="25088" y="499207"/>
                        <a:pt x="33008" y="503519"/>
                        <a:pt x="22554" y="466234"/>
                      </a:cubicBezTo>
                      <a:cubicBezTo>
                        <a:pt x="12164" y="428885"/>
                        <a:pt x="0" y="413223"/>
                        <a:pt x="0" y="399336"/>
                      </a:cubicBezTo>
                      <a:lnTo>
                        <a:pt x="0" y="378474"/>
                      </a:lnTo>
                      <a:cubicBezTo>
                        <a:pt x="6082" y="372450"/>
                        <a:pt x="15649" y="388303"/>
                        <a:pt x="26546" y="364587"/>
                      </a:cubicBezTo>
                      <a:cubicBezTo>
                        <a:pt x="37633" y="340809"/>
                        <a:pt x="34718" y="333833"/>
                        <a:pt x="46249" y="322293"/>
                      </a:cubicBezTo>
                      <a:cubicBezTo>
                        <a:pt x="57779" y="310689"/>
                        <a:pt x="49100" y="304348"/>
                        <a:pt x="69690" y="298831"/>
                      </a:cubicBezTo>
                      <a:cubicBezTo>
                        <a:pt x="90280" y="293314"/>
                        <a:pt x="89076" y="288685"/>
                        <a:pt x="103585" y="293885"/>
                      </a:cubicBezTo>
                      <a:cubicBezTo>
                        <a:pt x="117966" y="299085"/>
                        <a:pt x="129623" y="311830"/>
                        <a:pt x="125505" y="289319"/>
                      </a:cubicBezTo>
                      <a:cubicBezTo>
                        <a:pt x="121514" y="266682"/>
                        <a:pt x="105929" y="277779"/>
                        <a:pt x="126329" y="257424"/>
                      </a:cubicBezTo>
                      <a:cubicBezTo>
                        <a:pt x="146729" y="236943"/>
                        <a:pt x="134818" y="226100"/>
                        <a:pt x="151481" y="226100"/>
                      </a:cubicBezTo>
                      <a:cubicBezTo>
                        <a:pt x="168270" y="226100"/>
                        <a:pt x="183348" y="229017"/>
                        <a:pt x="190317" y="222041"/>
                      </a:cubicBezTo>
                      <a:cubicBezTo>
                        <a:pt x="197223" y="215130"/>
                        <a:pt x="211097" y="197692"/>
                        <a:pt x="218636" y="190210"/>
                      </a:cubicBezTo>
                      <a:cubicBezTo>
                        <a:pt x="226112" y="182600"/>
                        <a:pt x="231054" y="175435"/>
                        <a:pt x="241761" y="186088"/>
                      </a:cubicBezTo>
                      <a:cubicBezTo>
                        <a:pt x="252531" y="196804"/>
                        <a:pt x="258550" y="195980"/>
                        <a:pt x="270207" y="198897"/>
                      </a:cubicBezTo>
                      <a:cubicBezTo>
                        <a:pt x="281737" y="201750"/>
                        <a:pt x="269067" y="216271"/>
                        <a:pt x="296246" y="204096"/>
                      </a:cubicBezTo>
                      <a:cubicBezTo>
                        <a:pt x="323425" y="191985"/>
                        <a:pt x="326276" y="194395"/>
                        <a:pt x="333815" y="180698"/>
                      </a:cubicBezTo>
                      <a:cubicBezTo>
                        <a:pt x="341417" y="167002"/>
                        <a:pt x="364542" y="150261"/>
                        <a:pt x="372651" y="135740"/>
                      </a:cubicBezTo>
                      <a:cubicBezTo>
                        <a:pt x="380697" y="121283"/>
                        <a:pt x="376136" y="107396"/>
                        <a:pt x="376136" y="107396"/>
                      </a:cubicBezTo>
                      <a:cubicBezTo>
                        <a:pt x="376136" y="107396"/>
                        <a:pt x="360487" y="106255"/>
                        <a:pt x="357636" y="82539"/>
                      </a:cubicBezTo>
                      <a:cubicBezTo>
                        <a:pt x="354722" y="58761"/>
                        <a:pt x="339073" y="47791"/>
                        <a:pt x="354152" y="41449"/>
                      </a:cubicBezTo>
                      <a:cubicBezTo>
                        <a:pt x="369230" y="34982"/>
                        <a:pt x="365999" y="23124"/>
                        <a:pt x="374932" y="14183"/>
                      </a:cubicBezTo>
                      <a:cubicBezTo>
                        <a:pt x="383928" y="5242"/>
                        <a:pt x="379557" y="-5474"/>
                        <a:pt x="394002" y="3213"/>
                      </a:cubicBezTo>
                      <a:cubicBezTo>
                        <a:pt x="408446" y="11837"/>
                        <a:pt x="404962" y="17100"/>
                        <a:pt x="430494" y="17100"/>
                      </a:cubicBezTo>
                      <a:cubicBezTo>
                        <a:pt x="456026" y="17100"/>
                        <a:pt x="456216" y="5242"/>
                        <a:pt x="471547" y="20588"/>
                      </a:cubicBezTo>
                      <a:cubicBezTo>
                        <a:pt x="486816" y="35933"/>
                        <a:pt x="514312" y="55336"/>
                        <a:pt x="514312" y="55336"/>
                      </a:cubicBezTo>
                      <a:lnTo>
                        <a:pt x="531608" y="66243"/>
                      </a:lnTo>
                      <a:cubicBezTo>
                        <a:pt x="530721" y="68906"/>
                        <a:pt x="530277" y="71950"/>
                        <a:pt x="530277" y="75247"/>
                      </a:cubicBezTo>
                      <a:cubicBezTo>
                        <a:pt x="530277" y="86534"/>
                        <a:pt x="528947" y="101753"/>
                        <a:pt x="551944" y="124770"/>
                      </a:cubicBezTo>
                      <a:cubicBezTo>
                        <a:pt x="574942" y="147725"/>
                        <a:pt x="564488" y="134726"/>
                        <a:pt x="578870" y="149056"/>
                      </a:cubicBezTo>
                      <a:cubicBezTo>
                        <a:pt x="593188" y="163387"/>
                        <a:pt x="584889" y="150769"/>
                        <a:pt x="584889" y="175942"/>
                      </a:cubicBezTo>
                      <a:cubicBezTo>
                        <a:pt x="584889" y="201179"/>
                        <a:pt x="597053" y="196804"/>
                        <a:pt x="609217" y="227241"/>
                      </a:cubicBezTo>
                      <a:cubicBezTo>
                        <a:pt x="621317" y="257678"/>
                        <a:pt x="617009" y="259327"/>
                        <a:pt x="623155" y="282852"/>
                      </a:cubicBezTo>
                      <a:cubicBezTo>
                        <a:pt x="629110" y="306313"/>
                        <a:pt x="680427" y="334150"/>
                        <a:pt x="689994" y="351461"/>
                      </a:cubicBezTo>
                      <a:cubicBezTo>
                        <a:pt x="699497" y="368836"/>
                        <a:pt x="683025" y="368836"/>
                        <a:pt x="696012" y="381835"/>
                      </a:cubicBezTo>
                      <a:cubicBezTo>
                        <a:pt x="709000" y="394834"/>
                        <a:pt x="731618" y="390522"/>
                        <a:pt x="742071" y="421847"/>
                      </a:cubicBezTo>
                      <a:cubicBezTo>
                        <a:pt x="752461" y="453108"/>
                        <a:pt x="754995" y="440045"/>
                        <a:pt x="772355" y="469594"/>
                      </a:cubicBezTo>
                      <a:cubicBezTo>
                        <a:pt x="789777" y="499080"/>
                        <a:pt x="811888" y="493436"/>
                        <a:pt x="781858" y="523366"/>
                      </a:cubicBezTo>
                      <a:cubicBezTo>
                        <a:pt x="751954" y="553359"/>
                        <a:pt x="722431" y="581196"/>
                        <a:pt x="730731" y="589439"/>
                      </a:cubicBezTo>
                      <a:cubicBezTo>
                        <a:pt x="739030" y="597683"/>
                        <a:pt x="747203" y="597239"/>
                        <a:pt x="790664" y="597239"/>
                      </a:cubicBezTo>
                      <a:cubicBezTo>
                        <a:pt x="833935" y="597239"/>
                        <a:pt x="840904" y="589439"/>
                        <a:pt x="863522" y="603326"/>
                      </a:cubicBezTo>
                      <a:cubicBezTo>
                        <a:pt x="886012" y="617213"/>
                        <a:pt x="876573" y="617213"/>
                        <a:pt x="906919" y="617213"/>
                      </a:cubicBezTo>
                      <a:cubicBezTo>
                        <a:pt x="937330" y="617213"/>
                        <a:pt x="928650" y="617213"/>
                        <a:pt x="949430" y="625076"/>
                      </a:cubicBezTo>
                      <a:cubicBezTo>
                        <a:pt x="970274" y="632875"/>
                        <a:pt x="963305" y="607701"/>
                        <a:pt x="970274" y="655449"/>
                      </a:cubicBezTo>
                      <a:cubicBezTo>
                        <a:pt x="977180" y="703260"/>
                        <a:pt x="994539" y="689373"/>
                        <a:pt x="994539" y="713723"/>
                      </a:cubicBezTo>
                      <a:cubicBezTo>
                        <a:pt x="994539" y="738009"/>
                        <a:pt x="999734" y="755383"/>
                        <a:pt x="999734" y="755383"/>
                      </a:cubicBezTo>
                      <a:cubicBezTo>
                        <a:pt x="999734" y="755383"/>
                        <a:pt x="1226226" y="764958"/>
                        <a:pt x="1229710" y="761471"/>
                      </a:cubicBezTo>
                      <a:cubicBezTo>
                        <a:pt x="1233195" y="758047"/>
                        <a:pt x="1252391" y="729322"/>
                        <a:pt x="1269751" y="724059"/>
                      </a:cubicBezTo>
                      <a:cubicBezTo>
                        <a:pt x="1287110" y="718859"/>
                        <a:pt x="1280584" y="743589"/>
                        <a:pt x="1309601" y="714421"/>
                      </a:cubicBezTo>
                      <a:cubicBezTo>
                        <a:pt x="1338744" y="685379"/>
                        <a:pt x="1300984" y="707509"/>
                        <a:pt x="1344319" y="679672"/>
                      </a:cubicBezTo>
                      <a:cubicBezTo>
                        <a:pt x="1387780" y="651898"/>
                        <a:pt x="1383408" y="656274"/>
                        <a:pt x="1405963" y="633636"/>
                      </a:cubicBezTo>
                      <a:cubicBezTo>
                        <a:pt x="1428517" y="611062"/>
                        <a:pt x="1440744" y="601551"/>
                        <a:pt x="1435549" y="614550"/>
                      </a:cubicBezTo>
                      <a:cubicBezTo>
                        <a:pt x="1430291" y="627549"/>
                        <a:pt x="1434599" y="619813"/>
                        <a:pt x="1430291" y="639787"/>
                      </a:cubicBezTo>
                      <a:cubicBezTo>
                        <a:pt x="1426046" y="659761"/>
                        <a:pt x="1406026" y="653737"/>
                        <a:pt x="1413375" y="672316"/>
                      </a:cubicBezTo>
                      <a:cubicBezTo>
                        <a:pt x="1420724" y="691022"/>
                        <a:pt x="1449424" y="666673"/>
                        <a:pt x="1425096" y="704021"/>
                      </a:cubicBezTo>
                      <a:cubicBezTo>
                        <a:pt x="1400451" y="741687"/>
                        <a:pt x="1413122" y="745428"/>
                        <a:pt x="1396079" y="762358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8" name="Forma libre 364">
                  <a:extLst>
                    <a:ext uri="{FF2B5EF4-FFF2-40B4-BE49-F238E27FC236}">
                      <a16:creationId xmlns:a16="http://schemas.microsoft.com/office/drawing/2014/main" id="{76850B79-0E5C-09AB-E4F7-DD870091AA17}"/>
                    </a:ext>
                  </a:extLst>
                </p:cNvPr>
                <p:cNvSpPr/>
                <p:nvPr/>
              </p:nvSpPr>
              <p:spPr>
                <a:xfrm>
                  <a:off x="5669651" y="4880943"/>
                  <a:ext cx="429650" cy="650143"/>
                </a:xfrm>
                <a:custGeom>
                  <a:avLst/>
                  <a:gdLst>
                    <a:gd name="connsiteX0" fmla="*/ 429651 w 429650"/>
                    <a:gd name="connsiteY0" fmla="*/ 498276 h 650143"/>
                    <a:gd name="connsiteX1" fmla="*/ 429651 w 429650"/>
                    <a:gd name="connsiteY1" fmla="*/ 546849 h 650143"/>
                    <a:gd name="connsiteX2" fmla="*/ 425660 w 429650"/>
                    <a:gd name="connsiteY2" fmla="*/ 559213 h 650143"/>
                    <a:gd name="connsiteX3" fmla="*/ 409758 w 429650"/>
                    <a:gd name="connsiteY3" fmla="*/ 578110 h 650143"/>
                    <a:gd name="connsiteX4" fmla="*/ 350711 w 429650"/>
                    <a:gd name="connsiteY4" fmla="*/ 623258 h 650143"/>
                    <a:gd name="connsiteX5" fmla="*/ 343679 w 429650"/>
                    <a:gd name="connsiteY5" fmla="*/ 650144 h 650143"/>
                    <a:gd name="connsiteX6" fmla="*/ 315169 w 429650"/>
                    <a:gd name="connsiteY6" fmla="*/ 635369 h 650143"/>
                    <a:gd name="connsiteX7" fmla="*/ 299521 w 429650"/>
                    <a:gd name="connsiteY7" fmla="*/ 599796 h 650143"/>
                    <a:gd name="connsiteX8" fmla="*/ 257897 w 429650"/>
                    <a:gd name="connsiteY8" fmla="*/ 566696 h 650143"/>
                    <a:gd name="connsiteX9" fmla="*/ 223178 w 429650"/>
                    <a:gd name="connsiteY9" fmla="*/ 518948 h 650143"/>
                    <a:gd name="connsiteX10" fmla="*/ 193592 w 429650"/>
                    <a:gd name="connsiteY10" fmla="*/ 489462 h 650143"/>
                    <a:gd name="connsiteX11" fmla="*/ 158874 w 429650"/>
                    <a:gd name="connsiteY11" fmla="*/ 469425 h 650143"/>
                    <a:gd name="connsiteX12" fmla="*/ 138917 w 429650"/>
                    <a:gd name="connsiteY12" fmla="*/ 437276 h 650143"/>
                    <a:gd name="connsiteX13" fmla="*/ 103312 w 429650"/>
                    <a:gd name="connsiteY13" fmla="*/ 412990 h 650143"/>
                    <a:gd name="connsiteX14" fmla="*/ 97293 w 429650"/>
                    <a:gd name="connsiteY14" fmla="*/ 388704 h 650143"/>
                    <a:gd name="connsiteX15" fmla="*/ 69544 w 429650"/>
                    <a:gd name="connsiteY15" fmla="*/ 371329 h 650143"/>
                    <a:gd name="connsiteX16" fmla="*/ 51298 w 429650"/>
                    <a:gd name="connsiteY16" fmla="*/ 330493 h 650143"/>
                    <a:gd name="connsiteX17" fmla="*/ 30518 w 429650"/>
                    <a:gd name="connsiteY17" fmla="*/ 311470 h 650143"/>
                    <a:gd name="connsiteX18" fmla="*/ 21014 w 429650"/>
                    <a:gd name="connsiteY18" fmla="*/ 268859 h 650143"/>
                    <a:gd name="connsiteX19" fmla="*/ 5366 w 429650"/>
                    <a:gd name="connsiteY19" fmla="*/ 237598 h 650143"/>
                    <a:gd name="connsiteX20" fmla="*/ 46166 w 429650"/>
                    <a:gd name="connsiteY20" fmla="*/ 215024 h 650143"/>
                    <a:gd name="connsiteX21" fmla="*/ 56556 w 429650"/>
                    <a:gd name="connsiteY21" fmla="*/ 162140 h 650143"/>
                    <a:gd name="connsiteX22" fmla="*/ 47750 w 429650"/>
                    <a:gd name="connsiteY22" fmla="*/ 98666 h 650143"/>
                    <a:gd name="connsiteX23" fmla="*/ 36156 w 429650"/>
                    <a:gd name="connsiteY23" fmla="*/ 81482 h 650143"/>
                    <a:gd name="connsiteX24" fmla="*/ 36219 w 429650"/>
                    <a:gd name="connsiteY24" fmla="*/ 81482 h 650143"/>
                    <a:gd name="connsiteX25" fmla="*/ 102488 w 429650"/>
                    <a:gd name="connsiteY25" fmla="*/ 18770 h 650143"/>
                    <a:gd name="connsiteX26" fmla="*/ 171925 w 429650"/>
                    <a:gd name="connsiteY26" fmla="*/ 8370 h 650143"/>
                    <a:gd name="connsiteX27" fmla="*/ 196380 w 429650"/>
                    <a:gd name="connsiteY27" fmla="*/ 0 h 650143"/>
                    <a:gd name="connsiteX28" fmla="*/ 196380 w 429650"/>
                    <a:gd name="connsiteY28" fmla="*/ 25681 h 650143"/>
                    <a:gd name="connsiteX29" fmla="*/ 181491 w 429650"/>
                    <a:gd name="connsiteY29" fmla="*/ 42168 h 650143"/>
                    <a:gd name="connsiteX30" fmla="*/ 166730 w 429650"/>
                    <a:gd name="connsiteY30" fmla="*/ 81419 h 650143"/>
                    <a:gd name="connsiteX31" fmla="*/ 166730 w 429650"/>
                    <a:gd name="connsiteY31" fmla="*/ 117689 h 650143"/>
                    <a:gd name="connsiteX32" fmla="*/ 214372 w 429650"/>
                    <a:gd name="connsiteY32" fmla="*/ 127264 h 650143"/>
                    <a:gd name="connsiteX33" fmla="*/ 237117 w 429650"/>
                    <a:gd name="connsiteY33" fmla="*/ 145400 h 650143"/>
                    <a:gd name="connsiteX34" fmla="*/ 222292 w 429650"/>
                    <a:gd name="connsiteY34" fmla="*/ 168924 h 650143"/>
                    <a:gd name="connsiteX35" fmla="*/ 230971 w 429650"/>
                    <a:gd name="connsiteY35" fmla="*/ 197586 h 650143"/>
                    <a:gd name="connsiteX36" fmla="*/ 223242 w 429650"/>
                    <a:gd name="connsiteY36" fmla="*/ 235822 h 650143"/>
                    <a:gd name="connsiteX37" fmla="*/ 269174 w 429650"/>
                    <a:gd name="connsiteY37" fmla="*/ 257509 h 650143"/>
                    <a:gd name="connsiteX38" fmla="*/ 302625 w 429650"/>
                    <a:gd name="connsiteY38" fmla="*/ 275327 h 650143"/>
                    <a:gd name="connsiteX39" fmla="*/ 332465 w 429650"/>
                    <a:gd name="connsiteY39" fmla="*/ 296632 h 650143"/>
                    <a:gd name="connsiteX40" fmla="*/ 341842 w 429650"/>
                    <a:gd name="connsiteY40" fmla="*/ 309568 h 650143"/>
                    <a:gd name="connsiteX41" fmla="*/ 347290 w 429650"/>
                    <a:gd name="connsiteY41" fmla="*/ 329606 h 650143"/>
                    <a:gd name="connsiteX42" fmla="*/ 325559 w 429650"/>
                    <a:gd name="connsiteY42" fmla="*/ 374754 h 650143"/>
                    <a:gd name="connsiteX43" fmla="*/ 354259 w 429650"/>
                    <a:gd name="connsiteY43" fmla="*/ 398215 h 650143"/>
                    <a:gd name="connsiteX44" fmla="*/ 354259 w 429650"/>
                    <a:gd name="connsiteY44" fmla="*/ 433788 h 650143"/>
                    <a:gd name="connsiteX45" fmla="*/ 374913 w 429650"/>
                    <a:gd name="connsiteY45" fmla="*/ 422565 h 650143"/>
                    <a:gd name="connsiteX46" fmla="*/ 397973 w 429650"/>
                    <a:gd name="connsiteY46" fmla="*/ 445646 h 650143"/>
                    <a:gd name="connsiteX47" fmla="*/ 429651 w 429650"/>
                    <a:gd name="connsiteY47" fmla="*/ 498276 h 650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429650" h="650143">
                      <a:moveTo>
                        <a:pt x="429651" y="498276"/>
                      </a:moveTo>
                      <a:lnTo>
                        <a:pt x="429651" y="546849"/>
                      </a:lnTo>
                      <a:cubicBezTo>
                        <a:pt x="429651" y="550019"/>
                        <a:pt x="429017" y="553824"/>
                        <a:pt x="425660" y="559213"/>
                      </a:cubicBezTo>
                      <a:cubicBezTo>
                        <a:pt x="422745" y="563906"/>
                        <a:pt x="417867" y="569993"/>
                        <a:pt x="409758" y="578110"/>
                      </a:cubicBezTo>
                      <a:cubicBezTo>
                        <a:pt x="392398" y="595484"/>
                        <a:pt x="350711" y="609371"/>
                        <a:pt x="350711" y="623258"/>
                      </a:cubicBezTo>
                      <a:cubicBezTo>
                        <a:pt x="350711" y="637081"/>
                        <a:pt x="343679" y="650144"/>
                        <a:pt x="343679" y="650144"/>
                      </a:cubicBezTo>
                      <a:cubicBezTo>
                        <a:pt x="333922" y="647480"/>
                        <a:pt x="322709" y="642788"/>
                        <a:pt x="315169" y="635369"/>
                      </a:cubicBezTo>
                      <a:cubicBezTo>
                        <a:pt x="299521" y="619707"/>
                        <a:pt x="311241" y="611464"/>
                        <a:pt x="299521" y="599796"/>
                      </a:cubicBezTo>
                      <a:cubicBezTo>
                        <a:pt x="287800" y="588002"/>
                        <a:pt x="273419" y="582422"/>
                        <a:pt x="257897" y="566696"/>
                      </a:cubicBezTo>
                      <a:cubicBezTo>
                        <a:pt x="242185" y="551161"/>
                        <a:pt x="236103" y="531947"/>
                        <a:pt x="223178" y="518948"/>
                      </a:cubicBezTo>
                      <a:cubicBezTo>
                        <a:pt x="210064" y="505949"/>
                        <a:pt x="207910" y="503730"/>
                        <a:pt x="193592" y="489462"/>
                      </a:cubicBezTo>
                      <a:cubicBezTo>
                        <a:pt x="179274" y="475132"/>
                        <a:pt x="171101" y="496374"/>
                        <a:pt x="158874" y="469425"/>
                      </a:cubicBezTo>
                      <a:cubicBezTo>
                        <a:pt x="146773" y="442539"/>
                        <a:pt x="153299" y="451607"/>
                        <a:pt x="138917" y="437276"/>
                      </a:cubicBezTo>
                      <a:cubicBezTo>
                        <a:pt x="124599" y="423009"/>
                        <a:pt x="108127" y="417809"/>
                        <a:pt x="103312" y="412990"/>
                      </a:cubicBezTo>
                      <a:cubicBezTo>
                        <a:pt x="98560" y="408234"/>
                        <a:pt x="106353" y="397772"/>
                        <a:pt x="97293" y="388704"/>
                      </a:cubicBezTo>
                      <a:cubicBezTo>
                        <a:pt x="88234" y="379636"/>
                        <a:pt x="80821" y="382616"/>
                        <a:pt x="69544" y="371329"/>
                      </a:cubicBezTo>
                      <a:cubicBezTo>
                        <a:pt x="58203" y="360106"/>
                        <a:pt x="57380" y="345268"/>
                        <a:pt x="51298" y="330493"/>
                      </a:cubicBezTo>
                      <a:cubicBezTo>
                        <a:pt x="45216" y="315782"/>
                        <a:pt x="40021" y="343556"/>
                        <a:pt x="30518" y="311470"/>
                      </a:cubicBezTo>
                      <a:cubicBezTo>
                        <a:pt x="21014" y="279258"/>
                        <a:pt x="40908" y="288770"/>
                        <a:pt x="21014" y="268859"/>
                      </a:cubicBezTo>
                      <a:cubicBezTo>
                        <a:pt x="1058" y="248884"/>
                        <a:pt x="-5848" y="237598"/>
                        <a:pt x="5366" y="237598"/>
                      </a:cubicBezTo>
                      <a:cubicBezTo>
                        <a:pt x="16580" y="237598"/>
                        <a:pt x="41795" y="236773"/>
                        <a:pt x="46166" y="215024"/>
                      </a:cubicBezTo>
                      <a:cubicBezTo>
                        <a:pt x="50474" y="193338"/>
                        <a:pt x="56556" y="185474"/>
                        <a:pt x="56556" y="162140"/>
                      </a:cubicBezTo>
                      <a:cubicBezTo>
                        <a:pt x="56556" y="138615"/>
                        <a:pt x="60864" y="111665"/>
                        <a:pt x="47750" y="98666"/>
                      </a:cubicBezTo>
                      <a:cubicBezTo>
                        <a:pt x="44392" y="95306"/>
                        <a:pt x="40464" y="89028"/>
                        <a:pt x="36156" y="81482"/>
                      </a:cubicBezTo>
                      <a:lnTo>
                        <a:pt x="36219" y="81482"/>
                      </a:lnTo>
                      <a:cubicBezTo>
                        <a:pt x="49777" y="67849"/>
                        <a:pt x="85953" y="35193"/>
                        <a:pt x="102488" y="18770"/>
                      </a:cubicBezTo>
                      <a:cubicBezTo>
                        <a:pt x="118960" y="2283"/>
                        <a:pt x="147597" y="8370"/>
                        <a:pt x="171925" y="8370"/>
                      </a:cubicBezTo>
                      <a:cubicBezTo>
                        <a:pt x="184279" y="8370"/>
                        <a:pt x="191818" y="5200"/>
                        <a:pt x="196380" y="0"/>
                      </a:cubicBezTo>
                      <a:cubicBezTo>
                        <a:pt x="196380" y="0"/>
                        <a:pt x="202968" y="19150"/>
                        <a:pt x="196380" y="25681"/>
                      </a:cubicBezTo>
                      <a:cubicBezTo>
                        <a:pt x="189791" y="32212"/>
                        <a:pt x="181491" y="21243"/>
                        <a:pt x="181491" y="42168"/>
                      </a:cubicBezTo>
                      <a:cubicBezTo>
                        <a:pt x="181491" y="62967"/>
                        <a:pt x="179654" y="68546"/>
                        <a:pt x="166730" y="81419"/>
                      </a:cubicBezTo>
                      <a:cubicBezTo>
                        <a:pt x="153869" y="94354"/>
                        <a:pt x="149371" y="117689"/>
                        <a:pt x="166730" y="117689"/>
                      </a:cubicBezTo>
                      <a:cubicBezTo>
                        <a:pt x="184089" y="117689"/>
                        <a:pt x="189284" y="115977"/>
                        <a:pt x="214372" y="127264"/>
                      </a:cubicBezTo>
                      <a:cubicBezTo>
                        <a:pt x="239651" y="138488"/>
                        <a:pt x="243199" y="139312"/>
                        <a:pt x="237117" y="145400"/>
                      </a:cubicBezTo>
                      <a:cubicBezTo>
                        <a:pt x="230971" y="151550"/>
                        <a:pt x="217033" y="152375"/>
                        <a:pt x="222292" y="168924"/>
                      </a:cubicBezTo>
                      <a:cubicBezTo>
                        <a:pt x="227487" y="185411"/>
                        <a:pt x="245289" y="183255"/>
                        <a:pt x="230971" y="197586"/>
                      </a:cubicBezTo>
                      <a:cubicBezTo>
                        <a:pt x="216653" y="211853"/>
                        <a:pt x="202778" y="215341"/>
                        <a:pt x="223242" y="235822"/>
                      </a:cubicBezTo>
                      <a:cubicBezTo>
                        <a:pt x="243579" y="256177"/>
                        <a:pt x="245733" y="249709"/>
                        <a:pt x="269174" y="257509"/>
                      </a:cubicBezTo>
                      <a:cubicBezTo>
                        <a:pt x="292678" y="265308"/>
                        <a:pt x="288307" y="260996"/>
                        <a:pt x="302625" y="275327"/>
                      </a:cubicBezTo>
                      <a:cubicBezTo>
                        <a:pt x="316943" y="289658"/>
                        <a:pt x="323405" y="287501"/>
                        <a:pt x="332465" y="296632"/>
                      </a:cubicBezTo>
                      <a:cubicBezTo>
                        <a:pt x="336330" y="300310"/>
                        <a:pt x="339434" y="304876"/>
                        <a:pt x="341842" y="309568"/>
                      </a:cubicBezTo>
                      <a:cubicBezTo>
                        <a:pt x="345326" y="316353"/>
                        <a:pt x="347290" y="323518"/>
                        <a:pt x="347290" y="329606"/>
                      </a:cubicBezTo>
                      <a:cubicBezTo>
                        <a:pt x="347290" y="340068"/>
                        <a:pt x="312572" y="351292"/>
                        <a:pt x="325559" y="374754"/>
                      </a:cubicBezTo>
                      <a:cubicBezTo>
                        <a:pt x="338610" y="398215"/>
                        <a:pt x="354259" y="373929"/>
                        <a:pt x="354259" y="398215"/>
                      </a:cubicBezTo>
                      <a:cubicBezTo>
                        <a:pt x="354259" y="422565"/>
                        <a:pt x="339497" y="429477"/>
                        <a:pt x="354259" y="433788"/>
                      </a:cubicBezTo>
                      <a:cubicBezTo>
                        <a:pt x="369021" y="438100"/>
                        <a:pt x="362748" y="410263"/>
                        <a:pt x="374913" y="422565"/>
                      </a:cubicBezTo>
                      <a:cubicBezTo>
                        <a:pt x="387140" y="434739"/>
                        <a:pt x="390561" y="409629"/>
                        <a:pt x="397973" y="445646"/>
                      </a:cubicBezTo>
                      <a:cubicBezTo>
                        <a:pt x="405386" y="481790"/>
                        <a:pt x="429651" y="477415"/>
                        <a:pt x="429651" y="498276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9" name="Forma libre 365">
                  <a:extLst>
                    <a:ext uri="{FF2B5EF4-FFF2-40B4-BE49-F238E27FC236}">
                      <a16:creationId xmlns:a16="http://schemas.microsoft.com/office/drawing/2014/main" id="{51F44D0A-8920-D550-3CAC-D580ED83465C}"/>
                    </a:ext>
                  </a:extLst>
                </p:cNvPr>
                <p:cNvSpPr/>
                <p:nvPr/>
              </p:nvSpPr>
              <p:spPr>
                <a:xfrm>
                  <a:off x="5290835" y="4161302"/>
                  <a:ext cx="615953" cy="801122"/>
                </a:xfrm>
                <a:custGeom>
                  <a:avLst/>
                  <a:gdLst>
                    <a:gd name="connsiteX0" fmla="*/ 609787 w 615953"/>
                    <a:gd name="connsiteY0" fmla="*/ 641139 h 801122"/>
                    <a:gd name="connsiteX1" fmla="*/ 609787 w 615953"/>
                    <a:gd name="connsiteY1" fmla="*/ 670625 h 801122"/>
                    <a:gd name="connsiteX2" fmla="*/ 581214 w 615953"/>
                    <a:gd name="connsiteY2" fmla="*/ 699286 h 801122"/>
                    <a:gd name="connsiteX3" fmla="*/ 575259 w 615953"/>
                    <a:gd name="connsiteY3" fmla="*/ 719641 h 801122"/>
                    <a:gd name="connsiteX4" fmla="*/ 550804 w 615953"/>
                    <a:gd name="connsiteY4" fmla="*/ 728011 h 801122"/>
                    <a:gd name="connsiteX5" fmla="*/ 481367 w 615953"/>
                    <a:gd name="connsiteY5" fmla="*/ 738410 h 801122"/>
                    <a:gd name="connsiteX6" fmla="*/ 415035 w 615953"/>
                    <a:gd name="connsiteY6" fmla="*/ 801123 h 801122"/>
                    <a:gd name="connsiteX7" fmla="*/ 414972 w 615953"/>
                    <a:gd name="connsiteY7" fmla="*/ 801123 h 801122"/>
                    <a:gd name="connsiteX8" fmla="*/ 373728 w 615953"/>
                    <a:gd name="connsiteY8" fmla="*/ 739298 h 801122"/>
                    <a:gd name="connsiteX9" fmla="*/ 339010 w 615953"/>
                    <a:gd name="connsiteY9" fmla="*/ 663650 h 801122"/>
                    <a:gd name="connsiteX10" fmla="*/ 281737 w 615953"/>
                    <a:gd name="connsiteY10" fmla="*/ 591553 h 801122"/>
                    <a:gd name="connsiteX11" fmla="*/ 276542 w 615953"/>
                    <a:gd name="connsiteY11" fmla="*/ 548180 h 801122"/>
                    <a:gd name="connsiteX12" fmla="*/ 223705 w 615953"/>
                    <a:gd name="connsiteY12" fmla="*/ 503032 h 801122"/>
                    <a:gd name="connsiteX13" fmla="*/ 204508 w 615953"/>
                    <a:gd name="connsiteY13" fmla="*/ 476907 h 801122"/>
                    <a:gd name="connsiteX14" fmla="*/ 185502 w 615953"/>
                    <a:gd name="connsiteY14" fmla="*/ 437022 h 801122"/>
                    <a:gd name="connsiteX15" fmla="*/ 174162 w 615953"/>
                    <a:gd name="connsiteY15" fmla="*/ 387436 h 801122"/>
                    <a:gd name="connsiteX16" fmla="*/ 140330 w 615953"/>
                    <a:gd name="connsiteY16" fmla="*/ 323138 h 801122"/>
                    <a:gd name="connsiteX17" fmla="*/ 81284 w 615953"/>
                    <a:gd name="connsiteY17" fmla="*/ 283126 h 801122"/>
                    <a:gd name="connsiteX18" fmla="*/ 65572 w 615953"/>
                    <a:gd name="connsiteY18" fmla="*/ 247490 h 801122"/>
                    <a:gd name="connsiteX19" fmla="*/ 64748 w 615953"/>
                    <a:gd name="connsiteY19" fmla="*/ 211092 h 801122"/>
                    <a:gd name="connsiteX20" fmla="*/ 50874 w 615953"/>
                    <a:gd name="connsiteY20" fmla="*/ 155482 h 801122"/>
                    <a:gd name="connsiteX21" fmla="*/ 0 w 615953"/>
                    <a:gd name="connsiteY21" fmla="*/ 94291 h 801122"/>
                    <a:gd name="connsiteX22" fmla="*/ 14445 w 615953"/>
                    <a:gd name="connsiteY22" fmla="*/ 63347 h 801122"/>
                    <a:gd name="connsiteX23" fmla="*/ 14445 w 615953"/>
                    <a:gd name="connsiteY23" fmla="*/ 27774 h 801122"/>
                    <a:gd name="connsiteX24" fmla="*/ 48276 w 615953"/>
                    <a:gd name="connsiteY24" fmla="*/ 13824 h 801122"/>
                    <a:gd name="connsiteX25" fmla="*/ 69120 w 615953"/>
                    <a:gd name="connsiteY25" fmla="*/ 13824 h 801122"/>
                    <a:gd name="connsiteX26" fmla="*/ 63038 w 615953"/>
                    <a:gd name="connsiteY26" fmla="*/ 31261 h 801122"/>
                    <a:gd name="connsiteX27" fmla="*/ 39660 w 615953"/>
                    <a:gd name="connsiteY27" fmla="*/ 57323 h 801122"/>
                    <a:gd name="connsiteX28" fmla="*/ 62151 w 615953"/>
                    <a:gd name="connsiteY28" fmla="*/ 66771 h 801122"/>
                    <a:gd name="connsiteX29" fmla="*/ 68233 w 615953"/>
                    <a:gd name="connsiteY29" fmla="*/ 87696 h 801122"/>
                    <a:gd name="connsiteX30" fmla="*/ 76912 w 615953"/>
                    <a:gd name="connsiteY30" fmla="*/ 121557 h 801122"/>
                    <a:gd name="connsiteX31" fmla="*/ 109857 w 615953"/>
                    <a:gd name="connsiteY31" fmla="*/ 111982 h 801122"/>
                    <a:gd name="connsiteX32" fmla="*/ 179293 w 615953"/>
                    <a:gd name="connsiteY32" fmla="*/ 62522 h 801122"/>
                    <a:gd name="connsiteX33" fmla="*/ 174985 w 615953"/>
                    <a:gd name="connsiteY33" fmla="*/ 39061 h 801122"/>
                    <a:gd name="connsiteX34" fmla="*/ 247019 w 615953"/>
                    <a:gd name="connsiteY34" fmla="*/ 0 h 801122"/>
                    <a:gd name="connsiteX35" fmla="*/ 280787 w 615953"/>
                    <a:gd name="connsiteY35" fmla="*/ 18199 h 801122"/>
                    <a:gd name="connsiteX36" fmla="*/ 305052 w 615953"/>
                    <a:gd name="connsiteY36" fmla="*/ 37349 h 801122"/>
                    <a:gd name="connsiteX37" fmla="*/ 325072 w 615953"/>
                    <a:gd name="connsiteY37" fmla="*/ 125552 h 801122"/>
                    <a:gd name="connsiteX38" fmla="*/ 349337 w 615953"/>
                    <a:gd name="connsiteY38" fmla="*/ 177104 h 801122"/>
                    <a:gd name="connsiteX39" fmla="*/ 372714 w 615953"/>
                    <a:gd name="connsiteY39" fmla="*/ 226564 h 801122"/>
                    <a:gd name="connsiteX40" fmla="*/ 371891 w 615953"/>
                    <a:gd name="connsiteY40" fmla="*/ 227515 h 801122"/>
                    <a:gd name="connsiteX41" fmla="*/ 387539 w 615953"/>
                    <a:gd name="connsiteY41" fmla="*/ 323074 h 801122"/>
                    <a:gd name="connsiteX42" fmla="*/ 415289 w 615953"/>
                    <a:gd name="connsiteY42" fmla="*/ 350848 h 801122"/>
                    <a:gd name="connsiteX43" fmla="*/ 441327 w 615953"/>
                    <a:gd name="connsiteY43" fmla="*/ 404747 h 801122"/>
                    <a:gd name="connsiteX44" fmla="*/ 474335 w 615953"/>
                    <a:gd name="connsiteY44" fmla="*/ 460357 h 801122"/>
                    <a:gd name="connsiteX45" fmla="*/ 517733 w 615953"/>
                    <a:gd name="connsiteY45" fmla="*/ 460357 h 801122"/>
                    <a:gd name="connsiteX46" fmla="*/ 574498 w 615953"/>
                    <a:gd name="connsiteY46" fmla="*/ 479443 h 801122"/>
                    <a:gd name="connsiteX47" fmla="*/ 574498 w 615953"/>
                    <a:gd name="connsiteY47" fmla="*/ 517680 h 801122"/>
                    <a:gd name="connsiteX48" fmla="*/ 592428 w 615953"/>
                    <a:gd name="connsiteY48" fmla="*/ 576778 h 801122"/>
                    <a:gd name="connsiteX49" fmla="*/ 609787 w 615953"/>
                    <a:gd name="connsiteY49" fmla="*/ 641139 h 80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615953" h="801122">
                      <a:moveTo>
                        <a:pt x="609787" y="641139"/>
                      </a:moveTo>
                      <a:cubicBezTo>
                        <a:pt x="609787" y="655026"/>
                        <a:pt x="623662" y="656738"/>
                        <a:pt x="609787" y="670625"/>
                      </a:cubicBezTo>
                      <a:cubicBezTo>
                        <a:pt x="595912" y="684512"/>
                        <a:pt x="581214" y="682799"/>
                        <a:pt x="581214" y="699286"/>
                      </a:cubicBezTo>
                      <a:cubicBezTo>
                        <a:pt x="581214" y="707466"/>
                        <a:pt x="579757" y="714505"/>
                        <a:pt x="575259" y="719641"/>
                      </a:cubicBezTo>
                      <a:cubicBezTo>
                        <a:pt x="570761" y="724840"/>
                        <a:pt x="563095" y="728011"/>
                        <a:pt x="550804" y="728011"/>
                      </a:cubicBezTo>
                      <a:cubicBezTo>
                        <a:pt x="526539" y="728011"/>
                        <a:pt x="497903" y="721924"/>
                        <a:pt x="481367" y="738410"/>
                      </a:cubicBezTo>
                      <a:cubicBezTo>
                        <a:pt x="464832" y="754897"/>
                        <a:pt x="428656" y="787490"/>
                        <a:pt x="415035" y="801123"/>
                      </a:cubicBezTo>
                      <a:lnTo>
                        <a:pt x="414972" y="801123"/>
                      </a:lnTo>
                      <a:cubicBezTo>
                        <a:pt x="402618" y="779563"/>
                        <a:pt x="387223" y="747034"/>
                        <a:pt x="373728" y="739298"/>
                      </a:cubicBezTo>
                      <a:cubicBezTo>
                        <a:pt x="355545" y="728899"/>
                        <a:pt x="352884" y="668913"/>
                        <a:pt x="339010" y="663650"/>
                      </a:cubicBezTo>
                      <a:cubicBezTo>
                        <a:pt x="325199" y="658514"/>
                        <a:pt x="286932" y="608166"/>
                        <a:pt x="281737" y="591553"/>
                      </a:cubicBezTo>
                      <a:cubicBezTo>
                        <a:pt x="276542" y="575066"/>
                        <a:pt x="292508" y="564286"/>
                        <a:pt x="276542" y="548180"/>
                      </a:cubicBezTo>
                      <a:cubicBezTo>
                        <a:pt x="260514" y="532074"/>
                        <a:pt x="233145" y="520406"/>
                        <a:pt x="223705" y="503032"/>
                      </a:cubicBezTo>
                      <a:cubicBezTo>
                        <a:pt x="214075" y="485658"/>
                        <a:pt x="223705" y="496057"/>
                        <a:pt x="204508" y="476907"/>
                      </a:cubicBezTo>
                      <a:cubicBezTo>
                        <a:pt x="185502" y="457821"/>
                        <a:pt x="185502" y="456045"/>
                        <a:pt x="185502" y="437022"/>
                      </a:cubicBezTo>
                      <a:cubicBezTo>
                        <a:pt x="185502" y="417872"/>
                        <a:pt x="186326" y="420472"/>
                        <a:pt x="174162" y="387436"/>
                      </a:cubicBezTo>
                      <a:cubicBezTo>
                        <a:pt x="161997" y="354462"/>
                        <a:pt x="175935" y="339688"/>
                        <a:pt x="140330" y="323138"/>
                      </a:cubicBezTo>
                      <a:cubicBezTo>
                        <a:pt x="104725" y="306651"/>
                        <a:pt x="92561" y="294476"/>
                        <a:pt x="81284" y="283126"/>
                      </a:cubicBezTo>
                      <a:cubicBezTo>
                        <a:pt x="69943" y="271839"/>
                        <a:pt x="56069" y="257064"/>
                        <a:pt x="65572" y="247490"/>
                      </a:cubicBezTo>
                      <a:cubicBezTo>
                        <a:pt x="75202" y="237978"/>
                        <a:pt x="78623" y="242353"/>
                        <a:pt x="64748" y="211092"/>
                      </a:cubicBezTo>
                      <a:cubicBezTo>
                        <a:pt x="50874" y="179831"/>
                        <a:pt x="71654" y="176407"/>
                        <a:pt x="50874" y="155482"/>
                      </a:cubicBezTo>
                      <a:cubicBezTo>
                        <a:pt x="33008" y="137663"/>
                        <a:pt x="17676" y="121621"/>
                        <a:pt x="0" y="94291"/>
                      </a:cubicBezTo>
                      <a:cubicBezTo>
                        <a:pt x="0" y="94291"/>
                        <a:pt x="5765" y="88521"/>
                        <a:pt x="14445" y="63347"/>
                      </a:cubicBezTo>
                      <a:cubicBezTo>
                        <a:pt x="23124" y="38173"/>
                        <a:pt x="14445" y="39948"/>
                        <a:pt x="14445" y="27774"/>
                      </a:cubicBezTo>
                      <a:cubicBezTo>
                        <a:pt x="14445" y="15599"/>
                        <a:pt x="41814" y="7356"/>
                        <a:pt x="48276" y="13824"/>
                      </a:cubicBezTo>
                      <a:cubicBezTo>
                        <a:pt x="54802" y="20355"/>
                        <a:pt x="65635" y="13824"/>
                        <a:pt x="69120" y="13824"/>
                      </a:cubicBezTo>
                      <a:cubicBezTo>
                        <a:pt x="72541" y="13824"/>
                        <a:pt x="70450" y="23842"/>
                        <a:pt x="63038" y="31261"/>
                      </a:cubicBezTo>
                      <a:cubicBezTo>
                        <a:pt x="55689" y="38617"/>
                        <a:pt x="39660" y="45148"/>
                        <a:pt x="39660" y="57323"/>
                      </a:cubicBezTo>
                      <a:cubicBezTo>
                        <a:pt x="39660" y="69498"/>
                        <a:pt x="49163" y="66771"/>
                        <a:pt x="62151" y="66771"/>
                      </a:cubicBezTo>
                      <a:cubicBezTo>
                        <a:pt x="75202" y="66771"/>
                        <a:pt x="72541" y="83384"/>
                        <a:pt x="68233" y="87696"/>
                      </a:cubicBezTo>
                      <a:cubicBezTo>
                        <a:pt x="63925" y="92072"/>
                        <a:pt x="66966" y="111538"/>
                        <a:pt x="76912" y="121557"/>
                      </a:cubicBezTo>
                      <a:cubicBezTo>
                        <a:pt x="86922" y="131513"/>
                        <a:pt x="101240" y="120733"/>
                        <a:pt x="109857" y="111982"/>
                      </a:cubicBezTo>
                      <a:cubicBezTo>
                        <a:pt x="118536" y="103295"/>
                        <a:pt x="158450" y="74697"/>
                        <a:pt x="179293" y="62522"/>
                      </a:cubicBezTo>
                      <a:cubicBezTo>
                        <a:pt x="200137" y="50348"/>
                        <a:pt x="174985" y="58147"/>
                        <a:pt x="174985" y="39061"/>
                      </a:cubicBezTo>
                      <a:cubicBezTo>
                        <a:pt x="174985" y="20038"/>
                        <a:pt x="247019" y="0"/>
                        <a:pt x="247019" y="0"/>
                      </a:cubicBezTo>
                      <a:cubicBezTo>
                        <a:pt x="247019" y="21686"/>
                        <a:pt x="265709" y="3044"/>
                        <a:pt x="280787" y="18199"/>
                      </a:cubicBezTo>
                      <a:cubicBezTo>
                        <a:pt x="295992" y="33417"/>
                        <a:pt x="287693" y="42485"/>
                        <a:pt x="305052" y="37349"/>
                      </a:cubicBezTo>
                      <a:cubicBezTo>
                        <a:pt x="305052" y="37349"/>
                        <a:pt x="325072" y="94798"/>
                        <a:pt x="325072" y="125552"/>
                      </a:cubicBezTo>
                      <a:cubicBezTo>
                        <a:pt x="325072" y="156306"/>
                        <a:pt x="349337" y="142419"/>
                        <a:pt x="349337" y="177104"/>
                      </a:cubicBezTo>
                      <a:cubicBezTo>
                        <a:pt x="349337" y="211029"/>
                        <a:pt x="383231" y="214390"/>
                        <a:pt x="372714" y="226564"/>
                      </a:cubicBezTo>
                      <a:cubicBezTo>
                        <a:pt x="372208" y="227135"/>
                        <a:pt x="371891" y="227515"/>
                        <a:pt x="371891" y="227515"/>
                      </a:cubicBezTo>
                      <a:cubicBezTo>
                        <a:pt x="358903" y="240515"/>
                        <a:pt x="387539" y="297013"/>
                        <a:pt x="387539" y="323074"/>
                      </a:cubicBezTo>
                      <a:cubicBezTo>
                        <a:pt x="387539" y="349136"/>
                        <a:pt x="398753" y="334298"/>
                        <a:pt x="415289" y="350848"/>
                      </a:cubicBezTo>
                      <a:cubicBezTo>
                        <a:pt x="431761" y="367398"/>
                        <a:pt x="427453" y="366510"/>
                        <a:pt x="441327" y="404747"/>
                      </a:cubicBezTo>
                      <a:cubicBezTo>
                        <a:pt x="455265" y="442920"/>
                        <a:pt x="448296" y="460357"/>
                        <a:pt x="474335" y="460357"/>
                      </a:cubicBezTo>
                      <a:cubicBezTo>
                        <a:pt x="500374" y="460357"/>
                        <a:pt x="495939" y="438671"/>
                        <a:pt x="517733" y="460357"/>
                      </a:cubicBezTo>
                      <a:cubicBezTo>
                        <a:pt x="539463" y="482107"/>
                        <a:pt x="574498" y="465620"/>
                        <a:pt x="574498" y="479443"/>
                      </a:cubicBezTo>
                      <a:cubicBezTo>
                        <a:pt x="574498" y="493394"/>
                        <a:pt x="556823" y="500052"/>
                        <a:pt x="574498" y="517680"/>
                      </a:cubicBezTo>
                      <a:cubicBezTo>
                        <a:pt x="592111" y="535371"/>
                        <a:pt x="592428" y="543741"/>
                        <a:pt x="592428" y="576778"/>
                      </a:cubicBezTo>
                      <a:cubicBezTo>
                        <a:pt x="592428" y="609815"/>
                        <a:pt x="609787" y="627189"/>
                        <a:pt x="609787" y="641139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0" name="Forma libre 366">
                  <a:extLst>
                    <a:ext uri="{FF2B5EF4-FFF2-40B4-BE49-F238E27FC236}">
                      <a16:creationId xmlns:a16="http://schemas.microsoft.com/office/drawing/2014/main" id="{CB0482D8-C5A4-4CD9-D3B2-C3C2D57C3DEF}"/>
                    </a:ext>
                  </a:extLst>
                </p:cNvPr>
                <p:cNvSpPr/>
                <p:nvPr/>
              </p:nvSpPr>
              <p:spPr>
                <a:xfrm>
                  <a:off x="4809405" y="3267559"/>
                  <a:ext cx="750969" cy="532558"/>
                </a:xfrm>
                <a:custGeom>
                  <a:avLst/>
                  <a:gdLst>
                    <a:gd name="connsiteX0" fmla="*/ 738333 w 750969"/>
                    <a:gd name="connsiteY0" fmla="*/ 336685 h 532558"/>
                    <a:gd name="connsiteX1" fmla="*/ 747520 w 750969"/>
                    <a:gd name="connsiteY1" fmla="*/ 366805 h 532558"/>
                    <a:gd name="connsiteX2" fmla="*/ 738333 w 750969"/>
                    <a:gd name="connsiteY2" fmla="*/ 383609 h 532558"/>
                    <a:gd name="connsiteX3" fmla="*/ 705959 w 750969"/>
                    <a:gd name="connsiteY3" fmla="*/ 399271 h 532558"/>
                    <a:gd name="connsiteX4" fmla="*/ 717236 w 750969"/>
                    <a:gd name="connsiteY4" fmla="*/ 410875 h 532558"/>
                    <a:gd name="connsiteX5" fmla="*/ 713055 w 750969"/>
                    <a:gd name="connsiteY5" fmla="*/ 412397 h 532558"/>
                    <a:gd name="connsiteX6" fmla="*/ 712991 w 750969"/>
                    <a:gd name="connsiteY6" fmla="*/ 412397 h 532558"/>
                    <a:gd name="connsiteX7" fmla="*/ 669847 w 750969"/>
                    <a:gd name="connsiteY7" fmla="*/ 420133 h 532558"/>
                    <a:gd name="connsiteX8" fmla="*/ 638106 w 750969"/>
                    <a:gd name="connsiteY8" fmla="*/ 425079 h 532558"/>
                    <a:gd name="connsiteX9" fmla="*/ 629554 w 750969"/>
                    <a:gd name="connsiteY9" fmla="*/ 426030 h 532558"/>
                    <a:gd name="connsiteX10" fmla="*/ 594835 w 750969"/>
                    <a:gd name="connsiteY10" fmla="*/ 364586 h 532558"/>
                    <a:gd name="connsiteX11" fmla="*/ 560117 w 750969"/>
                    <a:gd name="connsiteY11" fmla="*/ 341441 h 532558"/>
                    <a:gd name="connsiteX12" fmla="*/ 535852 w 750969"/>
                    <a:gd name="connsiteY12" fmla="*/ 296293 h 532558"/>
                    <a:gd name="connsiteX13" fmla="*/ 484915 w 750969"/>
                    <a:gd name="connsiteY13" fmla="*/ 307897 h 532558"/>
                    <a:gd name="connsiteX14" fmla="*/ 468696 w 750969"/>
                    <a:gd name="connsiteY14" fmla="*/ 332247 h 532558"/>
                    <a:gd name="connsiteX15" fmla="*/ 420040 w 750969"/>
                    <a:gd name="connsiteY15" fmla="*/ 349558 h 532558"/>
                    <a:gd name="connsiteX16" fmla="*/ 409650 w 750969"/>
                    <a:gd name="connsiteY16" fmla="*/ 399335 h 532558"/>
                    <a:gd name="connsiteX17" fmla="*/ 383041 w 750969"/>
                    <a:gd name="connsiteY17" fmla="*/ 452599 h 532558"/>
                    <a:gd name="connsiteX18" fmla="*/ 328683 w 750969"/>
                    <a:gd name="connsiteY18" fmla="*/ 471178 h 532558"/>
                    <a:gd name="connsiteX19" fmla="*/ 295105 w 750969"/>
                    <a:gd name="connsiteY19" fmla="*/ 487411 h 532558"/>
                    <a:gd name="connsiteX20" fmla="*/ 283575 w 750969"/>
                    <a:gd name="connsiteY20" fmla="*/ 519877 h 532558"/>
                    <a:gd name="connsiteX21" fmla="*/ 267673 w 750969"/>
                    <a:gd name="connsiteY21" fmla="*/ 532559 h 532558"/>
                    <a:gd name="connsiteX22" fmla="*/ 261591 w 750969"/>
                    <a:gd name="connsiteY22" fmla="*/ 505673 h 532558"/>
                    <a:gd name="connsiteX23" fmla="*/ 231180 w 750969"/>
                    <a:gd name="connsiteY23" fmla="*/ 412714 h 532558"/>
                    <a:gd name="connsiteX24" fmla="*/ 195639 w 750969"/>
                    <a:gd name="connsiteY24" fmla="*/ 351016 h 532558"/>
                    <a:gd name="connsiteX25" fmla="*/ 171311 w 750969"/>
                    <a:gd name="connsiteY25" fmla="*/ 313604 h 532558"/>
                    <a:gd name="connsiteX26" fmla="*/ 119677 w 750969"/>
                    <a:gd name="connsiteY26" fmla="*/ 261861 h 532558"/>
                    <a:gd name="connsiteX27" fmla="*/ 68930 w 750969"/>
                    <a:gd name="connsiteY27" fmla="*/ 212021 h 532558"/>
                    <a:gd name="connsiteX28" fmla="*/ 57653 w 750969"/>
                    <a:gd name="connsiteY28" fmla="*/ 200607 h 532558"/>
                    <a:gd name="connsiteX29" fmla="*/ 39850 w 750969"/>
                    <a:gd name="connsiteY29" fmla="*/ 149879 h 532558"/>
                    <a:gd name="connsiteX30" fmla="*/ 34275 w 750969"/>
                    <a:gd name="connsiteY30" fmla="*/ 113799 h 532558"/>
                    <a:gd name="connsiteX31" fmla="*/ 10897 w 750969"/>
                    <a:gd name="connsiteY31" fmla="*/ 66051 h 532558"/>
                    <a:gd name="connsiteX32" fmla="*/ 8870 w 750969"/>
                    <a:gd name="connsiteY32" fmla="*/ 63959 h 532558"/>
                    <a:gd name="connsiteX33" fmla="*/ 6589 w 750969"/>
                    <a:gd name="connsiteY33" fmla="*/ 61739 h 532558"/>
                    <a:gd name="connsiteX34" fmla="*/ 0 w 750969"/>
                    <a:gd name="connsiteY34" fmla="*/ 55081 h 532558"/>
                    <a:gd name="connsiteX35" fmla="*/ 68169 w 750969"/>
                    <a:gd name="connsiteY35" fmla="*/ 1690 h 532558"/>
                    <a:gd name="connsiteX36" fmla="*/ 101430 w 750969"/>
                    <a:gd name="connsiteY36" fmla="*/ 7587 h 532558"/>
                    <a:gd name="connsiteX37" fmla="*/ 96299 w 750969"/>
                    <a:gd name="connsiteY37" fmla="*/ 39609 h 532558"/>
                    <a:gd name="connsiteX38" fmla="*/ 101430 w 750969"/>
                    <a:gd name="connsiteY38" fmla="*/ 67383 h 532558"/>
                    <a:gd name="connsiteX39" fmla="*/ 96299 w 750969"/>
                    <a:gd name="connsiteY39" fmla="*/ 101561 h 532558"/>
                    <a:gd name="connsiteX40" fmla="*/ 127533 w 750969"/>
                    <a:gd name="connsiteY40" fmla="*/ 126481 h 532558"/>
                    <a:gd name="connsiteX41" fmla="*/ 160540 w 750969"/>
                    <a:gd name="connsiteY41" fmla="*/ 140368 h 532558"/>
                    <a:gd name="connsiteX42" fmla="*/ 173211 w 750969"/>
                    <a:gd name="connsiteY42" fmla="*/ 180316 h 532558"/>
                    <a:gd name="connsiteX43" fmla="*/ 195259 w 750969"/>
                    <a:gd name="connsiteY43" fmla="*/ 184374 h 532558"/>
                    <a:gd name="connsiteX44" fmla="*/ 210210 w 750969"/>
                    <a:gd name="connsiteY44" fmla="*/ 164083 h 532558"/>
                    <a:gd name="connsiteX45" fmla="*/ 219523 w 750969"/>
                    <a:gd name="connsiteY45" fmla="*/ 136246 h 532558"/>
                    <a:gd name="connsiteX46" fmla="*/ 261781 w 750969"/>
                    <a:gd name="connsiteY46" fmla="*/ 120647 h 532558"/>
                    <a:gd name="connsiteX47" fmla="*/ 275085 w 750969"/>
                    <a:gd name="connsiteY47" fmla="*/ 153050 h 532558"/>
                    <a:gd name="connsiteX48" fmla="*/ 301631 w 750969"/>
                    <a:gd name="connsiteY48" fmla="*/ 160532 h 532558"/>
                    <a:gd name="connsiteX49" fmla="*/ 335209 w 750969"/>
                    <a:gd name="connsiteY49" fmla="*/ 147216 h 532558"/>
                    <a:gd name="connsiteX50" fmla="*/ 352568 w 750969"/>
                    <a:gd name="connsiteY50" fmla="*/ 151908 h 532558"/>
                    <a:gd name="connsiteX51" fmla="*/ 349083 w 750969"/>
                    <a:gd name="connsiteY51" fmla="*/ 184311 h 532558"/>
                    <a:gd name="connsiteX52" fmla="*/ 373411 w 750969"/>
                    <a:gd name="connsiteY52" fmla="*/ 209168 h 532558"/>
                    <a:gd name="connsiteX53" fmla="*/ 397169 w 750969"/>
                    <a:gd name="connsiteY53" fmla="*/ 212084 h 532558"/>
                    <a:gd name="connsiteX54" fmla="*/ 422004 w 750969"/>
                    <a:gd name="connsiteY54" fmla="*/ 189511 h 532558"/>
                    <a:gd name="connsiteX55" fmla="*/ 452098 w 750969"/>
                    <a:gd name="connsiteY55" fmla="*/ 195281 h 532558"/>
                    <a:gd name="connsiteX56" fmla="*/ 471737 w 750969"/>
                    <a:gd name="connsiteY56" fmla="*/ 174419 h 532558"/>
                    <a:gd name="connsiteX57" fmla="*/ 486182 w 750969"/>
                    <a:gd name="connsiteY57" fmla="*/ 150640 h 532558"/>
                    <a:gd name="connsiteX58" fmla="*/ 515642 w 750969"/>
                    <a:gd name="connsiteY58" fmla="*/ 139100 h 532558"/>
                    <a:gd name="connsiteX59" fmla="*/ 500374 w 750969"/>
                    <a:gd name="connsiteY59" fmla="*/ 115638 h 532558"/>
                    <a:gd name="connsiteX60" fmla="*/ 492518 w 750969"/>
                    <a:gd name="connsiteY60" fmla="*/ 89830 h 532558"/>
                    <a:gd name="connsiteX61" fmla="*/ 458370 w 750969"/>
                    <a:gd name="connsiteY61" fmla="*/ 16782 h 532558"/>
                    <a:gd name="connsiteX62" fmla="*/ 518556 w 750969"/>
                    <a:gd name="connsiteY62" fmla="*/ 16782 h 532558"/>
                    <a:gd name="connsiteX63" fmla="*/ 545102 w 750969"/>
                    <a:gd name="connsiteY63" fmla="*/ 54891 h 532558"/>
                    <a:gd name="connsiteX64" fmla="*/ 550994 w 750969"/>
                    <a:gd name="connsiteY64" fmla="*/ 106063 h 532558"/>
                    <a:gd name="connsiteX65" fmla="*/ 590274 w 750969"/>
                    <a:gd name="connsiteY65" fmla="*/ 147787 h 532558"/>
                    <a:gd name="connsiteX66" fmla="*/ 579884 w 750969"/>
                    <a:gd name="connsiteY66" fmla="*/ 176638 h 532558"/>
                    <a:gd name="connsiteX67" fmla="*/ 609977 w 750969"/>
                    <a:gd name="connsiteY67" fmla="*/ 239161 h 532558"/>
                    <a:gd name="connsiteX68" fmla="*/ 615742 w 750969"/>
                    <a:gd name="connsiteY68" fmla="*/ 288747 h 532558"/>
                    <a:gd name="connsiteX69" fmla="*/ 663828 w 750969"/>
                    <a:gd name="connsiteY69" fmla="*/ 297688 h 532558"/>
                    <a:gd name="connsiteX70" fmla="*/ 693351 w 750969"/>
                    <a:gd name="connsiteY70" fmla="*/ 312082 h 532558"/>
                    <a:gd name="connsiteX71" fmla="*/ 738333 w 750969"/>
                    <a:gd name="connsiteY71" fmla="*/ 336685 h 532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750969" h="532558">
                      <a:moveTo>
                        <a:pt x="738333" y="336685"/>
                      </a:moveTo>
                      <a:cubicBezTo>
                        <a:pt x="759684" y="358118"/>
                        <a:pt x="747520" y="356342"/>
                        <a:pt x="747520" y="366805"/>
                      </a:cubicBezTo>
                      <a:cubicBezTo>
                        <a:pt x="747520" y="377268"/>
                        <a:pt x="741818" y="363381"/>
                        <a:pt x="738333" y="383609"/>
                      </a:cubicBezTo>
                      <a:cubicBezTo>
                        <a:pt x="734849" y="403900"/>
                        <a:pt x="721481" y="383609"/>
                        <a:pt x="705959" y="399271"/>
                      </a:cubicBezTo>
                      <a:cubicBezTo>
                        <a:pt x="691324" y="413792"/>
                        <a:pt x="714195" y="411256"/>
                        <a:pt x="717236" y="410875"/>
                      </a:cubicBezTo>
                      <a:cubicBezTo>
                        <a:pt x="716666" y="411129"/>
                        <a:pt x="715209" y="411636"/>
                        <a:pt x="713055" y="412397"/>
                      </a:cubicBezTo>
                      <a:lnTo>
                        <a:pt x="712991" y="412397"/>
                      </a:lnTo>
                      <a:cubicBezTo>
                        <a:pt x="705135" y="415124"/>
                        <a:pt x="687776" y="420133"/>
                        <a:pt x="669847" y="420133"/>
                      </a:cubicBezTo>
                      <a:cubicBezTo>
                        <a:pt x="651411" y="420133"/>
                        <a:pt x="645709" y="423494"/>
                        <a:pt x="638106" y="425079"/>
                      </a:cubicBezTo>
                      <a:cubicBezTo>
                        <a:pt x="635572" y="425650"/>
                        <a:pt x="632975" y="426030"/>
                        <a:pt x="629554" y="426030"/>
                      </a:cubicBezTo>
                      <a:cubicBezTo>
                        <a:pt x="615679" y="426030"/>
                        <a:pt x="613398" y="394769"/>
                        <a:pt x="594835" y="364586"/>
                      </a:cubicBezTo>
                      <a:cubicBezTo>
                        <a:pt x="576336" y="334530"/>
                        <a:pt x="576969" y="358245"/>
                        <a:pt x="560117" y="341441"/>
                      </a:cubicBezTo>
                      <a:cubicBezTo>
                        <a:pt x="543328" y="324637"/>
                        <a:pt x="545039" y="314809"/>
                        <a:pt x="535852" y="296293"/>
                      </a:cubicBezTo>
                      <a:cubicBezTo>
                        <a:pt x="526602" y="277714"/>
                        <a:pt x="512728" y="299781"/>
                        <a:pt x="484915" y="307897"/>
                      </a:cubicBezTo>
                      <a:cubicBezTo>
                        <a:pt x="457166" y="315950"/>
                        <a:pt x="484915" y="327554"/>
                        <a:pt x="468696" y="332247"/>
                      </a:cubicBezTo>
                      <a:cubicBezTo>
                        <a:pt x="452541" y="336812"/>
                        <a:pt x="445635" y="324067"/>
                        <a:pt x="420040" y="349558"/>
                      </a:cubicBezTo>
                      <a:cubicBezTo>
                        <a:pt x="394635" y="375048"/>
                        <a:pt x="409650" y="370419"/>
                        <a:pt x="409650" y="399335"/>
                      </a:cubicBezTo>
                      <a:cubicBezTo>
                        <a:pt x="409650" y="428313"/>
                        <a:pt x="399260" y="414426"/>
                        <a:pt x="383041" y="452599"/>
                      </a:cubicBezTo>
                      <a:cubicBezTo>
                        <a:pt x="366886" y="490772"/>
                        <a:pt x="356496" y="457291"/>
                        <a:pt x="328683" y="471178"/>
                      </a:cubicBezTo>
                      <a:cubicBezTo>
                        <a:pt x="300934" y="485128"/>
                        <a:pt x="300934" y="468832"/>
                        <a:pt x="295105" y="487411"/>
                      </a:cubicBezTo>
                      <a:cubicBezTo>
                        <a:pt x="289340" y="505927"/>
                        <a:pt x="289340" y="519877"/>
                        <a:pt x="283575" y="519877"/>
                      </a:cubicBezTo>
                      <a:cubicBezTo>
                        <a:pt x="278063" y="519877"/>
                        <a:pt x="268686" y="531354"/>
                        <a:pt x="267673" y="532559"/>
                      </a:cubicBezTo>
                      <a:cubicBezTo>
                        <a:pt x="266216" y="527867"/>
                        <a:pt x="264505" y="520067"/>
                        <a:pt x="261591" y="505673"/>
                      </a:cubicBezTo>
                      <a:cubicBezTo>
                        <a:pt x="251137" y="453487"/>
                        <a:pt x="258106" y="424889"/>
                        <a:pt x="231180" y="412714"/>
                      </a:cubicBezTo>
                      <a:cubicBezTo>
                        <a:pt x="204318" y="400539"/>
                        <a:pt x="199947" y="377965"/>
                        <a:pt x="195639" y="351016"/>
                      </a:cubicBezTo>
                      <a:cubicBezTo>
                        <a:pt x="191331" y="324003"/>
                        <a:pt x="186009" y="328379"/>
                        <a:pt x="171311" y="313604"/>
                      </a:cubicBezTo>
                      <a:cubicBezTo>
                        <a:pt x="156612" y="298893"/>
                        <a:pt x="155282" y="297498"/>
                        <a:pt x="119677" y="261861"/>
                      </a:cubicBezTo>
                      <a:cubicBezTo>
                        <a:pt x="84135" y="226288"/>
                        <a:pt x="73301" y="216270"/>
                        <a:pt x="68930" y="212021"/>
                      </a:cubicBezTo>
                      <a:cubicBezTo>
                        <a:pt x="64495" y="207646"/>
                        <a:pt x="69817" y="245882"/>
                        <a:pt x="57653" y="200607"/>
                      </a:cubicBezTo>
                      <a:cubicBezTo>
                        <a:pt x="45489" y="155523"/>
                        <a:pt x="50240" y="160279"/>
                        <a:pt x="39850" y="149879"/>
                      </a:cubicBezTo>
                      <a:cubicBezTo>
                        <a:pt x="29460" y="139480"/>
                        <a:pt x="43778" y="136373"/>
                        <a:pt x="34275" y="113799"/>
                      </a:cubicBezTo>
                      <a:cubicBezTo>
                        <a:pt x="24772" y="91162"/>
                        <a:pt x="27306" y="82538"/>
                        <a:pt x="10897" y="66051"/>
                      </a:cubicBezTo>
                      <a:cubicBezTo>
                        <a:pt x="10073" y="65227"/>
                        <a:pt x="9376" y="64593"/>
                        <a:pt x="8870" y="63959"/>
                      </a:cubicBezTo>
                      <a:cubicBezTo>
                        <a:pt x="8870" y="63959"/>
                        <a:pt x="6969" y="62120"/>
                        <a:pt x="6589" y="61739"/>
                      </a:cubicBezTo>
                      <a:cubicBezTo>
                        <a:pt x="5195" y="60344"/>
                        <a:pt x="3104" y="58252"/>
                        <a:pt x="0" y="55081"/>
                      </a:cubicBezTo>
                      <a:cubicBezTo>
                        <a:pt x="0" y="55081"/>
                        <a:pt x="55118" y="7777"/>
                        <a:pt x="68169" y="1690"/>
                      </a:cubicBezTo>
                      <a:cubicBezTo>
                        <a:pt x="80207" y="-3890"/>
                        <a:pt x="88570" y="6002"/>
                        <a:pt x="101430" y="7587"/>
                      </a:cubicBezTo>
                      <a:cubicBezTo>
                        <a:pt x="101430" y="7587"/>
                        <a:pt x="96299" y="32063"/>
                        <a:pt x="96299" y="39609"/>
                      </a:cubicBezTo>
                      <a:cubicBezTo>
                        <a:pt x="96299" y="47155"/>
                        <a:pt x="106562" y="45443"/>
                        <a:pt x="101430" y="67383"/>
                      </a:cubicBezTo>
                      <a:cubicBezTo>
                        <a:pt x="96299" y="89449"/>
                        <a:pt x="86416" y="91732"/>
                        <a:pt x="96299" y="101561"/>
                      </a:cubicBezTo>
                      <a:cubicBezTo>
                        <a:pt x="106055" y="111453"/>
                        <a:pt x="110173" y="113736"/>
                        <a:pt x="127533" y="126481"/>
                      </a:cubicBezTo>
                      <a:cubicBezTo>
                        <a:pt x="144892" y="139226"/>
                        <a:pt x="154712" y="125910"/>
                        <a:pt x="160540" y="140368"/>
                      </a:cubicBezTo>
                      <a:cubicBezTo>
                        <a:pt x="166306" y="154889"/>
                        <a:pt x="164595" y="171629"/>
                        <a:pt x="173211" y="180316"/>
                      </a:cubicBezTo>
                      <a:cubicBezTo>
                        <a:pt x="181891" y="188940"/>
                        <a:pt x="192851" y="191857"/>
                        <a:pt x="195259" y="184374"/>
                      </a:cubicBezTo>
                      <a:cubicBezTo>
                        <a:pt x="197539" y="176765"/>
                        <a:pt x="195259" y="179175"/>
                        <a:pt x="210210" y="164083"/>
                      </a:cubicBezTo>
                      <a:cubicBezTo>
                        <a:pt x="225289" y="148928"/>
                        <a:pt x="203875" y="151908"/>
                        <a:pt x="219523" y="136246"/>
                      </a:cubicBezTo>
                      <a:cubicBezTo>
                        <a:pt x="235172" y="120647"/>
                        <a:pt x="248413" y="114813"/>
                        <a:pt x="261781" y="120647"/>
                      </a:cubicBezTo>
                      <a:cubicBezTo>
                        <a:pt x="275085" y="126418"/>
                        <a:pt x="275085" y="145504"/>
                        <a:pt x="275085" y="153050"/>
                      </a:cubicBezTo>
                      <a:cubicBezTo>
                        <a:pt x="275085" y="160532"/>
                        <a:pt x="279076" y="166303"/>
                        <a:pt x="301631" y="160532"/>
                      </a:cubicBezTo>
                      <a:cubicBezTo>
                        <a:pt x="324248" y="154825"/>
                        <a:pt x="321271" y="153557"/>
                        <a:pt x="335209" y="147216"/>
                      </a:cubicBezTo>
                      <a:cubicBezTo>
                        <a:pt x="349020" y="140875"/>
                        <a:pt x="355482" y="136817"/>
                        <a:pt x="352568" y="151908"/>
                      </a:cubicBezTo>
                      <a:cubicBezTo>
                        <a:pt x="349717" y="166937"/>
                        <a:pt x="331724" y="173848"/>
                        <a:pt x="349083" y="184311"/>
                      </a:cubicBezTo>
                      <a:cubicBezTo>
                        <a:pt x="366506" y="194774"/>
                        <a:pt x="370560" y="198769"/>
                        <a:pt x="373411" y="209168"/>
                      </a:cubicBezTo>
                      <a:cubicBezTo>
                        <a:pt x="376326" y="219567"/>
                        <a:pt x="394825" y="219567"/>
                        <a:pt x="397169" y="212084"/>
                      </a:cubicBezTo>
                      <a:cubicBezTo>
                        <a:pt x="399450" y="204475"/>
                        <a:pt x="414275" y="181711"/>
                        <a:pt x="422004" y="189511"/>
                      </a:cubicBezTo>
                      <a:cubicBezTo>
                        <a:pt x="429797" y="197247"/>
                        <a:pt x="438793" y="203397"/>
                        <a:pt x="452098" y="195281"/>
                      </a:cubicBezTo>
                      <a:cubicBezTo>
                        <a:pt x="465339" y="187101"/>
                        <a:pt x="467113" y="194140"/>
                        <a:pt x="471737" y="174419"/>
                      </a:cubicBezTo>
                      <a:cubicBezTo>
                        <a:pt x="476426" y="154762"/>
                        <a:pt x="461854" y="162244"/>
                        <a:pt x="486182" y="150640"/>
                      </a:cubicBezTo>
                      <a:cubicBezTo>
                        <a:pt x="510510" y="139100"/>
                        <a:pt x="514312" y="145758"/>
                        <a:pt x="515642" y="139100"/>
                      </a:cubicBezTo>
                      <a:cubicBezTo>
                        <a:pt x="517163" y="132441"/>
                        <a:pt x="504682" y="129778"/>
                        <a:pt x="500374" y="115638"/>
                      </a:cubicBezTo>
                      <a:cubicBezTo>
                        <a:pt x="496002" y="101434"/>
                        <a:pt x="502654" y="100039"/>
                        <a:pt x="492518" y="89830"/>
                      </a:cubicBezTo>
                      <a:cubicBezTo>
                        <a:pt x="482381" y="79748"/>
                        <a:pt x="458370" y="16782"/>
                        <a:pt x="458370" y="16782"/>
                      </a:cubicBezTo>
                      <a:cubicBezTo>
                        <a:pt x="458370" y="16782"/>
                        <a:pt x="518556" y="21474"/>
                        <a:pt x="518556" y="16782"/>
                      </a:cubicBezTo>
                      <a:cubicBezTo>
                        <a:pt x="518556" y="16782"/>
                        <a:pt x="523815" y="33522"/>
                        <a:pt x="545102" y="54891"/>
                      </a:cubicBezTo>
                      <a:cubicBezTo>
                        <a:pt x="566516" y="76324"/>
                        <a:pt x="550994" y="88689"/>
                        <a:pt x="550994" y="106063"/>
                      </a:cubicBezTo>
                      <a:cubicBezTo>
                        <a:pt x="550994" y="123437"/>
                        <a:pt x="567656" y="143665"/>
                        <a:pt x="590274" y="147787"/>
                      </a:cubicBezTo>
                      <a:cubicBezTo>
                        <a:pt x="612828" y="151845"/>
                        <a:pt x="590274" y="166239"/>
                        <a:pt x="579884" y="176638"/>
                      </a:cubicBezTo>
                      <a:cubicBezTo>
                        <a:pt x="569430" y="187101"/>
                        <a:pt x="590274" y="229966"/>
                        <a:pt x="609977" y="239161"/>
                      </a:cubicBezTo>
                      <a:cubicBezTo>
                        <a:pt x="629617" y="248482"/>
                        <a:pt x="615742" y="270485"/>
                        <a:pt x="615742" y="288747"/>
                      </a:cubicBezTo>
                      <a:cubicBezTo>
                        <a:pt x="615742" y="307009"/>
                        <a:pt x="643491" y="312082"/>
                        <a:pt x="663828" y="297688"/>
                      </a:cubicBezTo>
                      <a:cubicBezTo>
                        <a:pt x="684038" y="283231"/>
                        <a:pt x="678273" y="312082"/>
                        <a:pt x="693351" y="312082"/>
                      </a:cubicBezTo>
                      <a:cubicBezTo>
                        <a:pt x="708176" y="312273"/>
                        <a:pt x="716856" y="315189"/>
                        <a:pt x="738333" y="336685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1" name="Forma libre 367">
                  <a:extLst>
                    <a:ext uri="{FF2B5EF4-FFF2-40B4-BE49-F238E27FC236}">
                      <a16:creationId xmlns:a16="http://schemas.microsoft.com/office/drawing/2014/main" id="{B145ABDF-C7B6-D134-E2CE-6A2CE945B545}"/>
                    </a:ext>
                  </a:extLst>
                </p:cNvPr>
                <p:cNvSpPr/>
                <p:nvPr/>
              </p:nvSpPr>
              <p:spPr>
                <a:xfrm>
                  <a:off x="5058784" y="2225964"/>
                  <a:ext cx="420465" cy="1060652"/>
                </a:xfrm>
                <a:custGeom>
                  <a:avLst/>
                  <a:gdLst>
                    <a:gd name="connsiteX0" fmla="*/ 405642 w 420465"/>
                    <a:gd name="connsiteY0" fmla="*/ 845510 h 1060652"/>
                    <a:gd name="connsiteX1" fmla="*/ 418883 w 420465"/>
                    <a:gd name="connsiteY1" fmla="*/ 880829 h 1060652"/>
                    <a:gd name="connsiteX2" fmla="*/ 406466 w 420465"/>
                    <a:gd name="connsiteY2" fmla="*/ 893257 h 1060652"/>
                    <a:gd name="connsiteX3" fmla="*/ 391704 w 420465"/>
                    <a:gd name="connsiteY3" fmla="*/ 897633 h 1060652"/>
                    <a:gd name="connsiteX4" fmla="*/ 381884 w 420465"/>
                    <a:gd name="connsiteY4" fmla="*/ 935235 h 1060652"/>
                    <a:gd name="connsiteX5" fmla="*/ 363892 w 420465"/>
                    <a:gd name="connsiteY5" fmla="*/ 963643 h 1060652"/>
                    <a:gd name="connsiteX6" fmla="*/ 329173 w 420465"/>
                    <a:gd name="connsiteY6" fmla="*/ 959014 h 1060652"/>
                    <a:gd name="connsiteX7" fmla="*/ 296736 w 420465"/>
                    <a:gd name="connsiteY7" fmla="*/ 948551 h 1060652"/>
                    <a:gd name="connsiteX8" fmla="*/ 259737 w 420465"/>
                    <a:gd name="connsiteY8" fmla="*/ 948551 h 1060652"/>
                    <a:gd name="connsiteX9" fmla="*/ 274689 w 420465"/>
                    <a:gd name="connsiteY9" fmla="*/ 997187 h 1060652"/>
                    <a:gd name="connsiteX10" fmla="*/ 268923 w 420465"/>
                    <a:gd name="connsiteY10" fmla="*/ 1058568 h 1060652"/>
                    <a:gd name="connsiteX11" fmla="*/ 208737 w 420465"/>
                    <a:gd name="connsiteY11" fmla="*/ 1058568 h 1060652"/>
                    <a:gd name="connsiteX12" fmla="*/ 186816 w 420465"/>
                    <a:gd name="connsiteY12" fmla="*/ 976388 h 1060652"/>
                    <a:gd name="connsiteX13" fmla="*/ 164832 w 420465"/>
                    <a:gd name="connsiteY13" fmla="*/ 935869 h 1060652"/>
                    <a:gd name="connsiteX14" fmla="*/ 125489 w 420465"/>
                    <a:gd name="connsiteY14" fmla="*/ 893004 h 1060652"/>
                    <a:gd name="connsiteX15" fmla="*/ 79177 w 420465"/>
                    <a:gd name="connsiteY15" fmla="*/ 823506 h 1060652"/>
                    <a:gd name="connsiteX16" fmla="*/ 46739 w 420465"/>
                    <a:gd name="connsiteY16" fmla="*/ 809620 h 1060652"/>
                    <a:gd name="connsiteX17" fmla="*/ 23361 w 420465"/>
                    <a:gd name="connsiteY17" fmla="*/ 765423 h 1060652"/>
                    <a:gd name="connsiteX18" fmla="*/ 23361 w 420465"/>
                    <a:gd name="connsiteY18" fmla="*/ 701949 h 1060652"/>
                    <a:gd name="connsiteX19" fmla="*/ 46739 w 420465"/>
                    <a:gd name="connsiteY19" fmla="*/ 645197 h 1060652"/>
                    <a:gd name="connsiteX20" fmla="*/ 14112 w 420465"/>
                    <a:gd name="connsiteY20" fmla="*/ 582675 h 1060652"/>
                    <a:gd name="connsiteX21" fmla="*/ 30394 w 420465"/>
                    <a:gd name="connsiteY21" fmla="*/ 523577 h 1060652"/>
                    <a:gd name="connsiteX22" fmla="*/ 28176 w 420465"/>
                    <a:gd name="connsiteY22" fmla="*/ 471454 h 1060652"/>
                    <a:gd name="connsiteX23" fmla="*/ 14112 w 420465"/>
                    <a:gd name="connsiteY23" fmla="*/ 416858 h 1060652"/>
                    <a:gd name="connsiteX24" fmla="*/ 26783 w 420465"/>
                    <a:gd name="connsiteY24" fmla="*/ 408297 h 1060652"/>
                    <a:gd name="connsiteX25" fmla="*/ 32865 w 420465"/>
                    <a:gd name="connsiteY25" fmla="*/ 382236 h 1060652"/>
                    <a:gd name="connsiteX26" fmla="*/ 49400 w 420465"/>
                    <a:gd name="connsiteY26" fmla="*/ 311026 h 1060652"/>
                    <a:gd name="connsiteX27" fmla="*/ 59790 w 420465"/>
                    <a:gd name="connsiteY27" fmla="*/ 279702 h 1060652"/>
                    <a:gd name="connsiteX28" fmla="*/ 72778 w 420465"/>
                    <a:gd name="connsiteY28" fmla="*/ 251928 h 1060652"/>
                    <a:gd name="connsiteX29" fmla="*/ 114465 w 420465"/>
                    <a:gd name="connsiteY29" fmla="*/ 185855 h 1060652"/>
                    <a:gd name="connsiteX30" fmla="*/ 120547 w 420465"/>
                    <a:gd name="connsiteY30" fmla="*/ 133732 h 1060652"/>
                    <a:gd name="connsiteX31" fmla="*/ 158750 w 420465"/>
                    <a:gd name="connsiteY31" fmla="*/ 109446 h 1060652"/>
                    <a:gd name="connsiteX32" fmla="*/ 182191 w 420465"/>
                    <a:gd name="connsiteY32" fmla="*/ 98095 h 1060652"/>
                    <a:gd name="connsiteX33" fmla="*/ 202211 w 420465"/>
                    <a:gd name="connsiteY33" fmla="*/ 61698 h 1060652"/>
                    <a:gd name="connsiteX34" fmla="*/ 275132 w 420465"/>
                    <a:gd name="connsiteY34" fmla="*/ 0 h 1060652"/>
                    <a:gd name="connsiteX35" fmla="*/ 277096 w 420465"/>
                    <a:gd name="connsiteY35" fmla="*/ 103675 h 1060652"/>
                    <a:gd name="connsiteX36" fmla="*/ 293251 w 420465"/>
                    <a:gd name="connsiteY36" fmla="*/ 123333 h 1060652"/>
                    <a:gd name="connsiteX37" fmla="*/ 314665 w 420465"/>
                    <a:gd name="connsiteY37" fmla="*/ 152311 h 1060652"/>
                    <a:gd name="connsiteX38" fmla="*/ 311814 w 420465"/>
                    <a:gd name="connsiteY38" fmla="*/ 198093 h 1060652"/>
                    <a:gd name="connsiteX39" fmla="*/ 333735 w 420465"/>
                    <a:gd name="connsiteY39" fmla="*/ 228784 h 1060652"/>
                    <a:gd name="connsiteX40" fmla="*/ 341338 w 420465"/>
                    <a:gd name="connsiteY40" fmla="*/ 280907 h 1060652"/>
                    <a:gd name="connsiteX41" fmla="*/ 335509 w 420465"/>
                    <a:gd name="connsiteY41" fmla="*/ 327830 h 1060652"/>
                    <a:gd name="connsiteX42" fmla="*/ 316439 w 420465"/>
                    <a:gd name="connsiteY42" fmla="*/ 405381 h 1060652"/>
                    <a:gd name="connsiteX43" fmla="*/ 288120 w 420465"/>
                    <a:gd name="connsiteY43" fmla="*/ 446470 h 1060652"/>
                    <a:gd name="connsiteX44" fmla="*/ 276526 w 420465"/>
                    <a:gd name="connsiteY44" fmla="*/ 474307 h 1060652"/>
                    <a:gd name="connsiteX45" fmla="*/ 276526 w 420465"/>
                    <a:gd name="connsiteY45" fmla="*/ 516348 h 1060652"/>
                    <a:gd name="connsiteX46" fmla="*/ 262651 w 420465"/>
                    <a:gd name="connsiteY46" fmla="*/ 537400 h 1060652"/>
                    <a:gd name="connsiteX47" fmla="*/ 292491 w 420465"/>
                    <a:gd name="connsiteY47" fmla="*/ 556804 h 1060652"/>
                    <a:gd name="connsiteX48" fmla="*/ 300220 w 420465"/>
                    <a:gd name="connsiteY48" fmla="*/ 577983 h 1060652"/>
                    <a:gd name="connsiteX49" fmla="*/ 306619 w 420465"/>
                    <a:gd name="connsiteY49" fmla="*/ 600557 h 1060652"/>
                    <a:gd name="connsiteX50" fmla="*/ 302501 w 420465"/>
                    <a:gd name="connsiteY50" fmla="*/ 617297 h 1060652"/>
                    <a:gd name="connsiteX51" fmla="*/ 289260 w 420465"/>
                    <a:gd name="connsiteY51" fmla="*/ 620214 h 1060652"/>
                    <a:gd name="connsiteX52" fmla="*/ 272471 w 420465"/>
                    <a:gd name="connsiteY52" fmla="*/ 651475 h 1060652"/>
                    <a:gd name="connsiteX53" fmla="*/ 269494 w 420465"/>
                    <a:gd name="connsiteY53" fmla="*/ 675761 h 1060652"/>
                    <a:gd name="connsiteX54" fmla="*/ 262588 w 420465"/>
                    <a:gd name="connsiteY54" fmla="*/ 707593 h 1060652"/>
                    <a:gd name="connsiteX55" fmla="*/ 273041 w 420465"/>
                    <a:gd name="connsiteY55" fmla="*/ 749887 h 1060652"/>
                    <a:gd name="connsiteX56" fmla="*/ 284382 w 420465"/>
                    <a:gd name="connsiteY56" fmla="*/ 754770 h 1060652"/>
                    <a:gd name="connsiteX57" fmla="*/ 288690 w 420465"/>
                    <a:gd name="connsiteY57" fmla="*/ 770749 h 1060652"/>
                    <a:gd name="connsiteX58" fmla="*/ 295596 w 420465"/>
                    <a:gd name="connsiteY58" fmla="*/ 799664 h 1060652"/>
                    <a:gd name="connsiteX59" fmla="*/ 323281 w 420465"/>
                    <a:gd name="connsiteY59" fmla="*/ 813424 h 1060652"/>
                    <a:gd name="connsiteX60" fmla="*/ 335826 w 420465"/>
                    <a:gd name="connsiteY60" fmla="*/ 807527 h 1060652"/>
                    <a:gd name="connsiteX61" fmla="*/ 352931 w 420465"/>
                    <a:gd name="connsiteY61" fmla="*/ 824648 h 1060652"/>
                    <a:gd name="connsiteX62" fmla="*/ 389170 w 420465"/>
                    <a:gd name="connsiteY62" fmla="*/ 828960 h 1060652"/>
                    <a:gd name="connsiteX63" fmla="*/ 405642 w 420465"/>
                    <a:gd name="connsiteY63" fmla="*/ 845510 h 1060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420465" h="1060652">
                      <a:moveTo>
                        <a:pt x="405642" y="845510"/>
                      </a:moveTo>
                      <a:cubicBezTo>
                        <a:pt x="415652" y="855592"/>
                        <a:pt x="424078" y="865801"/>
                        <a:pt x="418883" y="880829"/>
                      </a:cubicBezTo>
                      <a:cubicBezTo>
                        <a:pt x="413688" y="895921"/>
                        <a:pt x="418883" y="893257"/>
                        <a:pt x="406466" y="893257"/>
                      </a:cubicBezTo>
                      <a:cubicBezTo>
                        <a:pt x="393985" y="893257"/>
                        <a:pt x="391704" y="887234"/>
                        <a:pt x="391704" y="897633"/>
                      </a:cubicBezTo>
                      <a:cubicBezTo>
                        <a:pt x="391704" y="908032"/>
                        <a:pt x="388283" y="919573"/>
                        <a:pt x="381884" y="935235"/>
                      </a:cubicBezTo>
                      <a:cubicBezTo>
                        <a:pt x="375486" y="950897"/>
                        <a:pt x="375486" y="941639"/>
                        <a:pt x="363892" y="963643"/>
                      </a:cubicBezTo>
                      <a:cubicBezTo>
                        <a:pt x="352298" y="985646"/>
                        <a:pt x="343111" y="972901"/>
                        <a:pt x="329173" y="959014"/>
                      </a:cubicBezTo>
                      <a:cubicBezTo>
                        <a:pt x="315299" y="945127"/>
                        <a:pt x="312891" y="953244"/>
                        <a:pt x="296736" y="948551"/>
                      </a:cubicBezTo>
                      <a:cubicBezTo>
                        <a:pt x="280517" y="943922"/>
                        <a:pt x="277033" y="948551"/>
                        <a:pt x="259737" y="948551"/>
                      </a:cubicBezTo>
                      <a:cubicBezTo>
                        <a:pt x="242314" y="948551"/>
                        <a:pt x="259737" y="955526"/>
                        <a:pt x="274689" y="997187"/>
                      </a:cubicBezTo>
                      <a:cubicBezTo>
                        <a:pt x="289767" y="1038910"/>
                        <a:pt x="268923" y="1054002"/>
                        <a:pt x="268923" y="1058568"/>
                      </a:cubicBezTo>
                      <a:cubicBezTo>
                        <a:pt x="268923" y="1063260"/>
                        <a:pt x="208737" y="1058568"/>
                        <a:pt x="208737" y="1058568"/>
                      </a:cubicBezTo>
                      <a:cubicBezTo>
                        <a:pt x="208737" y="1058568"/>
                        <a:pt x="186816" y="1006444"/>
                        <a:pt x="186816" y="976388"/>
                      </a:cubicBezTo>
                      <a:cubicBezTo>
                        <a:pt x="186816" y="946268"/>
                        <a:pt x="164832" y="946268"/>
                        <a:pt x="164832" y="935869"/>
                      </a:cubicBezTo>
                      <a:cubicBezTo>
                        <a:pt x="164832" y="925406"/>
                        <a:pt x="152098" y="919573"/>
                        <a:pt x="125489" y="893004"/>
                      </a:cubicBezTo>
                      <a:cubicBezTo>
                        <a:pt x="98880" y="866372"/>
                        <a:pt x="95966" y="840247"/>
                        <a:pt x="79177" y="823506"/>
                      </a:cubicBezTo>
                      <a:cubicBezTo>
                        <a:pt x="62388" y="806703"/>
                        <a:pt x="56622" y="819448"/>
                        <a:pt x="46739" y="809620"/>
                      </a:cubicBezTo>
                      <a:cubicBezTo>
                        <a:pt x="36919" y="799728"/>
                        <a:pt x="36349" y="788694"/>
                        <a:pt x="23361" y="765423"/>
                      </a:cubicBezTo>
                      <a:cubicBezTo>
                        <a:pt x="10437" y="741961"/>
                        <a:pt x="23361" y="720529"/>
                        <a:pt x="23361" y="701949"/>
                      </a:cubicBezTo>
                      <a:cubicBezTo>
                        <a:pt x="23361" y="683370"/>
                        <a:pt x="46739" y="674112"/>
                        <a:pt x="46739" y="645197"/>
                      </a:cubicBezTo>
                      <a:cubicBezTo>
                        <a:pt x="46739" y="616282"/>
                        <a:pt x="46739" y="603474"/>
                        <a:pt x="14112" y="582675"/>
                      </a:cubicBezTo>
                      <a:cubicBezTo>
                        <a:pt x="-18453" y="561813"/>
                        <a:pt x="13225" y="550273"/>
                        <a:pt x="30394" y="523577"/>
                      </a:cubicBezTo>
                      <a:cubicBezTo>
                        <a:pt x="47563" y="496945"/>
                        <a:pt x="18927" y="499227"/>
                        <a:pt x="28176" y="471454"/>
                      </a:cubicBezTo>
                      <a:cubicBezTo>
                        <a:pt x="37489" y="443617"/>
                        <a:pt x="14112" y="416858"/>
                        <a:pt x="14112" y="416858"/>
                      </a:cubicBezTo>
                      <a:cubicBezTo>
                        <a:pt x="18166" y="415082"/>
                        <a:pt x="22221" y="412926"/>
                        <a:pt x="26783" y="408297"/>
                      </a:cubicBezTo>
                      <a:cubicBezTo>
                        <a:pt x="38503" y="396567"/>
                        <a:pt x="32865" y="390923"/>
                        <a:pt x="32865" y="382236"/>
                      </a:cubicBezTo>
                      <a:cubicBezTo>
                        <a:pt x="32865" y="373485"/>
                        <a:pt x="37616" y="322884"/>
                        <a:pt x="49400" y="311026"/>
                      </a:cubicBezTo>
                      <a:cubicBezTo>
                        <a:pt x="61184" y="299296"/>
                        <a:pt x="59790" y="302276"/>
                        <a:pt x="59790" y="279702"/>
                      </a:cubicBezTo>
                      <a:cubicBezTo>
                        <a:pt x="59790" y="257064"/>
                        <a:pt x="50224" y="257952"/>
                        <a:pt x="72778" y="251928"/>
                      </a:cubicBezTo>
                      <a:cubicBezTo>
                        <a:pt x="95332" y="245841"/>
                        <a:pt x="114465" y="206717"/>
                        <a:pt x="114465" y="185855"/>
                      </a:cubicBezTo>
                      <a:cubicBezTo>
                        <a:pt x="114465" y="165056"/>
                        <a:pt x="105786" y="163281"/>
                        <a:pt x="120547" y="133732"/>
                      </a:cubicBezTo>
                      <a:cubicBezTo>
                        <a:pt x="135372" y="104246"/>
                        <a:pt x="150134" y="100695"/>
                        <a:pt x="158750" y="109446"/>
                      </a:cubicBezTo>
                      <a:cubicBezTo>
                        <a:pt x="167493" y="118070"/>
                        <a:pt x="182191" y="124220"/>
                        <a:pt x="182191" y="98095"/>
                      </a:cubicBezTo>
                      <a:cubicBezTo>
                        <a:pt x="182191" y="72161"/>
                        <a:pt x="190871" y="72922"/>
                        <a:pt x="202211" y="61698"/>
                      </a:cubicBezTo>
                      <a:cubicBezTo>
                        <a:pt x="213425" y="50348"/>
                        <a:pt x="250804" y="9575"/>
                        <a:pt x="275132" y="0"/>
                      </a:cubicBezTo>
                      <a:lnTo>
                        <a:pt x="277096" y="103675"/>
                      </a:lnTo>
                      <a:cubicBezTo>
                        <a:pt x="277096" y="103675"/>
                        <a:pt x="289830" y="110651"/>
                        <a:pt x="293251" y="123333"/>
                      </a:cubicBezTo>
                      <a:cubicBezTo>
                        <a:pt x="296736" y="136078"/>
                        <a:pt x="305416" y="142990"/>
                        <a:pt x="314665" y="152311"/>
                      </a:cubicBezTo>
                      <a:cubicBezTo>
                        <a:pt x="323915" y="161569"/>
                        <a:pt x="316376" y="176724"/>
                        <a:pt x="311814" y="198093"/>
                      </a:cubicBezTo>
                      <a:cubicBezTo>
                        <a:pt x="307189" y="219526"/>
                        <a:pt x="324549" y="219526"/>
                        <a:pt x="333735" y="228784"/>
                      </a:cubicBezTo>
                      <a:cubicBezTo>
                        <a:pt x="343048" y="237978"/>
                        <a:pt x="343618" y="257064"/>
                        <a:pt x="341338" y="280907"/>
                      </a:cubicBezTo>
                      <a:cubicBezTo>
                        <a:pt x="338930" y="304622"/>
                        <a:pt x="335509" y="308680"/>
                        <a:pt x="335509" y="327830"/>
                      </a:cubicBezTo>
                      <a:cubicBezTo>
                        <a:pt x="335509" y="346916"/>
                        <a:pt x="335509" y="386231"/>
                        <a:pt x="316439" y="405381"/>
                      </a:cubicBezTo>
                      <a:cubicBezTo>
                        <a:pt x="297369" y="424467"/>
                        <a:pt x="310927" y="423643"/>
                        <a:pt x="288120" y="446470"/>
                      </a:cubicBezTo>
                      <a:cubicBezTo>
                        <a:pt x="265312" y="469361"/>
                        <a:pt x="276526" y="449958"/>
                        <a:pt x="276526" y="474307"/>
                      </a:cubicBezTo>
                      <a:cubicBezTo>
                        <a:pt x="276526" y="498593"/>
                        <a:pt x="280010" y="503856"/>
                        <a:pt x="276526" y="516348"/>
                      </a:cubicBezTo>
                      <a:cubicBezTo>
                        <a:pt x="273041" y="528777"/>
                        <a:pt x="262651" y="527001"/>
                        <a:pt x="262651" y="537400"/>
                      </a:cubicBezTo>
                      <a:cubicBezTo>
                        <a:pt x="262651" y="547863"/>
                        <a:pt x="287613" y="556804"/>
                        <a:pt x="292491" y="556804"/>
                      </a:cubicBezTo>
                      <a:cubicBezTo>
                        <a:pt x="297369" y="556804"/>
                        <a:pt x="300220" y="564603"/>
                        <a:pt x="300220" y="577983"/>
                      </a:cubicBezTo>
                      <a:cubicBezTo>
                        <a:pt x="300220" y="591235"/>
                        <a:pt x="302881" y="596752"/>
                        <a:pt x="306619" y="600557"/>
                      </a:cubicBezTo>
                      <a:cubicBezTo>
                        <a:pt x="310357" y="604298"/>
                        <a:pt x="310104" y="609815"/>
                        <a:pt x="302501" y="617297"/>
                      </a:cubicBezTo>
                      <a:cubicBezTo>
                        <a:pt x="295025" y="624843"/>
                        <a:pt x="293251" y="611527"/>
                        <a:pt x="289260" y="620214"/>
                      </a:cubicBezTo>
                      <a:cubicBezTo>
                        <a:pt x="285142" y="628901"/>
                        <a:pt x="284065" y="646846"/>
                        <a:pt x="272471" y="651475"/>
                      </a:cubicBezTo>
                      <a:cubicBezTo>
                        <a:pt x="260877" y="656104"/>
                        <a:pt x="269494" y="672337"/>
                        <a:pt x="269494" y="675761"/>
                      </a:cubicBezTo>
                      <a:cubicBezTo>
                        <a:pt x="269494" y="679249"/>
                        <a:pt x="272154" y="698018"/>
                        <a:pt x="262588" y="707593"/>
                      </a:cubicBezTo>
                      <a:cubicBezTo>
                        <a:pt x="253085" y="717168"/>
                        <a:pt x="259103" y="729660"/>
                        <a:pt x="273041" y="749887"/>
                      </a:cubicBezTo>
                      <a:cubicBezTo>
                        <a:pt x="286916" y="770115"/>
                        <a:pt x="284382" y="754770"/>
                        <a:pt x="284382" y="754770"/>
                      </a:cubicBezTo>
                      <a:cubicBezTo>
                        <a:pt x="284382" y="754770"/>
                        <a:pt x="288690" y="759209"/>
                        <a:pt x="288690" y="770749"/>
                      </a:cubicBezTo>
                      <a:cubicBezTo>
                        <a:pt x="288690" y="782290"/>
                        <a:pt x="291604" y="790406"/>
                        <a:pt x="295596" y="799664"/>
                      </a:cubicBezTo>
                      <a:cubicBezTo>
                        <a:pt x="299714" y="808986"/>
                        <a:pt x="314729" y="807527"/>
                        <a:pt x="323281" y="813424"/>
                      </a:cubicBezTo>
                      <a:cubicBezTo>
                        <a:pt x="331834" y="819385"/>
                        <a:pt x="329237" y="807527"/>
                        <a:pt x="335826" y="807527"/>
                      </a:cubicBezTo>
                      <a:cubicBezTo>
                        <a:pt x="342478" y="807527"/>
                        <a:pt x="347166" y="818751"/>
                        <a:pt x="352931" y="824648"/>
                      </a:cubicBezTo>
                      <a:cubicBezTo>
                        <a:pt x="358760" y="830418"/>
                        <a:pt x="389170" y="828960"/>
                        <a:pt x="389170" y="828960"/>
                      </a:cubicBezTo>
                      <a:cubicBezTo>
                        <a:pt x="389170" y="828960"/>
                        <a:pt x="395442" y="835364"/>
                        <a:pt x="405642" y="845510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2" name="Forma libre 368">
                  <a:extLst>
                    <a:ext uri="{FF2B5EF4-FFF2-40B4-BE49-F238E27FC236}">
                      <a16:creationId xmlns:a16="http://schemas.microsoft.com/office/drawing/2014/main" id="{15C9BAA5-F1BF-6734-FD45-ABF2529E7A73}"/>
                    </a:ext>
                  </a:extLst>
                </p:cNvPr>
                <p:cNvSpPr/>
                <p:nvPr/>
              </p:nvSpPr>
              <p:spPr>
                <a:xfrm>
                  <a:off x="4869591" y="2642821"/>
                  <a:ext cx="455456" cy="842241"/>
                </a:xfrm>
                <a:custGeom>
                  <a:avLst/>
                  <a:gdLst>
                    <a:gd name="connsiteX0" fmla="*/ 440060 w 455456"/>
                    <a:gd name="connsiteY0" fmla="*/ 740503 h 842241"/>
                    <a:gd name="connsiteX1" fmla="*/ 455329 w 455456"/>
                    <a:gd name="connsiteY1" fmla="*/ 763964 h 842241"/>
                    <a:gd name="connsiteX2" fmla="*/ 425869 w 455456"/>
                    <a:gd name="connsiteY2" fmla="*/ 775505 h 842241"/>
                    <a:gd name="connsiteX3" fmla="*/ 411424 w 455456"/>
                    <a:gd name="connsiteY3" fmla="*/ 799284 h 842241"/>
                    <a:gd name="connsiteX4" fmla="*/ 391721 w 455456"/>
                    <a:gd name="connsiteY4" fmla="*/ 820146 h 842241"/>
                    <a:gd name="connsiteX5" fmla="*/ 361627 w 455456"/>
                    <a:gd name="connsiteY5" fmla="*/ 814375 h 842241"/>
                    <a:gd name="connsiteX6" fmla="*/ 336792 w 455456"/>
                    <a:gd name="connsiteY6" fmla="*/ 836949 h 842241"/>
                    <a:gd name="connsiteX7" fmla="*/ 313034 w 455456"/>
                    <a:gd name="connsiteY7" fmla="*/ 834033 h 842241"/>
                    <a:gd name="connsiteX8" fmla="*/ 288706 w 455456"/>
                    <a:gd name="connsiteY8" fmla="*/ 809176 h 842241"/>
                    <a:gd name="connsiteX9" fmla="*/ 292191 w 455456"/>
                    <a:gd name="connsiteY9" fmla="*/ 776773 h 842241"/>
                    <a:gd name="connsiteX10" fmla="*/ 274895 w 455456"/>
                    <a:gd name="connsiteY10" fmla="*/ 772081 h 842241"/>
                    <a:gd name="connsiteX11" fmla="*/ 241317 w 455456"/>
                    <a:gd name="connsiteY11" fmla="*/ 785397 h 842241"/>
                    <a:gd name="connsiteX12" fmla="*/ 214772 w 455456"/>
                    <a:gd name="connsiteY12" fmla="*/ 777915 h 842241"/>
                    <a:gd name="connsiteX13" fmla="*/ 201467 w 455456"/>
                    <a:gd name="connsiteY13" fmla="*/ 745512 h 842241"/>
                    <a:gd name="connsiteX14" fmla="*/ 159210 w 455456"/>
                    <a:gd name="connsiteY14" fmla="*/ 761111 h 842241"/>
                    <a:gd name="connsiteX15" fmla="*/ 149897 w 455456"/>
                    <a:gd name="connsiteY15" fmla="*/ 788948 h 842241"/>
                    <a:gd name="connsiteX16" fmla="*/ 134945 w 455456"/>
                    <a:gd name="connsiteY16" fmla="*/ 809176 h 842241"/>
                    <a:gd name="connsiteX17" fmla="*/ 112898 w 455456"/>
                    <a:gd name="connsiteY17" fmla="*/ 805117 h 842241"/>
                    <a:gd name="connsiteX18" fmla="*/ 100163 w 455456"/>
                    <a:gd name="connsiteY18" fmla="*/ 765169 h 842241"/>
                    <a:gd name="connsiteX19" fmla="*/ 67219 w 455456"/>
                    <a:gd name="connsiteY19" fmla="*/ 751282 h 842241"/>
                    <a:gd name="connsiteX20" fmla="*/ 35922 w 455456"/>
                    <a:gd name="connsiteY20" fmla="*/ 726362 h 842241"/>
                    <a:gd name="connsiteX21" fmla="*/ 41054 w 455456"/>
                    <a:gd name="connsiteY21" fmla="*/ 692184 h 842241"/>
                    <a:gd name="connsiteX22" fmla="*/ 35922 w 455456"/>
                    <a:gd name="connsiteY22" fmla="*/ 664411 h 842241"/>
                    <a:gd name="connsiteX23" fmla="*/ 41054 w 455456"/>
                    <a:gd name="connsiteY23" fmla="*/ 632452 h 842241"/>
                    <a:gd name="connsiteX24" fmla="*/ 44285 w 455456"/>
                    <a:gd name="connsiteY24" fmla="*/ 632579 h 842241"/>
                    <a:gd name="connsiteX25" fmla="*/ 44285 w 455456"/>
                    <a:gd name="connsiteY25" fmla="*/ 614380 h 842241"/>
                    <a:gd name="connsiteX26" fmla="*/ 71147 w 455456"/>
                    <a:gd name="connsiteY26" fmla="*/ 595230 h 842241"/>
                    <a:gd name="connsiteX27" fmla="*/ 88506 w 455456"/>
                    <a:gd name="connsiteY27" fmla="*/ 568281 h 842241"/>
                    <a:gd name="connsiteX28" fmla="*/ 50367 w 455456"/>
                    <a:gd name="connsiteY28" fmla="*/ 557882 h 842241"/>
                    <a:gd name="connsiteX29" fmla="*/ 23505 w 455456"/>
                    <a:gd name="connsiteY29" fmla="*/ 527445 h 842241"/>
                    <a:gd name="connsiteX30" fmla="*/ 9630 w 455456"/>
                    <a:gd name="connsiteY30" fmla="*/ 507471 h 842241"/>
                    <a:gd name="connsiteX31" fmla="*/ 0 w 455456"/>
                    <a:gd name="connsiteY31" fmla="*/ 474434 h 842241"/>
                    <a:gd name="connsiteX32" fmla="*/ 20463 w 455456"/>
                    <a:gd name="connsiteY32" fmla="*/ 460103 h 842241"/>
                    <a:gd name="connsiteX33" fmla="*/ 42131 w 455456"/>
                    <a:gd name="connsiteY33" fmla="*/ 438290 h 842241"/>
                    <a:gd name="connsiteX34" fmla="*/ 54738 w 455456"/>
                    <a:gd name="connsiteY34" fmla="*/ 411848 h 842241"/>
                    <a:gd name="connsiteX35" fmla="*/ 66839 w 455456"/>
                    <a:gd name="connsiteY35" fmla="*/ 391874 h 842241"/>
                    <a:gd name="connsiteX36" fmla="*/ 52141 w 455456"/>
                    <a:gd name="connsiteY36" fmla="*/ 371012 h 842241"/>
                    <a:gd name="connsiteX37" fmla="*/ 25215 w 455456"/>
                    <a:gd name="connsiteY37" fmla="*/ 371012 h 842241"/>
                    <a:gd name="connsiteX38" fmla="*/ 16662 w 455456"/>
                    <a:gd name="connsiteY38" fmla="*/ 363213 h 842241"/>
                    <a:gd name="connsiteX39" fmla="*/ 7032 w 455456"/>
                    <a:gd name="connsiteY39" fmla="*/ 348502 h 842241"/>
                    <a:gd name="connsiteX40" fmla="*/ 20970 w 455456"/>
                    <a:gd name="connsiteY40" fmla="*/ 335883 h 842241"/>
                    <a:gd name="connsiteX41" fmla="*/ 12798 w 455456"/>
                    <a:gd name="connsiteY41" fmla="*/ 302403 h 842241"/>
                    <a:gd name="connsiteX42" fmla="*/ 12798 w 455456"/>
                    <a:gd name="connsiteY42" fmla="*/ 245651 h 842241"/>
                    <a:gd name="connsiteX43" fmla="*/ 26165 w 455456"/>
                    <a:gd name="connsiteY43" fmla="*/ 232398 h 842241"/>
                    <a:gd name="connsiteX44" fmla="*/ 34845 w 455456"/>
                    <a:gd name="connsiteY44" fmla="*/ 205132 h 842241"/>
                    <a:gd name="connsiteX45" fmla="*/ 30220 w 455456"/>
                    <a:gd name="connsiteY45" fmla="*/ 143814 h 842241"/>
                    <a:gd name="connsiteX46" fmla="*/ 51697 w 455456"/>
                    <a:gd name="connsiteY46" fmla="*/ 103802 h 842241"/>
                    <a:gd name="connsiteX47" fmla="*/ 57336 w 455456"/>
                    <a:gd name="connsiteY47" fmla="*/ 99998 h 842241"/>
                    <a:gd name="connsiteX48" fmla="*/ 89583 w 455456"/>
                    <a:gd name="connsiteY48" fmla="*/ 103549 h 842241"/>
                    <a:gd name="connsiteX49" fmla="*/ 126836 w 455456"/>
                    <a:gd name="connsiteY49" fmla="*/ 87062 h 842241"/>
                    <a:gd name="connsiteX50" fmla="*/ 151100 w 455456"/>
                    <a:gd name="connsiteY50" fmla="*/ 52313 h 842241"/>
                    <a:gd name="connsiteX51" fmla="*/ 182398 w 455456"/>
                    <a:gd name="connsiteY51" fmla="*/ 13189 h 842241"/>
                    <a:gd name="connsiteX52" fmla="*/ 203558 w 455456"/>
                    <a:gd name="connsiteY52" fmla="*/ 0 h 842241"/>
                    <a:gd name="connsiteX53" fmla="*/ 217623 w 455456"/>
                    <a:gd name="connsiteY53" fmla="*/ 54596 h 842241"/>
                    <a:gd name="connsiteX54" fmla="*/ 219840 w 455456"/>
                    <a:gd name="connsiteY54" fmla="*/ 106656 h 842241"/>
                    <a:gd name="connsiteX55" fmla="*/ 203558 w 455456"/>
                    <a:gd name="connsiteY55" fmla="*/ 165754 h 842241"/>
                    <a:gd name="connsiteX56" fmla="*/ 236185 w 455456"/>
                    <a:gd name="connsiteY56" fmla="*/ 228276 h 842241"/>
                    <a:gd name="connsiteX57" fmla="*/ 212808 w 455456"/>
                    <a:gd name="connsiteY57" fmla="*/ 285028 h 842241"/>
                    <a:gd name="connsiteX58" fmla="*/ 212808 w 455456"/>
                    <a:gd name="connsiteY58" fmla="*/ 348502 h 842241"/>
                    <a:gd name="connsiteX59" fmla="*/ 236185 w 455456"/>
                    <a:gd name="connsiteY59" fmla="*/ 392699 h 842241"/>
                    <a:gd name="connsiteX60" fmla="*/ 268623 w 455456"/>
                    <a:gd name="connsiteY60" fmla="*/ 406522 h 842241"/>
                    <a:gd name="connsiteX61" fmla="*/ 314872 w 455456"/>
                    <a:gd name="connsiteY61" fmla="*/ 476019 h 842241"/>
                    <a:gd name="connsiteX62" fmla="*/ 354215 w 455456"/>
                    <a:gd name="connsiteY62" fmla="*/ 518885 h 842241"/>
                    <a:gd name="connsiteX63" fmla="*/ 376199 w 455456"/>
                    <a:gd name="connsiteY63" fmla="*/ 559403 h 842241"/>
                    <a:gd name="connsiteX64" fmla="*/ 398120 w 455456"/>
                    <a:gd name="connsiteY64" fmla="*/ 641583 h 842241"/>
                    <a:gd name="connsiteX65" fmla="*/ 432268 w 455456"/>
                    <a:gd name="connsiteY65" fmla="*/ 714631 h 842241"/>
                    <a:gd name="connsiteX66" fmla="*/ 440060 w 455456"/>
                    <a:gd name="connsiteY66" fmla="*/ 740503 h 84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455456" h="842241">
                      <a:moveTo>
                        <a:pt x="440060" y="740503"/>
                      </a:moveTo>
                      <a:cubicBezTo>
                        <a:pt x="444368" y="754643"/>
                        <a:pt x="456849" y="757306"/>
                        <a:pt x="455329" y="763964"/>
                      </a:cubicBezTo>
                      <a:cubicBezTo>
                        <a:pt x="453935" y="770623"/>
                        <a:pt x="450134" y="763964"/>
                        <a:pt x="425869" y="775505"/>
                      </a:cubicBezTo>
                      <a:cubicBezTo>
                        <a:pt x="401541" y="787109"/>
                        <a:pt x="416049" y="779690"/>
                        <a:pt x="411424" y="799284"/>
                      </a:cubicBezTo>
                      <a:cubicBezTo>
                        <a:pt x="406736" y="818941"/>
                        <a:pt x="405025" y="811966"/>
                        <a:pt x="391721" y="820146"/>
                      </a:cubicBezTo>
                      <a:cubicBezTo>
                        <a:pt x="378353" y="828262"/>
                        <a:pt x="369420" y="822111"/>
                        <a:pt x="361627" y="814375"/>
                      </a:cubicBezTo>
                      <a:cubicBezTo>
                        <a:pt x="353835" y="806576"/>
                        <a:pt x="339073" y="829340"/>
                        <a:pt x="336792" y="836949"/>
                      </a:cubicBezTo>
                      <a:cubicBezTo>
                        <a:pt x="334512" y="844432"/>
                        <a:pt x="316012" y="844432"/>
                        <a:pt x="313034" y="834033"/>
                      </a:cubicBezTo>
                      <a:cubicBezTo>
                        <a:pt x="310184" y="823633"/>
                        <a:pt x="306066" y="819575"/>
                        <a:pt x="288706" y="809176"/>
                      </a:cubicBezTo>
                      <a:cubicBezTo>
                        <a:pt x="271347" y="798713"/>
                        <a:pt x="289340" y="791801"/>
                        <a:pt x="292191" y="776773"/>
                      </a:cubicBezTo>
                      <a:cubicBezTo>
                        <a:pt x="295105" y="761682"/>
                        <a:pt x="288706" y="765740"/>
                        <a:pt x="274895" y="772081"/>
                      </a:cubicBezTo>
                      <a:cubicBezTo>
                        <a:pt x="260957" y="778422"/>
                        <a:pt x="263935" y="779690"/>
                        <a:pt x="241317" y="785397"/>
                      </a:cubicBezTo>
                      <a:cubicBezTo>
                        <a:pt x="218763" y="791167"/>
                        <a:pt x="214772" y="785397"/>
                        <a:pt x="214772" y="777915"/>
                      </a:cubicBezTo>
                      <a:cubicBezTo>
                        <a:pt x="214772" y="770369"/>
                        <a:pt x="214772" y="751282"/>
                        <a:pt x="201467" y="745512"/>
                      </a:cubicBezTo>
                      <a:cubicBezTo>
                        <a:pt x="188099" y="739678"/>
                        <a:pt x="174858" y="745512"/>
                        <a:pt x="159210" y="761111"/>
                      </a:cubicBezTo>
                      <a:cubicBezTo>
                        <a:pt x="143561" y="776773"/>
                        <a:pt x="165038" y="773793"/>
                        <a:pt x="149897" y="788948"/>
                      </a:cubicBezTo>
                      <a:cubicBezTo>
                        <a:pt x="134945" y="803976"/>
                        <a:pt x="137226" y="801567"/>
                        <a:pt x="134945" y="809176"/>
                      </a:cubicBezTo>
                      <a:cubicBezTo>
                        <a:pt x="132538" y="816658"/>
                        <a:pt x="121577" y="813741"/>
                        <a:pt x="112898" y="805117"/>
                      </a:cubicBezTo>
                      <a:cubicBezTo>
                        <a:pt x="104218" y="796430"/>
                        <a:pt x="105929" y="779690"/>
                        <a:pt x="100163" y="765169"/>
                      </a:cubicBezTo>
                      <a:cubicBezTo>
                        <a:pt x="94335" y="750712"/>
                        <a:pt x="84515" y="764028"/>
                        <a:pt x="67219" y="751282"/>
                      </a:cubicBezTo>
                      <a:cubicBezTo>
                        <a:pt x="49860" y="738537"/>
                        <a:pt x="45742" y="736254"/>
                        <a:pt x="35922" y="726362"/>
                      </a:cubicBezTo>
                      <a:cubicBezTo>
                        <a:pt x="26102" y="716534"/>
                        <a:pt x="35922" y="714187"/>
                        <a:pt x="41054" y="692184"/>
                      </a:cubicBezTo>
                      <a:cubicBezTo>
                        <a:pt x="46185" y="670244"/>
                        <a:pt x="35922" y="671956"/>
                        <a:pt x="35922" y="664411"/>
                      </a:cubicBezTo>
                      <a:cubicBezTo>
                        <a:pt x="35922" y="656928"/>
                        <a:pt x="41054" y="632452"/>
                        <a:pt x="41054" y="632452"/>
                      </a:cubicBezTo>
                      <a:cubicBezTo>
                        <a:pt x="42067" y="632579"/>
                        <a:pt x="43208" y="632579"/>
                        <a:pt x="44285" y="632579"/>
                      </a:cubicBezTo>
                      <a:cubicBezTo>
                        <a:pt x="59046" y="632579"/>
                        <a:pt x="37823" y="620911"/>
                        <a:pt x="44285" y="614380"/>
                      </a:cubicBezTo>
                      <a:cubicBezTo>
                        <a:pt x="50747" y="607849"/>
                        <a:pt x="60313" y="606137"/>
                        <a:pt x="71147" y="595230"/>
                      </a:cubicBezTo>
                      <a:cubicBezTo>
                        <a:pt x="81981" y="584324"/>
                        <a:pt x="88506" y="583119"/>
                        <a:pt x="88506" y="568281"/>
                      </a:cubicBezTo>
                      <a:cubicBezTo>
                        <a:pt x="88506" y="553506"/>
                        <a:pt x="73681" y="557882"/>
                        <a:pt x="50367" y="557882"/>
                      </a:cubicBezTo>
                      <a:cubicBezTo>
                        <a:pt x="26926" y="557882"/>
                        <a:pt x="23505" y="543995"/>
                        <a:pt x="23505" y="527445"/>
                      </a:cubicBezTo>
                      <a:cubicBezTo>
                        <a:pt x="23505" y="510958"/>
                        <a:pt x="9630" y="521357"/>
                        <a:pt x="9630" y="507471"/>
                      </a:cubicBezTo>
                      <a:cubicBezTo>
                        <a:pt x="9630" y="493521"/>
                        <a:pt x="0" y="497896"/>
                        <a:pt x="0" y="474434"/>
                      </a:cubicBezTo>
                      <a:cubicBezTo>
                        <a:pt x="0" y="450972"/>
                        <a:pt x="0" y="465747"/>
                        <a:pt x="20463" y="460103"/>
                      </a:cubicBezTo>
                      <a:cubicBezTo>
                        <a:pt x="40864" y="454396"/>
                        <a:pt x="34782" y="445709"/>
                        <a:pt x="42131" y="438290"/>
                      </a:cubicBezTo>
                      <a:cubicBezTo>
                        <a:pt x="49480" y="430935"/>
                        <a:pt x="54738" y="425735"/>
                        <a:pt x="54738" y="411848"/>
                      </a:cubicBezTo>
                      <a:cubicBezTo>
                        <a:pt x="54738" y="397898"/>
                        <a:pt x="62087" y="396566"/>
                        <a:pt x="66839" y="391874"/>
                      </a:cubicBezTo>
                      <a:cubicBezTo>
                        <a:pt x="71591" y="387055"/>
                        <a:pt x="66015" y="380143"/>
                        <a:pt x="52141" y="371012"/>
                      </a:cubicBezTo>
                      <a:cubicBezTo>
                        <a:pt x="38266" y="361881"/>
                        <a:pt x="34338" y="380143"/>
                        <a:pt x="25215" y="371012"/>
                      </a:cubicBezTo>
                      <a:cubicBezTo>
                        <a:pt x="16155" y="361881"/>
                        <a:pt x="16662" y="368412"/>
                        <a:pt x="16662" y="363213"/>
                      </a:cubicBezTo>
                      <a:cubicBezTo>
                        <a:pt x="16662" y="358013"/>
                        <a:pt x="7032" y="348502"/>
                        <a:pt x="7032" y="348502"/>
                      </a:cubicBezTo>
                      <a:cubicBezTo>
                        <a:pt x="17486" y="345838"/>
                        <a:pt x="20970" y="335883"/>
                        <a:pt x="20970" y="335883"/>
                      </a:cubicBezTo>
                      <a:cubicBezTo>
                        <a:pt x="20970" y="335883"/>
                        <a:pt x="12798" y="317367"/>
                        <a:pt x="12798" y="302403"/>
                      </a:cubicBezTo>
                      <a:cubicBezTo>
                        <a:pt x="12798" y="287311"/>
                        <a:pt x="8236" y="250279"/>
                        <a:pt x="12798" y="245651"/>
                      </a:cubicBezTo>
                      <a:cubicBezTo>
                        <a:pt x="17486" y="241022"/>
                        <a:pt x="20337" y="238105"/>
                        <a:pt x="26165" y="232398"/>
                      </a:cubicBezTo>
                      <a:cubicBezTo>
                        <a:pt x="31931" y="226564"/>
                        <a:pt x="44095" y="232905"/>
                        <a:pt x="34845" y="205132"/>
                      </a:cubicBezTo>
                      <a:cubicBezTo>
                        <a:pt x="25595" y="177358"/>
                        <a:pt x="19767" y="172666"/>
                        <a:pt x="30220" y="143814"/>
                      </a:cubicBezTo>
                      <a:cubicBezTo>
                        <a:pt x="40610" y="114836"/>
                        <a:pt x="42384" y="113124"/>
                        <a:pt x="51697" y="103802"/>
                      </a:cubicBezTo>
                      <a:cubicBezTo>
                        <a:pt x="53788" y="101710"/>
                        <a:pt x="55625" y="100568"/>
                        <a:pt x="57336" y="99998"/>
                      </a:cubicBezTo>
                      <a:cubicBezTo>
                        <a:pt x="72161" y="108368"/>
                        <a:pt x="83184" y="97144"/>
                        <a:pt x="89583" y="103549"/>
                      </a:cubicBezTo>
                      <a:cubicBezTo>
                        <a:pt x="96932" y="110904"/>
                        <a:pt x="120817" y="107797"/>
                        <a:pt x="126836" y="87062"/>
                      </a:cubicBezTo>
                      <a:cubicBezTo>
                        <a:pt x="132854" y="66200"/>
                        <a:pt x="131207" y="72287"/>
                        <a:pt x="151100" y="52313"/>
                      </a:cubicBezTo>
                      <a:cubicBezTo>
                        <a:pt x="171057" y="32212"/>
                        <a:pt x="168460" y="27139"/>
                        <a:pt x="182398" y="13189"/>
                      </a:cubicBezTo>
                      <a:cubicBezTo>
                        <a:pt x="190887" y="4756"/>
                        <a:pt x="197222" y="2853"/>
                        <a:pt x="203558" y="0"/>
                      </a:cubicBezTo>
                      <a:cubicBezTo>
                        <a:pt x="203558" y="0"/>
                        <a:pt x="226999" y="26759"/>
                        <a:pt x="217623" y="54596"/>
                      </a:cubicBezTo>
                      <a:cubicBezTo>
                        <a:pt x="208373" y="82370"/>
                        <a:pt x="237009" y="80087"/>
                        <a:pt x="219840" y="106656"/>
                      </a:cubicBezTo>
                      <a:cubicBezTo>
                        <a:pt x="202671" y="133351"/>
                        <a:pt x="170994" y="144829"/>
                        <a:pt x="203558" y="165754"/>
                      </a:cubicBezTo>
                      <a:cubicBezTo>
                        <a:pt x="236185" y="186616"/>
                        <a:pt x="236185" y="199361"/>
                        <a:pt x="236185" y="228276"/>
                      </a:cubicBezTo>
                      <a:cubicBezTo>
                        <a:pt x="236185" y="257255"/>
                        <a:pt x="212808" y="266449"/>
                        <a:pt x="212808" y="285028"/>
                      </a:cubicBezTo>
                      <a:cubicBezTo>
                        <a:pt x="212808" y="303607"/>
                        <a:pt x="199883" y="325040"/>
                        <a:pt x="212808" y="348502"/>
                      </a:cubicBezTo>
                      <a:cubicBezTo>
                        <a:pt x="225795" y="371773"/>
                        <a:pt x="226302" y="382807"/>
                        <a:pt x="236185" y="392699"/>
                      </a:cubicBezTo>
                      <a:cubicBezTo>
                        <a:pt x="246069" y="402527"/>
                        <a:pt x="251834" y="389718"/>
                        <a:pt x="268623" y="406522"/>
                      </a:cubicBezTo>
                      <a:cubicBezTo>
                        <a:pt x="285412" y="423326"/>
                        <a:pt x="288263" y="449387"/>
                        <a:pt x="314872" y="476019"/>
                      </a:cubicBezTo>
                      <a:cubicBezTo>
                        <a:pt x="341544" y="502588"/>
                        <a:pt x="354215" y="508422"/>
                        <a:pt x="354215" y="518885"/>
                      </a:cubicBezTo>
                      <a:cubicBezTo>
                        <a:pt x="354215" y="529284"/>
                        <a:pt x="376199" y="529284"/>
                        <a:pt x="376199" y="559403"/>
                      </a:cubicBezTo>
                      <a:cubicBezTo>
                        <a:pt x="376199" y="589460"/>
                        <a:pt x="398120" y="641583"/>
                        <a:pt x="398120" y="641583"/>
                      </a:cubicBezTo>
                      <a:cubicBezTo>
                        <a:pt x="398120" y="641583"/>
                        <a:pt x="422194" y="704486"/>
                        <a:pt x="432268" y="714631"/>
                      </a:cubicBezTo>
                      <a:cubicBezTo>
                        <a:pt x="442341" y="724904"/>
                        <a:pt x="435625" y="726299"/>
                        <a:pt x="440060" y="740503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3" name="Forma libre 369">
                  <a:extLst>
                    <a:ext uri="{FF2B5EF4-FFF2-40B4-BE49-F238E27FC236}">
                      <a16:creationId xmlns:a16="http://schemas.microsoft.com/office/drawing/2014/main" id="{713A38E4-CAD4-5CEB-4EB7-C4EC609880FC}"/>
                    </a:ext>
                  </a:extLst>
                </p:cNvPr>
                <p:cNvSpPr/>
                <p:nvPr/>
              </p:nvSpPr>
              <p:spPr>
                <a:xfrm>
                  <a:off x="4554276" y="2875130"/>
                  <a:ext cx="403821" cy="447446"/>
                </a:xfrm>
                <a:custGeom>
                  <a:avLst/>
                  <a:gdLst>
                    <a:gd name="connsiteX0" fmla="*/ 403821 w 403821"/>
                    <a:gd name="connsiteY0" fmla="*/ 335845 h 447446"/>
                    <a:gd name="connsiteX1" fmla="*/ 386462 w 403821"/>
                    <a:gd name="connsiteY1" fmla="*/ 362795 h 447446"/>
                    <a:gd name="connsiteX2" fmla="*/ 359600 w 403821"/>
                    <a:gd name="connsiteY2" fmla="*/ 381945 h 447446"/>
                    <a:gd name="connsiteX3" fmla="*/ 359600 w 403821"/>
                    <a:gd name="connsiteY3" fmla="*/ 400143 h 447446"/>
                    <a:gd name="connsiteX4" fmla="*/ 356369 w 403821"/>
                    <a:gd name="connsiteY4" fmla="*/ 400016 h 447446"/>
                    <a:gd name="connsiteX5" fmla="*/ 323108 w 403821"/>
                    <a:gd name="connsiteY5" fmla="*/ 394056 h 447446"/>
                    <a:gd name="connsiteX6" fmla="*/ 254938 w 403821"/>
                    <a:gd name="connsiteY6" fmla="*/ 447447 h 447446"/>
                    <a:gd name="connsiteX7" fmla="*/ 241127 w 403821"/>
                    <a:gd name="connsiteY7" fmla="*/ 433560 h 447446"/>
                    <a:gd name="connsiteX8" fmla="*/ 183791 w 403821"/>
                    <a:gd name="connsiteY8" fmla="*/ 376237 h 447446"/>
                    <a:gd name="connsiteX9" fmla="*/ 138239 w 403821"/>
                    <a:gd name="connsiteY9" fmla="*/ 313335 h 447446"/>
                    <a:gd name="connsiteX10" fmla="*/ 97439 w 403821"/>
                    <a:gd name="connsiteY10" fmla="*/ 284673 h 447446"/>
                    <a:gd name="connsiteX11" fmla="*/ 53218 w 403821"/>
                    <a:gd name="connsiteY11" fmla="*/ 267299 h 447446"/>
                    <a:gd name="connsiteX12" fmla="*/ 0 w 403821"/>
                    <a:gd name="connsiteY12" fmla="*/ 229507 h 447446"/>
                    <a:gd name="connsiteX13" fmla="*/ 43334 w 403821"/>
                    <a:gd name="connsiteY13" fmla="*/ 180047 h 447446"/>
                    <a:gd name="connsiteX14" fmla="*/ 82741 w 403821"/>
                    <a:gd name="connsiteY14" fmla="*/ 125704 h 447446"/>
                    <a:gd name="connsiteX15" fmla="*/ 120944 w 403821"/>
                    <a:gd name="connsiteY15" fmla="*/ 103574 h 447446"/>
                    <a:gd name="connsiteX16" fmla="*/ 153381 w 403821"/>
                    <a:gd name="connsiteY16" fmla="*/ 87405 h 447446"/>
                    <a:gd name="connsiteX17" fmla="*/ 184615 w 403821"/>
                    <a:gd name="connsiteY17" fmla="*/ 17971 h 447446"/>
                    <a:gd name="connsiteX18" fmla="*/ 206536 w 403821"/>
                    <a:gd name="connsiteY18" fmla="*/ 5796 h 447446"/>
                    <a:gd name="connsiteX19" fmla="*/ 237833 w 403821"/>
                    <a:gd name="connsiteY19" fmla="*/ 52719 h 447446"/>
                    <a:gd name="connsiteX20" fmla="*/ 233778 w 403821"/>
                    <a:gd name="connsiteY20" fmla="*/ 92604 h 447446"/>
                    <a:gd name="connsiteX21" fmla="*/ 265012 w 403821"/>
                    <a:gd name="connsiteY21" fmla="*/ 83347 h 447446"/>
                    <a:gd name="connsiteX22" fmla="*/ 285285 w 403821"/>
                    <a:gd name="connsiteY22" fmla="*/ 109408 h 447446"/>
                    <a:gd name="connsiteX23" fmla="*/ 305495 w 403821"/>
                    <a:gd name="connsiteY23" fmla="*/ 114671 h 447446"/>
                    <a:gd name="connsiteX24" fmla="*/ 322221 w 403821"/>
                    <a:gd name="connsiteY24" fmla="*/ 116129 h 447446"/>
                    <a:gd name="connsiteX25" fmla="*/ 331851 w 403821"/>
                    <a:gd name="connsiteY25" fmla="*/ 130777 h 447446"/>
                    <a:gd name="connsiteX26" fmla="*/ 340467 w 403821"/>
                    <a:gd name="connsiteY26" fmla="*/ 138577 h 447446"/>
                    <a:gd name="connsiteX27" fmla="*/ 367393 w 403821"/>
                    <a:gd name="connsiteY27" fmla="*/ 138577 h 447446"/>
                    <a:gd name="connsiteX28" fmla="*/ 382091 w 403821"/>
                    <a:gd name="connsiteY28" fmla="*/ 159439 h 447446"/>
                    <a:gd name="connsiteX29" fmla="*/ 369990 w 403821"/>
                    <a:gd name="connsiteY29" fmla="*/ 179413 h 447446"/>
                    <a:gd name="connsiteX30" fmla="*/ 357383 w 403821"/>
                    <a:gd name="connsiteY30" fmla="*/ 205855 h 447446"/>
                    <a:gd name="connsiteX31" fmla="*/ 335715 w 403821"/>
                    <a:gd name="connsiteY31" fmla="*/ 227668 h 447446"/>
                    <a:gd name="connsiteX32" fmla="*/ 315252 w 403821"/>
                    <a:gd name="connsiteY32" fmla="*/ 241998 h 447446"/>
                    <a:gd name="connsiteX33" fmla="*/ 324882 w 403821"/>
                    <a:gd name="connsiteY33" fmla="*/ 275035 h 447446"/>
                    <a:gd name="connsiteX34" fmla="*/ 338756 w 403821"/>
                    <a:gd name="connsiteY34" fmla="*/ 295009 h 447446"/>
                    <a:gd name="connsiteX35" fmla="*/ 365619 w 403821"/>
                    <a:gd name="connsiteY35" fmla="*/ 325446 h 447446"/>
                    <a:gd name="connsiteX36" fmla="*/ 403821 w 403821"/>
                    <a:gd name="connsiteY36" fmla="*/ 335845 h 447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403821" h="447446">
                      <a:moveTo>
                        <a:pt x="403821" y="335845"/>
                      </a:moveTo>
                      <a:cubicBezTo>
                        <a:pt x="403821" y="350683"/>
                        <a:pt x="397296" y="351888"/>
                        <a:pt x="386462" y="362795"/>
                      </a:cubicBezTo>
                      <a:cubicBezTo>
                        <a:pt x="375629" y="373638"/>
                        <a:pt x="366062" y="375413"/>
                        <a:pt x="359600" y="381945"/>
                      </a:cubicBezTo>
                      <a:cubicBezTo>
                        <a:pt x="353138" y="388476"/>
                        <a:pt x="374362" y="400143"/>
                        <a:pt x="359600" y="400143"/>
                      </a:cubicBezTo>
                      <a:cubicBezTo>
                        <a:pt x="358523" y="400143"/>
                        <a:pt x="357446" y="400143"/>
                        <a:pt x="356369" y="400016"/>
                      </a:cubicBezTo>
                      <a:cubicBezTo>
                        <a:pt x="343508" y="398431"/>
                        <a:pt x="335145" y="388539"/>
                        <a:pt x="323108" y="394056"/>
                      </a:cubicBezTo>
                      <a:cubicBezTo>
                        <a:pt x="310057" y="400143"/>
                        <a:pt x="254938" y="447447"/>
                        <a:pt x="254938" y="447447"/>
                      </a:cubicBezTo>
                      <a:cubicBezTo>
                        <a:pt x="251581" y="444150"/>
                        <a:pt x="247082" y="439648"/>
                        <a:pt x="241127" y="433560"/>
                      </a:cubicBezTo>
                      <a:cubicBezTo>
                        <a:pt x="197729" y="390124"/>
                        <a:pt x="197286" y="407118"/>
                        <a:pt x="183791" y="376237"/>
                      </a:cubicBezTo>
                      <a:cubicBezTo>
                        <a:pt x="170297" y="345420"/>
                        <a:pt x="164278" y="317647"/>
                        <a:pt x="138239" y="313335"/>
                      </a:cubicBezTo>
                      <a:cubicBezTo>
                        <a:pt x="112201" y="308959"/>
                        <a:pt x="109160" y="286893"/>
                        <a:pt x="97439" y="284673"/>
                      </a:cubicBezTo>
                      <a:cubicBezTo>
                        <a:pt x="85782" y="282454"/>
                        <a:pt x="73174" y="276811"/>
                        <a:pt x="53218" y="267299"/>
                      </a:cubicBezTo>
                      <a:cubicBezTo>
                        <a:pt x="39597" y="260768"/>
                        <a:pt x="17929" y="242886"/>
                        <a:pt x="0" y="229507"/>
                      </a:cubicBezTo>
                      <a:cubicBezTo>
                        <a:pt x="0" y="229507"/>
                        <a:pt x="34085" y="189368"/>
                        <a:pt x="43334" y="180047"/>
                      </a:cubicBezTo>
                      <a:cubicBezTo>
                        <a:pt x="52584" y="170852"/>
                        <a:pt x="65889" y="142508"/>
                        <a:pt x="82741" y="125704"/>
                      </a:cubicBezTo>
                      <a:cubicBezTo>
                        <a:pt x="99530" y="108837"/>
                        <a:pt x="107069" y="117524"/>
                        <a:pt x="120944" y="103574"/>
                      </a:cubicBezTo>
                      <a:cubicBezTo>
                        <a:pt x="134818" y="89751"/>
                        <a:pt x="140584" y="114037"/>
                        <a:pt x="153381" y="87405"/>
                      </a:cubicBezTo>
                      <a:cubicBezTo>
                        <a:pt x="166115" y="60899"/>
                        <a:pt x="172451" y="30145"/>
                        <a:pt x="184615" y="17971"/>
                      </a:cubicBezTo>
                      <a:cubicBezTo>
                        <a:pt x="196779" y="5796"/>
                        <a:pt x="202544" y="-8091"/>
                        <a:pt x="206536" y="5796"/>
                      </a:cubicBezTo>
                      <a:cubicBezTo>
                        <a:pt x="210654" y="19746"/>
                        <a:pt x="219903" y="34774"/>
                        <a:pt x="237833" y="52719"/>
                      </a:cubicBezTo>
                      <a:cubicBezTo>
                        <a:pt x="255762" y="70601"/>
                        <a:pt x="216989" y="87405"/>
                        <a:pt x="233778" y="92604"/>
                      </a:cubicBezTo>
                      <a:cubicBezTo>
                        <a:pt x="250567" y="97804"/>
                        <a:pt x="256332" y="68889"/>
                        <a:pt x="265012" y="83347"/>
                      </a:cubicBezTo>
                      <a:cubicBezTo>
                        <a:pt x="273691" y="97804"/>
                        <a:pt x="270270" y="109408"/>
                        <a:pt x="285285" y="109408"/>
                      </a:cubicBezTo>
                      <a:cubicBezTo>
                        <a:pt x="300237" y="109408"/>
                        <a:pt x="281927" y="106047"/>
                        <a:pt x="305495" y="114671"/>
                      </a:cubicBezTo>
                      <a:cubicBezTo>
                        <a:pt x="312464" y="117207"/>
                        <a:pt x="317976" y="117334"/>
                        <a:pt x="322221" y="116129"/>
                      </a:cubicBezTo>
                      <a:cubicBezTo>
                        <a:pt x="322221" y="116129"/>
                        <a:pt x="331851" y="125641"/>
                        <a:pt x="331851" y="130777"/>
                      </a:cubicBezTo>
                      <a:cubicBezTo>
                        <a:pt x="331851" y="135977"/>
                        <a:pt x="331344" y="129446"/>
                        <a:pt x="340467" y="138577"/>
                      </a:cubicBezTo>
                      <a:cubicBezTo>
                        <a:pt x="349653" y="147708"/>
                        <a:pt x="353518" y="129446"/>
                        <a:pt x="367393" y="138577"/>
                      </a:cubicBezTo>
                      <a:cubicBezTo>
                        <a:pt x="381267" y="147708"/>
                        <a:pt x="386842" y="154619"/>
                        <a:pt x="382091" y="159439"/>
                      </a:cubicBezTo>
                      <a:cubicBezTo>
                        <a:pt x="377339" y="164131"/>
                        <a:pt x="369990" y="165462"/>
                        <a:pt x="369990" y="179413"/>
                      </a:cubicBezTo>
                      <a:cubicBezTo>
                        <a:pt x="369990" y="193236"/>
                        <a:pt x="364732" y="198499"/>
                        <a:pt x="357383" y="205855"/>
                      </a:cubicBezTo>
                      <a:cubicBezTo>
                        <a:pt x="350033" y="213210"/>
                        <a:pt x="356116" y="221961"/>
                        <a:pt x="335715" y="227668"/>
                      </a:cubicBezTo>
                      <a:cubicBezTo>
                        <a:pt x="315252" y="233311"/>
                        <a:pt x="315252" y="218537"/>
                        <a:pt x="315252" y="241998"/>
                      </a:cubicBezTo>
                      <a:cubicBezTo>
                        <a:pt x="315252" y="265460"/>
                        <a:pt x="324882" y="261085"/>
                        <a:pt x="324882" y="275035"/>
                      </a:cubicBezTo>
                      <a:cubicBezTo>
                        <a:pt x="324882" y="288922"/>
                        <a:pt x="338756" y="278523"/>
                        <a:pt x="338756" y="295009"/>
                      </a:cubicBezTo>
                      <a:cubicBezTo>
                        <a:pt x="338756" y="311496"/>
                        <a:pt x="342241" y="325446"/>
                        <a:pt x="365619" y="325446"/>
                      </a:cubicBezTo>
                      <a:cubicBezTo>
                        <a:pt x="388997" y="325446"/>
                        <a:pt x="403821" y="321134"/>
                        <a:pt x="403821" y="335845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4" name="Forma libre 370">
                  <a:extLst>
                    <a:ext uri="{FF2B5EF4-FFF2-40B4-BE49-F238E27FC236}">
                      <a16:creationId xmlns:a16="http://schemas.microsoft.com/office/drawing/2014/main" id="{D383579D-BB52-FA6E-A025-5B7539B68673}"/>
                    </a:ext>
                  </a:extLst>
                </p:cNvPr>
                <p:cNvSpPr/>
                <p:nvPr/>
              </p:nvSpPr>
              <p:spPr>
                <a:xfrm>
                  <a:off x="6738654" y="4109052"/>
                  <a:ext cx="976757" cy="902442"/>
                </a:xfrm>
                <a:custGeom>
                  <a:avLst/>
                  <a:gdLst>
                    <a:gd name="connsiteX0" fmla="*/ 908398 w 976757"/>
                    <a:gd name="connsiteY0" fmla="*/ 802518 h 902442"/>
                    <a:gd name="connsiteX1" fmla="*/ 908588 w 976757"/>
                    <a:gd name="connsiteY1" fmla="*/ 806069 h 902442"/>
                    <a:gd name="connsiteX2" fmla="*/ 894333 w 976757"/>
                    <a:gd name="connsiteY2" fmla="*/ 816722 h 902442"/>
                    <a:gd name="connsiteX3" fmla="*/ 857904 w 976757"/>
                    <a:gd name="connsiteY3" fmla="*/ 837584 h 902442"/>
                    <a:gd name="connsiteX4" fmla="*/ 787581 w 976757"/>
                    <a:gd name="connsiteY4" fmla="*/ 852358 h 902442"/>
                    <a:gd name="connsiteX5" fmla="*/ 753813 w 976757"/>
                    <a:gd name="connsiteY5" fmla="*/ 886219 h 902442"/>
                    <a:gd name="connsiteX6" fmla="*/ 715610 w 976757"/>
                    <a:gd name="connsiteY6" fmla="*/ 901881 h 902442"/>
                    <a:gd name="connsiteX7" fmla="*/ 649658 w 976757"/>
                    <a:gd name="connsiteY7" fmla="*/ 881019 h 902442"/>
                    <a:gd name="connsiteX8" fmla="*/ 554183 w 976757"/>
                    <a:gd name="connsiteY8" fmla="*/ 809810 h 902442"/>
                    <a:gd name="connsiteX9" fmla="*/ 515473 w 976757"/>
                    <a:gd name="connsiteY9" fmla="*/ 804166 h 902442"/>
                    <a:gd name="connsiteX10" fmla="*/ 497734 w 976757"/>
                    <a:gd name="connsiteY10" fmla="*/ 814122 h 902442"/>
                    <a:gd name="connsiteX11" fmla="*/ 461875 w 976757"/>
                    <a:gd name="connsiteY11" fmla="*/ 830672 h 902442"/>
                    <a:gd name="connsiteX12" fmla="*/ 337194 w 976757"/>
                    <a:gd name="connsiteY12" fmla="*/ 809810 h 902442"/>
                    <a:gd name="connsiteX13" fmla="*/ 257367 w 976757"/>
                    <a:gd name="connsiteY13" fmla="*/ 768657 h 902442"/>
                    <a:gd name="connsiteX14" fmla="*/ 194836 w 976757"/>
                    <a:gd name="connsiteY14" fmla="*/ 766374 h 902442"/>
                    <a:gd name="connsiteX15" fmla="*/ 132305 w 976757"/>
                    <a:gd name="connsiteY15" fmla="*/ 724650 h 902442"/>
                    <a:gd name="connsiteX16" fmla="*/ 106267 w 976757"/>
                    <a:gd name="connsiteY16" fmla="*/ 625604 h 902442"/>
                    <a:gd name="connsiteX17" fmla="*/ 35120 w 976757"/>
                    <a:gd name="connsiteY17" fmla="*/ 568217 h 902442"/>
                    <a:gd name="connsiteX18" fmla="*/ 5596 w 976757"/>
                    <a:gd name="connsiteY18" fmla="*/ 491808 h 902442"/>
                    <a:gd name="connsiteX19" fmla="*/ 35120 w 976757"/>
                    <a:gd name="connsiteY19" fmla="*/ 384075 h 902442"/>
                    <a:gd name="connsiteX20" fmla="*/ 46587 w 976757"/>
                    <a:gd name="connsiteY20" fmla="*/ 328591 h 902442"/>
                    <a:gd name="connsiteX21" fmla="*/ 58497 w 976757"/>
                    <a:gd name="connsiteY21" fmla="*/ 315465 h 902442"/>
                    <a:gd name="connsiteX22" fmla="*/ 75033 w 976757"/>
                    <a:gd name="connsiteY22" fmla="*/ 279892 h 902442"/>
                    <a:gd name="connsiteX23" fmla="*/ 61982 w 976757"/>
                    <a:gd name="connsiteY23" fmla="*/ 243431 h 902442"/>
                    <a:gd name="connsiteX24" fmla="*/ 95877 w 976757"/>
                    <a:gd name="connsiteY24" fmla="*/ 243431 h 902442"/>
                    <a:gd name="connsiteX25" fmla="*/ 142695 w 976757"/>
                    <a:gd name="connsiteY25" fmla="*/ 247680 h 902442"/>
                    <a:gd name="connsiteX26" fmla="*/ 232976 w 976757"/>
                    <a:gd name="connsiteY26" fmla="*/ 219906 h 902442"/>
                    <a:gd name="connsiteX27" fmla="*/ 255086 w 976757"/>
                    <a:gd name="connsiteY27" fmla="*/ 197839 h 902442"/>
                    <a:gd name="connsiteX28" fmla="*/ 370011 w 976757"/>
                    <a:gd name="connsiteY28" fmla="*/ 148760 h 902442"/>
                    <a:gd name="connsiteX29" fmla="*/ 406504 w 976757"/>
                    <a:gd name="connsiteY29" fmla="*/ 85287 h 902442"/>
                    <a:gd name="connsiteX30" fmla="*/ 422089 w 976757"/>
                    <a:gd name="connsiteY30" fmla="*/ 26252 h 902442"/>
                    <a:gd name="connsiteX31" fmla="*/ 464600 w 976757"/>
                    <a:gd name="connsiteY31" fmla="*/ 0 h 902442"/>
                    <a:gd name="connsiteX32" fmla="*/ 464600 w 976757"/>
                    <a:gd name="connsiteY32" fmla="*/ 35763 h 902442"/>
                    <a:gd name="connsiteX33" fmla="*/ 469034 w 976757"/>
                    <a:gd name="connsiteY33" fmla="*/ 185157 h 902442"/>
                    <a:gd name="connsiteX34" fmla="*/ 465550 w 976757"/>
                    <a:gd name="connsiteY34" fmla="*/ 232968 h 902442"/>
                    <a:gd name="connsiteX35" fmla="*/ 475560 w 976757"/>
                    <a:gd name="connsiteY35" fmla="*/ 254211 h 902442"/>
                    <a:gd name="connsiteX36" fmla="*/ 493299 w 976757"/>
                    <a:gd name="connsiteY36" fmla="*/ 254211 h 902442"/>
                    <a:gd name="connsiteX37" fmla="*/ 551395 w 976757"/>
                    <a:gd name="connsiteY37" fmla="*/ 286804 h 902442"/>
                    <a:gd name="connsiteX38" fmla="*/ 596504 w 976757"/>
                    <a:gd name="connsiteY38" fmla="*/ 279829 h 902442"/>
                    <a:gd name="connsiteX39" fmla="*/ 667777 w 976757"/>
                    <a:gd name="connsiteY39" fmla="*/ 253767 h 902442"/>
                    <a:gd name="connsiteX40" fmla="*/ 711999 w 976757"/>
                    <a:gd name="connsiteY40" fmla="*/ 264230 h 902442"/>
                    <a:gd name="connsiteX41" fmla="*/ 740699 w 976757"/>
                    <a:gd name="connsiteY41" fmla="*/ 264230 h 902442"/>
                    <a:gd name="connsiteX42" fmla="*/ 835223 w 976757"/>
                    <a:gd name="connsiteY42" fmla="*/ 408424 h 902442"/>
                    <a:gd name="connsiteX43" fmla="*/ 976757 w 976757"/>
                    <a:gd name="connsiteY43" fmla="*/ 681214 h 902442"/>
                    <a:gd name="connsiteX44" fmla="*/ 966747 w 976757"/>
                    <a:gd name="connsiteY44" fmla="*/ 699032 h 902442"/>
                    <a:gd name="connsiteX45" fmla="*/ 939441 w 976757"/>
                    <a:gd name="connsiteY45" fmla="*/ 755024 h 902442"/>
                    <a:gd name="connsiteX46" fmla="*/ 918598 w 976757"/>
                    <a:gd name="connsiteY46" fmla="*/ 791611 h 902442"/>
                    <a:gd name="connsiteX47" fmla="*/ 911565 w 976757"/>
                    <a:gd name="connsiteY47" fmla="*/ 803913 h 902442"/>
                    <a:gd name="connsiteX48" fmla="*/ 911122 w 976757"/>
                    <a:gd name="connsiteY48" fmla="*/ 804230 h 902442"/>
                    <a:gd name="connsiteX49" fmla="*/ 910995 w 976757"/>
                    <a:gd name="connsiteY49" fmla="*/ 804356 h 902442"/>
                    <a:gd name="connsiteX50" fmla="*/ 908398 w 976757"/>
                    <a:gd name="connsiteY50" fmla="*/ 802518 h 9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76757" h="902442">
                      <a:moveTo>
                        <a:pt x="908398" y="802518"/>
                      </a:moveTo>
                      <a:cubicBezTo>
                        <a:pt x="908398" y="802771"/>
                        <a:pt x="908461" y="803849"/>
                        <a:pt x="908588" y="806069"/>
                      </a:cubicBezTo>
                      <a:lnTo>
                        <a:pt x="894333" y="816722"/>
                      </a:lnTo>
                      <a:cubicBezTo>
                        <a:pt x="894333" y="816722"/>
                        <a:pt x="882169" y="828897"/>
                        <a:pt x="857904" y="837584"/>
                      </a:cubicBezTo>
                      <a:cubicBezTo>
                        <a:pt x="833576" y="846271"/>
                        <a:pt x="840545" y="837584"/>
                        <a:pt x="787581" y="852358"/>
                      </a:cubicBezTo>
                      <a:cubicBezTo>
                        <a:pt x="734680" y="867069"/>
                        <a:pt x="774656" y="865420"/>
                        <a:pt x="753813" y="886219"/>
                      </a:cubicBezTo>
                      <a:cubicBezTo>
                        <a:pt x="732969" y="907017"/>
                        <a:pt x="731259" y="901881"/>
                        <a:pt x="715610" y="901881"/>
                      </a:cubicBezTo>
                      <a:cubicBezTo>
                        <a:pt x="699962" y="901881"/>
                        <a:pt x="703446" y="901881"/>
                        <a:pt x="649658" y="881019"/>
                      </a:cubicBezTo>
                      <a:cubicBezTo>
                        <a:pt x="595807" y="860158"/>
                        <a:pt x="594160" y="849695"/>
                        <a:pt x="554183" y="809810"/>
                      </a:cubicBezTo>
                      <a:cubicBezTo>
                        <a:pt x="527574" y="783178"/>
                        <a:pt x="523266" y="794084"/>
                        <a:pt x="515473" y="804166"/>
                      </a:cubicBezTo>
                      <a:cubicBezTo>
                        <a:pt x="511482" y="809239"/>
                        <a:pt x="506730" y="814122"/>
                        <a:pt x="497734" y="814122"/>
                      </a:cubicBezTo>
                      <a:cubicBezTo>
                        <a:pt x="470808" y="814122"/>
                        <a:pt x="481199" y="830672"/>
                        <a:pt x="461875" y="830672"/>
                      </a:cubicBezTo>
                      <a:cubicBezTo>
                        <a:pt x="442489" y="830672"/>
                        <a:pt x="415247" y="835871"/>
                        <a:pt x="337194" y="809810"/>
                      </a:cubicBezTo>
                      <a:cubicBezTo>
                        <a:pt x="259078" y="783748"/>
                        <a:pt x="289108" y="800552"/>
                        <a:pt x="257367" y="768657"/>
                      </a:cubicBezTo>
                      <a:cubicBezTo>
                        <a:pt x="225563" y="736825"/>
                        <a:pt x="236523" y="755975"/>
                        <a:pt x="194836" y="766374"/>
                      </a:cubicBezTo>
                      <a:cubicBezTo>
                        <a:pt x="153212" y="776837"/>
                        <a:pt x="157521" y="749887"/>
                        <a:pt x="132305" y="724650"/>
                      </a:cubicBezTo>
                      <a:cubicBezTo>
                        <a:pt x="107154" y="699413"/>
                        <a:pt x="121915" y="686414"/>
                        <a:pt x="106267" y="625604"/>
                      </a:cubicBezTo>
                      <a:cubicBezTo>
                        <a:pt x="90681" y="564793"/>
                        <a:pt x="92392" y="599542"/>
                        <a:pt x="35120" y="568217"/>
                      </a:cubicBezTo>
                      <a:cubicBezTo>
                        <a:pt x="-22153" y="537020"/>
                        <a:pt x="24666" y="550907"/>
                        <a:pt x="5596" y="491808"/>
                      </a:cubicBezTo>
                      <a:cubicBezTo>
                        <a:pt x="-13473" y="432774"/>
                        <a:pt x="21182" y="429286"/>
                        <a:pt x="35120" y="384075"/>
                      </a:cubicBezTo>
                      <a:cubicBezTo>
                        <a:pt x="48994" y="338927"/>
                        <a:pt x="46587" y="328591"/>
                        <a:pt x="46587" y="328591"/>
                      </a:cubicBezTo>
                      <a:cubicBezTo>
                        <a:pt x="49564" y="324913"/>
                        <a:pt x="53366" y="320665"/>
                        <a:pt x="58497" y="315465"/>
                      </a:cubicBezTo>
                      <a:cubicBezTo>
                        <a:pt x="74209" y="299803"/>
                        <a:pt x="90681" y="295491"/>
                        <a:pt x="75033" y="279892"/>
                      </a:cubicBezTo>
                      <a:cubicBezTo>
                        <a:pt x="59384" y="264293"/>
                        <a:pt x="43799" y="249519"/>
                        <a:pt x="61982" y="243431"/>
                      </a:cubicBezTo>
                      <a:cubicBezTo>
                        <a:pt x="80228" y="237281"/>
                        <a:pt x="89731" y="243431"/>
                        <a:pt x="95877" y="243431"/>
                      </a:cubicBezTo>
                      <a:cubicBezTo>
                        <a:pt x="101959" y="243431"/>
                        <a:pt x="94103" y="267717"/>
                        <a:pt x="142695" y="247680"/>
                      </a:cubicBezTo>
                      <a:cubicBezTo>
                        <a:pt x="191288" y="227769"/>
                        <a:pt x="225563" y="227325"/>
                        <a:pt x="232976" y="219906"/>
                      </a:cubicBezTo>
                      <a:cubicBezTo>
                        <a:pt x="240325" y="212551"/>
                        <a:pt x="235510" y="204307"/>
                        <a:pt x="255086" y="197839"/>
                      </a:cubicBezTo>
                      <a:cubicBezTo>
                        <a:pt x="274600" y="191308"/>
                        <a:pt x="350055" y="168671"/>
                        <a:pt x="370011" y="148760"/>
                      </a:cubicBezTo>
                      <a:cubicBezTo>
                        <a:pt x="390031" y="128723"/>
                        <a:pt x="390855" y="132210"/>
                        <a:pt x="406504" y="85287"/>
                      </a:cubicBezTo>
                      <a:cubicBezTo>
                        <a:pt x="422089" y="38363"/>
                        <a:pt x="402576" y="45719"/>
                        <a:pt x="422089" y="26252"/>
                      </a:cubicBezTo>
                      <a:cubicBezTo>
                        <a:pt x="441602" y="6721"/>
                        <a:pt x="464600" y="0"/>
                        <a:pt x="464600" y="0"/>
                      </a:cubicBezTo>
                      <a:lnTo>
                        <a:pt x="464600" y="35763"/>
                      </a:lnTo>
                      <a:cubicBezTo>
                        <a:pt x="464600" y="75775"/>
                        <a:pt x="473343" y="153072"/>
                        <a:pt x="469034" y="185157"/>
                      </a:cubicBezTo>
                      <a:cubicBezTo>
                        <a:pt x="464600" y="217370"/>
                        <a:pt x="465550" y="221682"/>
                        <a:pt x="465550" y="232968"/>
                      </a:cubicBezTo>
                      <a:cubicBezTo>
                        <a:pt x="465550" y="244256"/>
                        <a:pt x="475560" y="254211"/>
                        <a:pt x="475560" y="254211"/>
                      </a:cubicBezTo>
                      <a:cubicBezTo>
                        <a:pt x="475560" y="254211"/>
                        <a:pt x="477080" y="237978"/>
                        <a:pt x="493299" y="254211"/>
                      </a:cubicBezTo>
                      <a:cubicBezTo>
                        <a:pt x="509581" y="270571"/>
                        <a:pt x="531502" y="286804"/>
                        <a:pt x="551395" y="286804"/>
                      </a:cubicBezTo>
                      <a:cubicBezTo>
                        <a:pt x="571415" y="286804"/>
                        <a:pt x="545377" y="298978"/>
                        <a:pt x="596504" y="279829"/>
                      </a:cubicBezTo>
                      <a:cubicBezTo>
                        <a:pt x="647757" y="260742"/>
                        <a:pt x="646047" y="246855"/>
                        <a:pt x="667777" y="253767"/>
                      </a:cubicBezTo>
                      <a:cubicBezTo>
                        <a:pt x="689445" y="260679"/>
                        <a:pt x="698124" y="264230"/>
                        <a:pt x="711999" y="264230"/>
                      </a:cubicBezTo>
                      <a:cubicBezTo>
                        <a:pt x="725873" y="264230"/>
                        <a:pt x="727647" y="251167"/>
                        <a:pt x="740699" y="264230"/>
                      </a:cubicBezTo>
                      <a:cubicBezTo>
                        <a:pt x="753750" y="277292"/>
                        <a:pt x="825720" y="391050"/>
                        <a:pt x="835223" y="408424"/>
                      </a:cubicBezTo>
                      <a:cubicBezTo>
                        <a:pt x="844853" y="425799"/>
                        <a:pt x="976757" y="673415"/>
                        <a:pt x="976757" y="681214"/>
                      </a:cubicBezTo>
                      <a:cubicBezTo>
                        <a:pt x="976757" y="689014"/>
                        <a:pt x="972386" y="683877"/>
                        <a:pt x="966747" y="699032"/>
                      </a:cubicBezTo>
                      <a:cubicBezTo>
                        <a:pt x="961045" y="714251"/>
                        <a:pt x="955913" y="738600"/>
                        <a:pt x="939441" y="755024"/>
                      </a:cubicBezTo>
                      <a:cubicBezTo>
                        <a:pt x="922906" y="771574"/>
                        <a:pt x="932473" y="757687"/>
                        <a:pt x="918598" y="791611"/>
                      </a:cubicBezTo>
                      <a:cubicBezTo>
                        <a:pt x="915367" y="799538"/>
                        <a:pt x="913086" y="802898"/>
                        <a:pt x="911565" y="803913"/>
                      </a:cubicBezTo>
                      <a:lnTo>
                        <a:pt x="911122" y="804230"/>
                      </a:lnTo>
                      <a:lnTo>
                        <a:pt x="910995" y="804356"/>
                      </a:lnTo>
                      <a:cubicBezTo>
                        <a:pt x="909031" y="804927"/>
                        <a:pt x="908524" y="802391"/>
                        <a:pt x="908398" y="802518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5" name="Forma libre 371">
                  <a:extLst>
                    <a:ext uri="{FF2B5EF4-FFF2-40B4-BE49-F238E27FC236}">
                      <a16:creationId xmlns:a16="http://schemas.microsoft.com/office/drawing/2014/main" id="{D35CE296-F492-B9FA-8345-9B7CCCE654A9}"/>
                    </a:ext>
                  </a:extLst>
                </p:cNvPr>
                <p:cNvSpPr/>
                <p:nvPr/>
              </p:nvSpPr>
              <p:spPr>
                <a:xfrm>
                  <a:off x="7042396" y="4902267"/>
                  <a:ext cx="610265" cy="1171989"/>
                </a:xfrm>
                <a:custGeom>
                  <a:avLst/>
                  <a:gdLst>
                    <a:gd name="connsiteX0" fmla="*/ 605226 w 610265"/>
                    <a:gd name="connsiteY0" fmla="*/ 36506 h 1171989"/>
                    <a:gd name="connsiteX1" fmla="*/ 605226 w 610265"/>
                    <a:gd name="connsiteY1" fmla="*/ 127753 h 1171989"/>
                    <a:gd name="connsiteX2" fmla="*/ 577477 w 610265"/>
                    <a:gd name="connsiteY2" fmla="*/ 183300 h 1171989"/>
                    <a:gd name="connsiteX3" fmla="*/ 550614 w 610265"/>
                    <a:gd name="connsiteY3" fmla="*/ 212850 h 1171989"/>
                    <a:gd name="connsiteX4" fmla="*/ 575766 w 610265"/>
                    <a:gd name="connsiteY4" fmla="*/ 242399 h 1171989"/>
                    <a:gd name="connsiteX5" fmla="*/ 567973 w 610265"/>
                    <a:gd name="connsiteY5" fmla="*/ 288434 h 1171989"/>
                    <a:gd name="connsiteX6" fmla="*/ 591415 w 610265"/>
                    <a:gd name="connsiteY6" fmla="*/ 320647 h 1171989"/>
                    <a:gd name="connsiteX7" fmla="*/ 599270 w 610265"/>
                    <a:gd name="connsiteY7" fmla="*/ 363258 h 1171989"/>
                    <a:gd name="connsiteX8" fmla="*/ 555049 w 610265"/>
                    <a:gd name="connsiteY8" fmla="*/ 363258 h 1171989"/>
                    <a:gd name="connsiteX9" fmla="*/ 563602 w 610265"/>
                    <a:gd name="connsiteY9" fmla="*/ 404919 h 1171989"/>
                    <a:gd name="connsiteX10" fmla="*/ 529771 w 610265"/>
                    <a:gd name="connsiteY10" fmla="*/ 424829 h 1171989"/>
                    <a:gd name="connsiteX11" fmla="*/ 496826 w 610265"/>
                    <a:gd name="connsiteY11" fmla="*/ 448291 h 1171989"/>
                    <a:gd name="connsiteX12" fmla="*/ 488147 w 610265"/>
                    <a:gd name="connsiteY12" fmla="*/ 489951 h 1171989"/>
                    <a:gd name="connsiteX13" fmla="*/ 463819 w 610265"/>
                    <a:gd name="connsiteY13" fmla="*/ 503014 h 1171989"/>
                    <a:gd name="connsiteX14" fmla="*/ 455963 w 610265"/>
                    <a:gd name="connsiteY14" fmla="*/ 549113 h 1171989"/>
                    <a:gd name="connsiteX15" fmla="*/ 476743 w 610265"/>
                    <a:gd name="connsiteY15" fmla="*/ 590773 h 1171989"/>
                    <a:gd name="connsiteX16" fmla="*/ 497587 w 610265"/>
                    <a:gd name="connsiteY16" fmla="*/ 627361 h 1171989"/>
                    <a:gd name="connsiteX17" fmla="*/ 482888 w 610265"/>
                    <a:gd name="connsiteY17" fmla="*/ 662046 h 1171989"/>
                    <a:gd name="connsiteX18" fmla="*/ 472435 w 610265"/>
                    <a:gd name="connsiteY18" fmla="*/ 685508 h 1171989"/>
                    <a:gd name="connsiteX19" fmla="*/ 467366 w 610265"/>
                    <a:gd name="connsiteY19" fmla="*/ 693054 h 1171989"/>
                    <a:gd name="connsiteX20" fmla="*/ 467303 w 610265"/>
                    <a:gd name="connsiteY20" fmla="*/ 693498 h 1171989"/>
                    <a:gd name="connsiteX21" fmla="*/ 466859 w 610265"/>
                    <a:gd name="connsiteY21" fmla="*/ 695907 h 1171989"/>
                    <a:gd name="connsiteX22" fmla="*/ 447283 w 610265"/>
                    <a:gd name="connsiteY22" fmla="*/ 700346 h 1171989"/>
                    <a:gd name="connsiteX23" fmla="*/ 405596 w 610265"/>
                    <a:gd name="connsiteY23" fmla="*/ 665597 h 1171989"/>
                    <a:gd name="connsiteX24" fmla="*/ 386399 w 610265"/>
                    <a:gd name="connsiteY24" fmla="*/ 656022 h 1171989"/>
                    <a:gd name="connsiteX25" fmla="*/ 370307 w 610265"/>
                    <a:gd name="connsiteY25" fmla="*/ 638584 h 1171989"/>
                    <a:gd name="connsiteX26" fmla="*/ 355229 w 610265"/>
                    <a:gd name="connsiteY26" fmla="*/ 638584 h 1171989"/>
                    <a:gd name="connsiteX27" fmla="*/ 338757 w 610265"/>
                    <a:gd name="connsiteY27" fmla="*/ 636809 h 1171989"/>
                    <a:gd name="connsiteX28" fmla="*/ 311895 w 610265"/>
                    <a:gd name="connsiteY28" fmla="*/ 613411 h 1171989"/>
                    <a:gd name="connsiteX29" fmla="*/ 274579 w 610265"/>
                    <a:gd name="connsiteY29" fmla="*/ 595212 h 1171989"/>
                    <a:gd name="connsiteX30" fmla="*/ 264125 w 610265"/>
                    <a:gd name="connsiteY30" fmla="*/ 611699 h 1171989"/>
                    <a:gd name="connsiteX31" fmla="*/ 294535 w 610265"/>
                    <a:gd name="connsiteY31" fmla="*/ 618611 h 1171989"/>
                    <a:gd name="connsiteX32" fmla="*/ 317026 w 610265"/>
                    <a:gd name="connsiteY32" fmla="*/ 639472 h 1171989"/>
                    <a:gd name="connsiteX33" fmla="*/ 311008 w 610265"/>
                    <a:gd name="connsiteY33" fmla="*/ 659510 h 1171989"/>
                    <a:gd name="connsiteX34" fmla="*/ 322918 w 610265"/>
                    <a:gd name="connsiteY34" fmla="*/ 703643 h 1171989"/>
                    <a:gd name="connsiteX35" fmla="*/ 337807 w 610265"/>
                    <a:gd name="connsiteY35" fmla="*/ 758493 h 1171989"/>
                    <a:gd name="connsiteX36" fmla="*/ 332295 w 610265"/>
                    <a:gd name="connsiteY36" fmla="*/ 762805 h 1171989"/>
                    <a:gd name="connsiteX37" fmla="*/ 325833 w 610265"/>
                    <a:gd name="connsiteY37" fmla="*/ 754118 h 1171989"/>
                    <a:gd name="connsiteX38" fmla="*/ 305812 w 610265"/>
                    <a:gd name="connsiteY38" fmla="*/ 715057 h 1171989"/>
                    <a:gd name="connsiteX39" fmla="*/ 295422 w 610265"/>
                    <a:gd name="connsiteY39" fmla="*/ 728119 h 1171989"/>
                    <a:gd name="connsiteX40" fmla="*/ 281548 w 610265"/>
                    <a:gd name="connsiteY40" fmla="*/ 749806 h 1171989"/>
                    <a:gd name="connsiteX41" fmla="*/ 281548 w 610265"/>
                    <a:gd name="connsiteY41" fmla="*/ 789818 h 1171989"/>
                    <a:gd name="connsiteX42" fmla="*/ 312782 w 610265"/>
                    <a:gd name="connsiteY42" fmla="*/ 812265 h 1171989"/>
                    <a:gd name="connsiteX43" fmla="*/ 315759 w 610265"/>
                    <a:gd name="connsiteY43" fmla="*/ 775867 h 1171989"/>
                    <a:gd name="connsiteX44" fmla="*/ 327923 w 610265"/>
                    <a:gd name="connsiteY44" fmla="*/ 768575 h 1171989"/>
                    <a:gd name="connsiteX45" fmla="*/ 334385 w 610265"/>
                    <a:gd name="connsiteY45" fmla="*/ 781891 h 1171989"/>
                    <a:gd name="connsiteX46" fmla="*/ 346613 w 610265"/>
                    <a:gd name="connsiteY46" fmla="*/ 807192 h 1171989"/>
                    <a:gd name="connsiteX47" fmla="*/ 378734 w 610265"/>
                    <a:gd name="connsiteY47" fmla="*/ 825454 h 1171989"/>
                    <a:gd name="connsiteX48" fmla="*/ 406483 w 610265"/>
                    <a:gd name="connsiteY48" fmla="*/ 841877 h 1171989"/>
                    <a:gd name="connsiteX49" fmla="*/ 409967 w 610265"/>
                    <a:gd name="connsiteY49" fmla="*/ 877514 h 1171989"/>
                    <a:gd name="connsiteX50" fmla="*/ 434296 w 610265"/>
                    <a:gd name="connsiteY50" fmla="*/ 881826 h 1171989"/>
                    <a:gd name="connsiteX51" fmla="*/ 475096 w 610265"/>
                    <a:gd name="connsiteY51" fmla="*/ 903512 h 1171989"/>
                    <a:gd name="connsiteX52" fmla="*/ 504555 w 610265"/>
                    <a:gd name="connsiteY52" fmla="*/ 896600 h 1171989"/>
                    <a:gd name="connsiteX53" fmla="*/ 504555 w 610265"/>
                    <a:gd name="connsiteY53" fmla="*/ 891591 h 1171989"/>
                    <a:gd name="connsiteX54" fmla="*/ 504555 w 610265"/>
                    <a:gd name="connsiteY54" fmla="*/ 874914 h 1171989"/>
                    <a:gd name="connsiteX55" fmla="*/ 515009 w 610265"/>
                    <a:gd name="connsiteY55" fmla="*/ 846252 h 1171989"/>
                    <a:gd name="connsiteX56" fmla="*/ 525399 w 610265"/>
                    <a:gd name="connsiteY56" fmla="*/ 851389 h 1171989"/>
                    <a:gd name="connsiteX57" fmla="*/ 530721 w 610265"/>
                    <a:gd name="connsiteY57" fmla="*/ 881826 h 1171989"/>
                    <a:gd name="connsiteX58" fmla="*/ 546750 w 610265"/>
                    <a:gd name="connsiteY58" fmla="*/ 897868 h 1171989"/>
                    <a:gd name="connsiteX59" fmla="*/ 522865 w 610265"/>
                    <a:gd name="connsiteY59" fmla="*/ 909726 h 1171989"/>
                    <a:gd name="connsiteX60" fmla="*/ 518494 w 610265"/>
                    <a:gd name="connsiteY60" fmla="*/ 924374 h 1171989"/>
                    <a:gd name="connsiteX61" fmla="*/ 511588 w 610265"/>
                    <a:gd name="connsiteY61" fmla="*/ 961786 h 1171989"/>
                    <a:gd name="connsiteX62" fmla="*/ 508990 w 610265"/>
                    <a:gd name="connsiteY62" fmla="*/ 982647 h 1171989"/>
                    <a:gd name="connsiteX63" fmla="*/ 510004 w 610265"/>
                    <a:gd name="connsiteY63" fmla="*/ 1007504 h 1171989"/>
                    <a:gd name="connsiteX64" fmla="*/ 492518 w 610265"/>
                    <a:gd name="connsiteY64" fmla="*/ 1018220 h 1171989"/>
                    <a:gd name="connsiteX65" fmla="*/ 455963 w 610265"/>
                    <a:gd name="connsiteY65" fmla="*/ 1059057 h 1171989"/>
                    <a:gd name="connsiteX66" fmla="*/ 428213 w 610265"/>
                    <a:gd name="connsiteY66" fmla="*/ 1093045 h 1171989"/>
                    <a:gd name="connsiteX67" fmla="*/ 410031 w 610265"/>
                    <a:gd name="connsiteY67" fmla="*/ 1124306 h 1171989"/>
                    <a:gd name="connsiteX68" fmla="*/ 373602 w 610265"/>
                    <a:gd name="connsiteY68" fmla="*/ 1145992 h 1171989"/>
                    <a:gd name="connsiteX69" fmla="*/ 370307 w 610265"/>
                    <a:gd name="connsiteY69" fmla="*/ 1171990 h 1171989"/>
                    <a:gd name="connsiteX70" fmla="*/ 354469 w 610265"/>
                    <a:gd name="connsiteY70" fmla="*/ 1169517 h 1171989"/>
                    <a:gd name="connsiteX71" fmla="*/ 336159 w 610265"/>
                    <a:gd name="connsiteY71" fmla="*/ 1169517 h 1171989"/>
                    <a:gd name="connsiteX72" fmla="*/ 324946 w 610265"/>
                    <a:gd name="connsiteY72" fmla="*/ 1158357 h 1171989"/>
                    <a:gd name="connsiteX73" fmla="*/ 300237 w 610265"/>
                    <a:gd name="connsiteY73" fmla="*/ 1146372 h 1171989"/>
                    <a:gd name="connsiteX74" fmla="*/ 287630 w 610265"/>
                    <a:gd name="connsiteY74" fmla="*/ 1140729 h 1171989"/>
                    <a:gd name="connsiteX75" fmla="*/ 271094 w 610265"/>
                    <a:gd name="connsiteY75" fmla="*/ 1141680 h 1171989"/>
                    <a:gd name="connsiteX76" fmla="*/ 250314 w 610265"/>
                    <a:gd name="connsiteY76" fmla="*/ 1117394 h 1171989"/>
                    <a:gd name="connsiteX77" fmla="*/ 239037 w 610265"/>
                    <a:gd name="connsiteY77" fmla="*/ 1081694 h 1171989"/>
                    <a:gd name="connsiteX78" fmla="*/ 234666 w 610265"/>
                    <a:gd name="connsiteY78" fmla="*/ 1068695 h 1171989"/>
                    <a:gd name="connsiteX79" fmla="*/ 214645 w 610265"/>
                    <a:gd name="connsiteY79" fmla="*/ 1064003 h 1171989"/>
                    <a:gd name="connsiteX80" fmla="*/ 225099 w 610265"/>
                    <a:gd name="connsiteY80" fmla="*/ 1039970 h 1171989"/>
                    <a:gd name="connsiteX81" fmla="*/ 249807 w 610265"/>
                    <a:gd name="connsiteY81" fmla="*/ 1005665 h 1171989"/>
                    <a:gd name="connsiteX82" fmla="*/ 246766 w 610265"/>
                    <a:gd name="connsiteY82" fmla="*/ 997359 h 1171989"/>
                    <a:gd name="connsiteX83" fmla="*/ 222058 w 610265"/>
                    <a:gd name="connsiteY83" fmla="*/ 975292 h 1171989"/>
                    <a:gd name="connsiteX84" fmla="*/ 195322 w 610265"/>
                    <a:gd name="connsiteY84" fmla="*/ 958298 h 1171989"/>
                    <a:gd name="connsiteX85" fmla="*/ 186896 w 610265"/>
                    <a:gd name="connsiteY85" fmla="*/ 938324 h 1171989"/>
                    <a:gd name="connsiteX86" fmla="*/ 193802 w 610265"/>
                    <a:gd name="connsiteY86" fmla="*/ 908838 h 1171989"/>
                    <a:gd name="connsiteX87" fmla="*/ 178090 w 610265"/>
                    <a:gd name="connsiteY87" fmla="*/ 867939 h 1171989"/>
                    <a:gd name="connsiteX88" fmla="*/ 171121 w 610265"/>
                    <a:gd name="connsiteY88" fmla="*/ 839341 h 1171989"/>
                    <a:gd name="connsiteX89" fmla="*/ 148693 w 610265"/>
                    <a:gd name="connsiteY89" fmla="*/ 825454 h 1171989"/>
                    <a:gd name="connsiteX90" fmla="*/ 113088 w 610265"/>
                    <a:gd name="connsiteY90" fmla="*/ 813153 h 1171989"/>
                    <a:gd name="connsiteX91" fmla="*/ 87873 w 610265"/>
                    <a:gd name="connsiteY91" fmla="*/ 825454 h 1171989"/>
                    <a:gd name="connsiteX92" fmla="*/ 65572 w 610265"/>
                    <a:gd name="connsiteY92" fmla="*/ 813153 h 1171989"/>
                    <a:gd name="connsiteX93" fmla="*/ 55752 w 610265"/>
                    <a:gd name="connsiteY93" fmla="*/ 788866 h 1171989"/>
                    <a:gd name="connsiteX94" fmla="*/ 43081 w 610265"/>
                    <a:gd name="connsiteY94" fmla="*/ 761093 h 1171989"/>
                    <a:gd name="connsiteX95" fmla="*/ 29777 w 610265"/>
                    <a:gd name="connsiteY95" fmla="*/ 739407 h 1171989"/>
                    <a:gd name="connsiteX96" fmla="*/ 40231 w 610265"/>
                    <a:gd name="connsiteY96" fmla="*/ 717657 h 1171989"/>
                    <a:gd name="connsiteX97" fmla="*/ 20337 w 610265"/>
                    <a:gd name="connsiteY97" fmla="*/ 697683 h 1171989"/>
                    <a:gd name="connsiteX98" fmla="*/ 16789 w 610265"/>
                    <a:gd name="connsiteY98" fmla="*/ 652471 h 1171989"/>
                    <a:gd name="connsiteX99" fmla="*/ 16789 w 610265"/>
                    <a:gd name="connsiteY99" fmla="*/ 618611 h 1171989"/>
                    <a:gd name="connsiteX100" fmla="*/ 24582 w 610265"/>
                    <a:gd name="connsiteY100" fmla="*/ 579486 h 1171989"/>
                    <a:gd name="connsiteX101" fmla="*/ 28066 w 610265"/>
                    <a:gd name="connsiteY101" fmla="*/ 480503 h 1171989"/>
                    <a:gd name="connsiteX102" fmla="*/ 1964 w 610265"/>
                    <a:gd name="connsiteY102" fmla="*/ 471816 h 1171989"/>
                    <a:gd name="connsiteX103" fmla="*/ 43715 w 610265"/>
                    <a:gd name="connsiteY103" fmla="*/ 404031 h 1171989"/>
                    <a:gd name="connsiteX104" fmla="*/ 65826 w 610265"/>
                    <a:gd name="connsiteY104" fmla="*/ 386656 h 1171989"/>
                    <a:gd name="connsiteX105" fmla="*/ 65826 w 610265"/>
                    <a:gd name="connsiteY105" fmla="*/ 329777 h 1171989"/>
                    <a:gd name="connsiteX106" fmla="*/ 87113 w 610265"/>
                    <a:gd name="connsiteY106" fmla="*/ 294585 h 1171989"/>
                    <a:gd name="connsiteX107" fmla="*/ 78433 w 610265"/>
                    <a:gd name="connsiteY107" fmla="*/ 244301 h 1171989"/>
                    <a:gd name="connsiteX108" fmla="*/ 125316 w 610265"/>
                    <a:gd name="connsiteY108" fmla="*/ 226799 h 1171989"/>
                    <a:gd name="connsiteX109" fmla="*/ 140394 w 610265"/>
                    <a:gd name="connsiteY109" fmla="*/ 165419 h 1171989"/>
                    <a:gd name="connsiteX110" fmla="*/ 196526 w 610265"/>
                    <a:gd name="connsiteY110" fmla="*/ 109237 h 1171989"/>
                    <a:gd name="connsiteX111" fmla="*/ 211668 w 610265"/>
                    <a:gd name="connsiteY111" fmla="*/ 61807 h 1171989"/>
                    <a:gd name="connsiteX112" fmla="*/ 211668 w 610265"/>
                    <a:gd name="connsiteY112" fmla="*/ 11015 h 1171989"/>
                    <a:gd name="connsiteX113" fmla="*/ 250377 w 610265"/>
                    <a:gd name="connsiteY113" fmla="*/ 16659 h 1171989"/>
                    <a:gd name="connsiteX114" fmla="*/ 345853 w 610265"/>
                    <a:gd name="connsiteY114" fmla="*/ 87868 h 1171989"/>
                    <a:gd name="connsiteX115" fmla="*/ 411805 w 610265"/>
                    <a:gd name="connsiteY115" fmla="*/ 108730 h 1171989"/>
                    <a:gd name="connsiteX116" fmla="*/ 450007 w 610265"/>
                    <a:gd name="connsiteY116" fmla="*/ 93068 h 1171989"/>
                    <a:gd name="connsiteX117" fmla="*/ 483775 w 610265"/>
                    <a:gd name="connsiteY117" fmla="*/ 59207 h 1171989"/>
                    <a:gd name="connsiteX118" fmla="*/ 554099 w 610265"/>
                    <a:gd name="connsiteY118" fmla="*/ 44432 h 1171989"/>
                    <a:gd name="connsiteX119" fmla="*/ 590528 w 610265"/>
                    <a:gd name="connsiteY119" fmla="*/ 23570 h 1171989"/>
                    <a:gd name="connsiteX120" fmla="*/ 604782 w 610265"/>
                    <a:gd name="connsiteY120" fmla="*/ 12917 h 1171989"/>
                    <a:gd name="connsiteX121" fmla="*/ 605226 w 610265"/>
                    <a:gd name="connsiteY121" fmla="*/ 36506 h 1171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610265" h="1171989">
                      <a:moveTo>
                        <a:pt x="605226" y="36506"/>
                      </a:moveTo>
                      <a:cubicBezTo>
                        <a:pt x="605226" y="91229"/>
                        <a:pt x="616566" y="106003"/>
                        <a:pt x="605226" y="127753"/>
                      </a:cubicBezTo>
                      <a:cubicBezTo>
                        <a:pt x="594012" y="149440"/>
                        <a:pt x="601361" y="159395"/>
                        <a:pt x="577477" y="183300"/>
                      </a:cubicBezTo>
                      <a:cubicBezTo>
                        <a:pt x="553655" y="207269"/>
                        <a:pt x="534585" y="196807"/>
                        <a:pt x="550614" y="212850"/>
                      </a:cubicBezTo>
                      <a:cubicBezTo>
                        <a:pt x="566706" y="228892"/>
                        <a:pt x="571458" y="238087"/>
                        <a:pt x="575766" y="242399"/>
                      </a:cubicBezTo>
                      <a:cubicBezTo>
                        <a:pt x="580074" y="246710"/>
                        <a:pt x="559674" y="280254"/>
                        <a:pt x="567973" y="288434"/>
                      </a:cubicBezTo>
                      <a:cubicBezTo>
                        <a:pt x="576209" y="296678"/>
                        <a:pt x="591415" y="291985"/>
                        <a:pt x="591415" y="320647"/>
                      </a:cubicBezTo>
                      <a:cubicBezTo>
                        <a:pt x="591415" y="349308"/>
                        <a:pt x="618340" y="363258"/>
                        <a:pt x="599270" y="363258"/>
                      </a:cubicBezTo>
                      <a:cubicBezTo>
                        <a:pt x="580137" y="363258"/>
                        <a:pt x="546243" y="346708"/>
                        <a:pt x="555049" y="363258"/>
                      </a:cubicBezTo>
                      <a:cubicBezTo>
                        <a:pt x="563602" y="379745"/>
                        <a:pt x="578807" y="389700"/>
                        <a:pt x="563602" y="404919"/>
                      </a:cubicBezTo>
                      <a:cubicBezTo>
                        <a:pt x="548460" y="420010"/>
                        <a:pt x="540604" y="413986"/>
                        <a:pt x="529771" y="424829"/>
                      </a:cubicBezTo>
                      <a:cubicBezTo>
                        <a:pt x="518937" y="435672"/>
                        <a:pt x="496826" y="406631"/>
                        <a:pt x="496826" y="448291"/>
                      </a:cubicBezTo>
                      <a:cubicBezTo>
                        <a:pt x="496826" y="489951"/>
                        <a:pt x="501071" y="477016"/>
                        <a:pt x="488147" y="489951"/>
                      </a:cubicBezTo>
                      <a:cubicBezTo>
                        <a:pt x="475159" y="503014"/>
                        <a:pt x="468253" y="478664"/>
                        <a:pt x="463819" y="503014"/>
                      </a:cubicBezTo>
                      <a:cubicBezTo>
                        <a:pt x="459384" y="527363"/>
                        <a:pt x="438604" y="519564"/>
                        <a:pt x="455963" y="549113"/>
                      </a:cubicBezTo>
                      <a:cubicBezTo>
                        <a:pt x="473322" y="578662"/>
                        <a:pt x="469077" y="582974"/>
                        <a:pt x="476743" y="590773"/>
                      </a:cubicBezTo>
                      <a:cubicBezTo>
                        <a:pt x="484662" y="598573"/>
                        <a:pt x="497587" y="627361"/>
                        <a:pt x="497587" y="627361"/>
                      </a:cubicBezTo>
                      <a:cubicBezTo>
                        <a:pt x="497587" y="627361"/>
                        <a:pt x="496383" y="648603"/>
                        <a:pt x="482888" y="662046"/>
                      </a:cubicBezTo>
                      <a:cubicBezTo>
                        <a:pt x="469457" y="675489"/>
                        <a:pt x="488527" y="669402"/>
                        <a:pt x="472435" y="685508"/>
                      </a:cubicBezTo>
                      <a:cubicBezTo>
                        <a:pt x="469774" y="688235"/>
                        <a:pt x="468190" y="690708"/>
                        <a:pt x="467366" y="693054"/>
                      </a:cubicBezTo>
                      <a:cubicBezTo>
                        <a:pt x="467366" y="693054"/>
                        <a:pt x="467366" y="693244"/>
                        <a:pt x="467303" y="693498"/>
                      </a:cubicBezTo>
                      <a:cubicBezTo>
                        <a:pt x="466986" y="694322"/>
                        <a:pt x="466859" y="695083"/>
                        <a:pt x="466859" y="695907"/>
                      </a:cubicBezTo>
                      <a:cubicBezTo>
                        <a:pt x="465656" y="700409"/>
                        <a:pt x="461411" y="708019"/>
                        <a:pt x="447283" y="700346"/>
                      </a:cubicBezTo>
                      <a:cubicBezTo>
                        <a:pt x="428150" y="689947"/>
                        <a:pt x="415162" y="675045"/>
                        <a:pt x="405596" y="665597"/>
                      </a:cubicBezTo>
                      <a:cubicBezTo>
                        <a:pt x="396029" y="656022"/>
                        <a:pt x="397803" y="656022"/>
                        <a:pt x="386399" y="656022"/>
                      </a:cubicBezTo>
                      <a:cubicBezTo>
                        <a:pt x="375186" y="656022"/>
                        <a:pt x="374109" y="649872"/>
                        <a:pt x="370307" y="638584"/>
                      </a:cubicBezTo>
                      <a:cubicBezTo>
                        <a:pt x="366506" y="627361"/>
                        <a:pt x="362641" y="631229"/>
                        <a:pt x="355229" y="638584"/>
                      </a:cubicBezTo>
                      <a:cubicBezTo>
                        <a:pt x="347880" y="645940"/>
                        <a:pt x="349590" y="647716"/>
                        <a:pt x="338757" y="636809"/>
                      </a:cubicBezTo>
                      <a:cubicBezTo>
                        <a:pt x="327923" y="626029"/>
                        <a:pt x="326593" y="620386"/>
                        <a:pt x="311895" y="613411"/>
                      </a:cubicBezTo>
                      <a:cubicBezTo>
                        <a:pt x="297070" y="606499"/>
                        <a:pt x="289277" y="595212"/>
                        <a:pt x="274579" y="595212"/>
                      </a:cubicBezTo>
                      <a:cubicBezTo>
                        <a:pt x="259817" y="595212"/>
                        <a:pt x="253735" y="611699"/>
                        <a:pt x="264125" y="611699"/>
                      </a:cubicBezTo>
                      <a:cubicBezTo>
                        <a:pt x="274579" y="611699"/>
                        <a:pt x="281864" y="605992"/>
                        <a:pt x="294535" y="618611"/>
                      </a:cubicBezTo>
                      <a:cubicBezTo>
                        <a:pt x="307080" y="631293"/>
                        <a:pt x="317026" y="627424"/>
                        <a:pt x="317026" y="639472"/>
                      </a:cubicBezTo>
                      <a:cubicBezTo>
                        <a:pt x="317026" y="651710"/>
                        <a:pt x="317026" y="633385"/>
                        <a:pt x="311008" y="659510"/>
                      </a:cubicBezTo>
                      <a:cubicBezTo>
                        <a:pt x="304989" y="685572"/>
                        <a:pt x="307206" y="673080"/>
                        <a:pt x="322918" y="703643"/>
                      </a:cubicBezTo>
                      <a:cubicBezTo>
                        <a:pt x="338693" y="734207"/>
                        <a:pt x="337807" y="758493"/>
                        <a:pt x="337807" y="758493"/>
                      </a:cubicBezTo>
                      <a:cubicBezTo>
                        <a:pt x="337807" y="758493"/>
                        <a:pt x="337363" y="766863"/>
                        <a:pt x="332295" y="762805"/>
                      </a:cubicBezTo>
                      <a:cubicBezTo>
                        <a:pt x="330711" y="761473"/>
                        <a:pt x="328557" y="758874"/>
                        <a:pt x="325833" y="754118"/>
                      </a:cubicBezTo>
                      <a:cubicBezTo>
                        <a:pt x="314492" y="735031"/>
                        <a:pt x="305812" y="715057"/>
                        <a:pt x="305812" y="715057"/>
                      </a:cubicBezTo>
                      <a:cubicBezTo>
                        <a:pt x="305812" y="715057"/>
                        <a:pt x="295422" y="718545"/>
                        <a:pt x="295422" y="728119"/>
                      </a:cubicBezTo>
                      <a:cubicBezTo>
                        <a:pt x="295422" y="737694"/>
                        <a:pt x="281548" y="729832"/>
                        <a:pt x="281548" y="749806"/>
                      </a:cubicBezTo>
                      <a:cubicBezTo>
                        <a:pt x="281548" y="769843"/>
                        <a:pt x="269827" y="777960"/>
                        <a:pt x="281548" y="789818"/>
                      </a:cubicBezTo>
                      <a:cubicBezTo>
                        <a:pt x="293332" y="801548"/>
                        <a:pt x="309867" y="815182"/>
                        <a:pt x="312782" y="812265"/>
                      </a:cubicBezTo>
                      <a:cubicBezTo>
                        <a:pt x="315759" y="809285"/>
                        <a:pt x="308157" y="783540"/>
                        <a:pt x="315759" y="775867"/>
                      </a:cubicBezTo>
                      <a:cubicBezTo>
                        <a:pt x="319624" y="772063"/>
                        <a:pt x="324312" y="768575"/>
                        <a:pt x="327923" y="768575"/>
                      </a:cubicBezTo>
                      <a:cubicBezTo>
                        <a:pt x="331724" y="768575"/>
                        <a:pt x="334385" y="771936"/>
                        <a:pt x="334385" y="781891"/>
                      </a:cubicBezTo>
                      <a:cubicBezTo>
                        <a:pt x="334385" y="801992"/>
                        <a:pt x="321398" y="798441"/>
                        <a:pt x="346613" y="807192"/>
                      </a:cubicBezTo>
                      <a:cubicBezTo>
                        <a:pt x="371765" y="815879"/>
                        <a:pt x="362198" y="808904"/>
                        <a:pt x="378734" y="825454"/>
                      </a:cubicBezTo>
                      <a:cubicBezTo>
                        <a:pt x="395206" y="841877"/>
                        <a:pt x="396093" y="815879"/>
                        <a:pt x="406483" y="841877"/>
                      </a:cubicBezTo>
                      <a:cubicBezTo>
                        <a:pt x="416936" y="867939"/>
                        <a:pt x="395649" y="863183"/>
                        <a:pt x="409967" y="877514"/>
                      </a:cubicBezTo>
                      <a:cubicBezTo>
                        <a:pt x="424285" y="891844"/>
                        <a:pt x="417760" y="865339"/>
                        <a:pt x="434296" y="881826"/>
                      </a:cubicBezTo>
                      <a:cubicBezTo>
                        <a:pt x="450831" y="898376"/>
                        <a:pt x="455076" y="903512"/>
                        <a:pt x="475096" y="903512"/>
                      </a:cubicBezTo>
                      <a:cubicBezTo>
                        <a:pt x="495052" y="903512"/>
                        <a:pt x="504555" y="909662"/>
                        <a:pt x="504555" y="896600"/>
                      </a:cubicBezTo>
                      <a:lnTo>
                        <a:pt x="504555" y="891591"/>
                      </a:lnTo>
                      <a:lnTo>
                        <a:pt x="504555" y="874914"/>
                      </a:lnTo>
                      <a:cubicBezTo>
                        <a:pt x="504555" y="846252"/>
                        <a:pt x="509814" y="840990"/>
                        <a:pt x="515009" y="846252"/>
                      </a:cubicBezTo>
                      <a:cubicBezTo>
                        <a:pt x="520331" y="851389"/>
                        <a:pt x="518494" y="844477"/>
                        <a:pt x="525399" y="851389"/>
                      </a:cubicBezTo>
                      <a:cubicBezTo>
                        <a:pt x="532368" y="858364"/>
                        <a:pt x="518494" y="869651"/>
                        <a:pt x="530721" y="881826"/>
                      </a:cubicBezTo>
                      <a:cubicBezTo>
                        <a:pt x="542758" y="894000"/>
                        <a:pt x="553655" y="890956"/>
                        <a:pt x="546750" y="897868"/>
                      </a:cubicBezTo>
                      <a:cubicBezTo>
                        <a:pt x="539781" y="904843"/>
                        <a:pt x="528060" y="904400"/>
                        <a:pt x="522865" y="909726"/>
                      </a:cubicBezTo>
                      <a:cubicBezTo>
                        <a:pt x="517670" y="914862"/>
                        <a:pt x="518494" y="902687"/>
                        <a:pt x="518494" y="924374"/>
                      </a:cubicBezTo>
                      <a:cubicBezTo>
                        <a:pt x="518494" y="946123"/>
                        <a:pt x="518494" y="940924"/>
                        <a:pt x="511588" y="961786"/>
                      </a:cubicBezTo>
                      <a:cubicBezTo>
                        <a:pt x="504619" y="982647"/>
                        <a:pt x="501134" y="970536"/>
                        <a:pt x="508990" y="982647"/>
                      </a:cubicBezTo>
                      <a:cubicBezTo>
                        <a:pt x="516846" y="994822"/>
                        <a:pt x="510004" y="1007504"/>
                        <a:pt x="510004" y="1007504"/>
                      </a:cubicBezTo>
                      <a:cubicBezTo>
                        <a:pt x="499867" y="1010421"/>
                        <a:pt x="495432" y="1015367"/>
                        <a:pt x="492518" y="1018220"/>
                      </a:cubicBezTo>
                      <a:cubicBezTo>
                        <a:pt x="488147" y="1022659"/>
                        <a:pt x="469901" y="1045170"/>
                        <a:pt x="455963" y="1059057"/>
                      </a:cubicBezTo>
                      <a:cubicBezTo>
                        <a:pt x="442088" y="1073007"/>
                        <a:pt x="436069" y="1072182"/>
                        <a:pt x="428213" y="1093045"/>
                      </a:cubicBezTo>
                      <a:cubicBezTo>
                        <a:pt x="420421" y="1113843"/>
                        <a:pt x="427390" y="1124306"/>
                        <a:pt x="410031" y="1124306"/>
                      </a:cubicBezTo>
                      <a:cubicBezTo>
                        <a:pt x="392672" y="1124306"/>
                        <a:pt x="388363" y="1112892"/>
                        <a:pt x="373602" y="1145992"/>
                      </a:cubicBezTo>
                      <a:cubicBezTo>
                        <a:pt x="367076" y="1160513"/>
                        <a:pt x="367393" y="1167234"/>
                        <a:pt x="370307" y="1171990"/>
                      </a:cubicBezTo>
                      <a:cubicBezTo>
                        <a:pt x="369294" y="1171673"/>
                        <a:pt x="362515" y="1169517"/>
                        <a:pt x="354469" y="1169517"/>
                      </a:cubicBezTo>
                      <a:lnTo>
                        <a:pt x="336159" y="1169517"/>
                      </a:lnTo>
                      <a:cubicBezTo>
                        <a:pt x="317787" y="1169517"/>
                        <a:pt x="330521" y="1163937"/>
                        <a:pt x="324946" y="1158357"/>
                      </a:cubicBezTo>
                      <a:cubicBezTo>
                        <a:pt x="319370" y="1152840"/>
                        <a:pt x="311958" y="1158167"/>
                        <a:pt x="300237" y="1146372"/>
                      </a:cubicBezTo>
                      <a:cubicBezTo>
                        <a:pt x="288453" y="1134705"/>
                        <a:pt x="294535" y="1140729"/>
                        <a:pt x="287630" y="1140729"/>
                      </a:cubicBezTo>
                      <a:cubicBezTo>
                        <a:pt x="280661" y="1140729"/>
                        <a:pt x="278887" y="1141680"/>
                        <a:pt x="271094" y="1141680"/>
                      </a:cubicBezTo>
                      <a:cubicBezTo>
                        <a:pt x="263302" y="1141680"/>
                        <a:pt x="261528" y="1138193"/>
                        <a:pt x="250314" y="1117394"/>
                      </a:cubicBezTo>
                      <a:cubicBezTo>
                        <a:pt x="239037" y="1096532"/>
                        <a:pt x="239037" y="1092157"/>
                        <a:pt x="239037" y="1081694"/>
                      </a:cubicBezTo>
                      <a:cubicBezTo>
                        <a:pt x="239037" y="1071232"/>
                        <a:pt x="234666" y="1068695"/>
                        <a:pt x="234666" y="1068695"/>
                      </a:cubicBezTo>
                      <a:lnTo>
                        <a:pt x="214645" y="1064003"/>
                      </a:lnTo>
                      <a:cubicBezTo>
                        <a:pt x="214645" y="1064003"/>
                        <a:pt x="225099" y="1060832"/>
                        <a:pt x="225099" y="1039970"/>
                      </a:cubicBezTo>
                      <a:cubicBezTo>
                        <a:pt x="225099" y="1019172"/>
                        <a:pt x="254559" y="1010421"/>
                        <a:pt x="249807" y="1005665"/>
                      </a:cubicBezTo>
                      <a:cubicBezTo>
                        <a:pt x="244992" y="1000846"/>
                        <a:pt x="246766" y="1002622"/>
                        <a:pt x="246766" y="997359"/>
                      </a:cubicBezTo>
                      <a:cubicBezTo>
                        <a:pt x="246766" y="992222"/>
                        <a:pt x="237263" y="975292"/>
                        <a:pt x="222058" y="975292"/>
                      </a:cubicBezTo>
                      <a:cubicBezTo>
                        <a:pt x="206853" y="975292"/>
                        <a:pt x="216356" y="969522"/>
                        <a:pt x="195322" y="958298"/>
                      </a:cubicBezTo>
                      <a:cubicBezTo>
                        <a:pt x="174225" y="947075"/>
                        <a:pt x="186896" y="948787"/>
                        <a:pt x="186896" y="938324"/>
                      </a:cubicBezTo>
                      <a:cubicBezTo>
                        <a:pt x="186896" y="927861"/>
                        <a:pt x="189430" y="921837"/>
                        <a:pt x="193802" y="908838"/>
                      </a:cubicBezTo>
                      <a:cubicBezTo>
                        <a:pt x="198110" y="895776"/>
                        <a:pt x="192915" y="899200"/>
                        <a:pt x="178090" y="867939"/>
                      </a:cubicBezTo>
                      <a:cubicBezTo>
                        <a:pt x="163392" y="836677"/>
                        <a:pt x="178090" y="856715"/>
                        <a:pt x="171121" y="839341"/>
                      </a:cubicBezTo>
                      <a:cubicBezTo>
                        <a:pt x="164215" y="821967"/>
                        <a:pt x="159907" y="836677"/>
                        <a:pt x="148693" y="825454"/>
                      </a:cubicBezTo>
                      <a:cubicBezTo>
                        <a:pt x="137416" y="814103"/>
                        <a:pt x="132158" y="818479"/>
                        <a:pt x="113088" y="813153"/>
                      </a:cubicBezTo>
                      <a:cubicBezTo>
                        <a:pt x="93955" y="807953"/>
                        <a:pt x="101748" y="825454"/>
                        <a:pt x="87873" y="825454"/>
                      </a:cubicBezTo>
                      <a:cubicBezTo>
                        <a:pt x="73998" y="825454"/>
                        <a:pt x="65572" y="813153"/>
                        <a:pt x="65572" y="813153"/>
                      </a:cubicBezTo>
                      <a:cubicBezTo>
                        <a:pt x="64685" y="808967"/>
                        <a:pt x="61264" y="801992"/>
                        <a:pt x="55752" y="788866"/>
                      </a:cubicBezTo>
                      <a:cubicBezTo>
                        <a:pt x="47073" y="768005"/>
                        <a:pt x="49607" y="774980"/>
                        <a:pt x="43081" y="761093"/>
                      </a:cubicBezTo>
                      <a:cubicBezTo>
                        <a:pt x="36366" y="747142"/>
                        <a:pt x="38393" y="748094"/>
                        <a:pt x="29777" y="739407"/>
                      </a:cubicBezTo>
                      <a:cubicBezTo>
                        <a:pt x="21097" y="730719"/>
                        <a:pt x="29777" y="728056"/>
                        <a:pt x="40231" y="717657"/>
                      </a:cubicBezTo>
                      <a:cubicBezTo>
                        <a:pt x="50621" y="707258"/>
                        <a:pt x="29777" y="707258"/>
                        <a:pt x="20337" y="697683"/>
                      </a:cubicBezTo>
                      <a:cubicBezTo>
                        <a:pt x="10897" y="688171"/>
                        <a:pt x="12418" y="682908"/>
                        <a:pt x="16789" y="652471"/>
                      </a:cubicBezTo>
                      <a:cubicBezTo>
                        <a:pt x="21097" y="622035"/>
                        <a:pt x="21921" y="634273"/>
                        <a:pt x="16789" y="618611"/>
                      </a:cubicBezTo>
                      <a:lnTo>
                        <a:pt x="24582" y="579486"/>
                      </a:lnTo>
                      <a:cubicBezTo>
                        <a:pt x="24582" y="579486"/>
                        <a:pt x="28066" y="520451"/>
                        <a:pt x="28066" y="480503"/>
                      </a:cubicBezTo>
                      <a:cubicBezTo>
                        <a:pt x="28066" y="440491"/>
                        <a:pt x="10707" y="480503"/>
                        <a:pt x="1964" y="471816"/>
                      </a:cubicBezTo>
                      <a:cubicBezTo>
                        <a:pt x="-6652" y="463129"/>
                        <a:pt x="14129" y="433580"/>
                        <a:pt x="43715" y="404031"/>
                      </a:cubicBezTo>
                      <a:cubicBezTo>
                        <a:pt x="73175" y="374482"/>
                        <a:pt x="57336" y="395154"/>
                        <a:pt x="65826" y="386656"/>
                      </a:cubicBezTo>
                      <a:cubicBezTo>
                        <a:pt x="74315" y="378159"/>
                        <a:pt x="65826" y="344996"/>
                        <a:pt x="65826" y="329777"/>
                      </a:cubicBezTo>
                      <a:cubicBezTo>
                        <a:pt x="65826" y="314496"/>
                        <a:pt x="87113" y="308535"/>
                        <a:pt x="87113" y="294585"/>
                      </a:cubicBezTo>
                      <a:cubicBezTo>
                        <a:pt x="87113" y="280698"/>
                        <a:pt x="87113" y="272011"/>
                        <a:pt x="78433" y="244301"/>
                      </a:cubicBezTo>
                      <a:cubicBezTo>
                        <a:pt x="69754" y="216654"/>
                        <a:pt x="116573" y="235487"/>
                        <a:pt x="125316" y="226799"/>
                      </a:cubicBezTo>
                      <a:cubicBezTo>
                        <a:pt x="133995" y="218112"/>
                        <a:pt x="128800" y="200738"/>
                        <a:pt x="140394" y="165419"/>
                      </a:cubicBezTo>
                      <a:cubicBezTo>
                        <a:pt x="151861" y="130036"/>
                        <a:pt x="165546" y="140182"/>
                        <a:pt x="196526" y="109237"/>
                      </a:cubicBezTo>
                      <a:cubicBezTo>
                        <a:pt x="227506" y="78293"/>
                        <a:pt x="211668" y="93068"/>
                        <a:pt x="211668" y="61807"/>
                      </a:cubicBezTo>
                      <a:lnTo>
                        <a:pt x="211668" y="11015"/>
                      </a:lnTo>
                      <a:cubicBezTo>
                        <a:pt x="219460" y="933"/>
                        <a:pt x="223832" y="-9973"/>
                        <a:pt x="250377" y="16659"/>
                      </a:cubicBezTo>
                      <a:cubicBezTo>
                        <a:pt x="290291" y="56544"/>
                        <a:pt x="292001" y="67006"/>
                        <a:pt x="345853" y="87868"/>
                      </a:cubicBezTo>
                      <a:cubicBezTo>
                        <a:pt x="399640" y="108730"/>
                        <a:pt x="396156" y="108730"/>
                        <a:pt x="411805" y="108730"/>
                      </a:cubicBezTo>
                      <a:cubicBezTo>
                        <a:pt x="427453" y="108730"/>
                        <a:pt x="429164" y="113866"/>
                        <a:pt x="450007" y="93068"/>
                      </a:cubicBezTo>
                      <a:cubicBezTo>
                        <a:pt x="470788" y="72206"/>
                        <a:pt x="430874" y="73918"/>
                        <a:pt x="483775" y="59207"/>
                      </a:cubicBezTo>
                      <a:cubicBezTo>
                        <a:pt x="536803" y="44432"/>
                        <a:pt x="529834" y="53120"/>
                        <a:pt x="554099" y="44432"/>
                      </a:cubicBezTo>
                      <a:cubicBezTo>
                        <a:pt x="578364" y="35745"/>
                        <a:pt x="590528" y="23570"/>
                        <a:pt x="590528" y="23570"/>
                      </a:cubicBezTo>
                      <a:lnTo>
                        <a:pt x="604782" y="12917"/>
                      </a:lnTo>
                      <a:cubicBezTo>
                        <a:pt x="605036" y="16532"/>
                        <a:pt x="605226" y="23634"/>
                        <a:pt x="605226" y="36506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6" name="Forma libre 372">
                  <a:extLst>
                    <a:ext uri="{FF2B5EF4-FFF2-40B4-BE49-F238E27FC236}">
                      <a16:creationId xmlns:a16="http://schemas.microsoft.com/office/drawing/2014/main" id="{B438A2D2-574C-1520-A433-39BD0642C641}"/>
                    </a:ext>
                  </a:extLst>
                </p:cNvPr>
                <p:cNvSpPr/>
                <p:nvPr/>
              </p:nvSpPr>
              <p:spPr>
                <a:xfrm>
                  <a:off x="6331939" y="4424664"/>
                  <a:ext cx="926172" cy="1096212"/>
                </a:xfrm>
                <a:custGeom>
                  <a:avLst/>
                  <a:gdLst>
                    <a:gd name="connsiteX0" fmla="*/ 922125 w 926172"/>
                    <a:gd name="connsiteY0" fmla="*/ 539346 h 1096212"/>
                    <a:gd name="connsiteX1" fmla="*/ 906983 w 926172"/>
                    <a:gd name="connsiteY1" fmla="*/ 586840 h 1096212"/>
                    <a:gd name="connsiteX2" fmla="*/ 850851 w 926172"/>
                    <a:gd name="connsiteY2" fmla="*/ 643021 h 1096212"/>
                    <a:gd name="connsiteX3" fmla="*/ 835772 w 926172"/>
                    <a:gd name="connsiteY3" fmla="*/ 704402 h 1096212"/>
                    <a:gd name="connsiteX4" fmla="*/ 788890 w 926172"/>
                    <a:gd name="connsiteY4" fmla="*/ 721903 h 1096212"/>
                    <a:gd name="connsiteX5" fmla="*/ 797570 w 926172"/>
                    <a:gd name="connsiteY5" fmla="*/ 772187 h 1096212"/>
                    <a:gd name="connsiteX6" fmla="*/ 776282 w 926172"/>
                    <a:gd name="connsiteY6" fmla="*/ 807317 h 1096212"/>
                    <a:gd name="connsiteX7" fmla="*/ 776282 w 926172"/>
                    <a:gd name="connsiteY7" fmla="*/ 864259 h 1096212"/>
                    <a:gd name="connsiteX8" fmla="*/ 754172 w 926172"/>
                    <a:gd name="connsiteY8" fmla="*/ 881633 h 1096212"/>
                    <a:gd name="connsiteX9" fmla="*/ 712421 w 926172"/>
                    <a:gd name="connsiteY9" fmla="*/ 949418 h 1096212"/>
                    <a:gd name="connsiteX10" fmla="*/ 738523 w 926172"/>
                    <a:gd name="connsiteY10" fmla="*/ 958105 h 1096212"/>
                    <a:gd name="connsiteX11" fmla="*/ 735039 w 926172"/>
                    <a:gd name="connsiteY11" fmla="*/ 1057089 h 1096212"/>
                    <a:gd name="connsiteX12" fmla="*/ 727246 w 926172"/>
                    <a:gd name="connsiteY12" fmla="*/ 1096213 h 1096212"/>
                    <a:gd name="connsiteX13" fmla="*/ 691641 w 926172"/>
                    <a:gd name="connsiteY13" fmla="*/ 1075351 h 1096212"/>
                    <a:gd name="connsiteX14" fmla="*/ 691641 w 926172"/>
                    <a:gd name="connsiteY14" fmla="*/ 1042441 h 1096212"/>
                    <a:gd name="connsiteX15" fmla="*/ 661294 w 926172"/>
                    <a:gd name="connsiteY15" fmla="*/ 1037178 h 1096212"/>
                    <a:gd name="connsiteX16" fmla="*/ 617833 w 926172"/>
                    <a:gd name="connsiteY16" fmla="*/ 1022403 h 1096212"/>
                    <a:gd name="connsiteX17" fmla="*/ 588373 w 926172"/>
                    <a:gd name="connsiteY17" fmla="*/ 1042441 h 1096212"/>
                    <a:gd name="connsiteX18" fmla="*/ 553655 w 926172"/>
                    <a:gd name="connsiteY18" fmla="*/ 1042441 h 1096212"/>
                    <a:gd name="connsiteX19" fmla="*/ 511144 w 926172"/>
                    <a:gd name="connsiteY19" fmla="*/ 1042441 h 1096212"/>
                    <a:gd name="connsiteX20" fmla="*/ 511144 w 926172"/>
                    <a:gd name="connsiteY20" fmla="*/ 1007756 h 1096212"/>
                    <a:gd name="connsiteX21" fmla="*/ 524448 w 926172"/>
                    <a:gd name="connsiteY21" fmla="*/ 983343 h 1096212"/>
                    <a:gd name="connsiteX22" fmla="*/ 492835 w 926172"/>
                    <a:gd name="connsiteY22" fmla="*/ 951701 h 1096212"/>
                    <a:gd name="connsiteX23" fmla="*/ 475475 w 926172"/>
                    <a:gd name="connsiteY23" fmla="*/ 937624 h 1096212"/>
                    <a:gd name="connsiteX24" fmla="*/ 469900 w 926172"/>
                    <a:gd name="connsiteY24" fmla="*/ 977255 h 1096212"/>
                    <a:gd name="connsiteX25" fmla="*/ 440757 w 926172"/>
                    <a:gd name="connsiteY25" fmla="*/ 971231 h 1096212"/>
                    <a:gd name="connsiteX26" fmla="*/ 396599 w 926172"/>
                    <a:gd name="connsiteY26" fmla="*/ 971231 h 1096212"/>
                    <a:gd name="connsiteX27" fmla="*/ 368787 w 926172"/>
                    <a:gd name="connsiteY27" fmla="*/ 943458 h 1096212"/>
                    <a:gd name="connsiteX28" fmla="*/ 345409 w 926172"/>
                    <a:gd name="connsiteY28" fmla="*/ 920059 h 1096212"/>
                    <a:gd name="connsiteX29" fmla="*/ 349653 w 926172"/>
                    <a:gd name="connsiteY29" fmla="*/ 915621 h 1096212"/>
                    <a:gd name="connsiteX30" fmla="*/ 368723 w 926172"/>
                    <a:gd name="connsiteY30" fmla="*/ 863498 h 1096212"/>
                    <a:gd name="connsiteX31" fmla="*/ 389567 w 926172"/>
                    <a:gd name="connsiteY31" fmla="*/ 848850 h 1096212"/>
                    <a:gd name="connsiteX32" fmla="*/ 411297 w 926172"/>
                    <a:gd name="connsiteY32" fmla="*/ 828812 h 1096212"/>
                    <a:gd name="connsiteX33" fmla="*/ 440757 w 926172"/>
                    <a:gd name="connsiteY33" fmla="*/ 834075 h 1096212"/>
                    <a:gd name="connsiteX34" fmla="*/ 455582 w 926172"/>
                    <a:gd name="connsiteY34" fmla="*/ 798439 h 1096212"/>
                    <a:gd name="connsiteX35" fmla="*/ 467683 w 926172"/>
                    <a:gd name="connsiteY35" fmla="*/ 758491 h 1096212"/>
                    <a:gd name="connsiteX36" fmla="*/ 459890 w 926172"/>
                    <a:gd name="connsiteY36" fmla="*/ 722093 h 1096212"/>
                    <a:gd name="connsiteX37" fmla="*/ 443355 w 926172"/>
                    <a:gd name="connsiteY37" fmla="*/ 688930 h 1096212"/>
                    <a:gd name="connsiteX38" fmla="*/ 407813 w 926172"/>
                    <a:gd name="connsiteY38" fmla="*/ 673331 h 1096212"/>
                    <a:gd name="connsiteX39" fmla="*/ 360107 w 926172"/>
                    <a:gd name="connsiteY39" fmla="*/ 651201 h 1096212"/>
                    <a:gd name="connsiteX40" fmla="*/ 331471 w 926172"/>
                    <a:gd name="connsiteY40" fmla="*/ 629958 h 1096212"/>
                    <a:gd name="connsiteX41" fmla="*/ 295866 w 926172"/>
                    <a:gd name="connsiteY41" fmla="*/ 622159 h 1096212"/>
                    <a:gd name="connsiteX42" fmla="*/ 268116 w 926172"/>
                    <a:gd name="connsiteY42" fmla="*/ 594322 h 1096212"/>
                    <a:gd name="connsiteX43" fmla="*/ 221297 w 926172"/>
                    <a:gd name="connsiteY43" fmla="*/ 594322 h 1096212"/>
                    <a:gd name="connsiteX44" fmla="*/ 196969 w 926172"/>
                    <a:gd name="connsiteY44" fmla="*/ 599458 h 1096212"/>
                    <a:gd name="connsiteX45" fmla="*/ 181321 w 926172"/>
                    <a:gd name="connsiteY45" fmla="*/ 605609 h 1096212"/>
                    <a:gd name="connsiteX46" fmla="*/ 181131 w 926172"/>
                    <a:gd name="connsiteY46" fmla="*/ 605546 h 1096212"/>
                    <a:gd name="connsiteX47" fmla="*/ 159147 w 926172"/>
                    <a:gd name="connsiteY47" fmla="*/ 583416 h 1096212"/>
                    <a:gd name="connsiteX48" fmla="*/ 116256 w 926172"/>
                    <a:gd name="connsiteY48" fmla="*/ 538014 h 1096212"/>
                    <a:gd name="connsiteX49" fmla="*/ 96235 w 926172"/>
                    <a:gd name="connsiteY49" fmla="*/ 495212 h 1096212"/>
                    <a:gd name="connsiteX50" fmla="*/ 72794 w 926172"/>
                    <a:gd name="connsiteY50" fmla="*/ 433514 h 1096212"/>
                    <a:gd name="connsiteX51" fmla="*/ 56386 w 926172"/>
                    <a:gd name="connsiteY51" fmla="*/ 390078 h 1096212"/>
                    <a:gd name="connsiteX52" fmla="*/ 0 w 926172"/>
                    <a:gd name="connsiteY52" fmla="*/ 285008 h 1096212"/>
                    <a:gd name="connsiteX53" fmla="*/ 53851 w 926172"/>
                    <a:gd name="connsiteY53" fmla="*/ 257234 h 1096212"/>
                    <a:gd name="connsiteX54" fmla="*/ 108463 w 926172"/>
                    <a:gd name="connsiteY54" fmla="*/ 148549 h 1096212"/>
                    <a:gd name="connsiteX55" fmla="*/ 98073 w 926172"/>
                    <a:gd name="connsiteY55" fmla="*/ 113864 h 1096212"/>
                    <a:gd name="connsiteX56" fmla="*/ 63291 w 926172"/>
                    <a:gd name="connsiteY56" fmla="*/ 113864 h 1096212"/>
                    <a:gd name="connsiteX57" fmla="*/ 94525 w 926172"/>
                    <a:gd name="connsiteY57" fmla="*/ 73852 h 1096212"/>
                    <a:gd name="connsiteX58" fmla="*/ 125759 w 926172"/>
                    <a:gd name="connsiteY58" fmla="*/ 28704 h 1096212"/>
                    <a:gd name="connsiteX59" fmla="*/ 204699 w 926172"/>
                    <a:gd name="connsiteY59" fmla="*/ 13042 h 1096212"/>
                    <a:gd name="connsiteX60" fmla="*/ 255129 w 926172"/>
                    <a:gd name="connsiteY60" fmla="*/ 6955 h 1096212"/>
                    <a:gd name="connsiteX61" fmla="*/ 255509 w 926172"/>
                    <a:gd name="connsiteY61" fmla="*/ 35616 h 1096212"/>
                    <a:gd name="connsiteX62" fmla="*/ 281041 w 926172"/>
                    <a:gd name="connsiteY62" fmla="*/ 39864 h 1096212"/>
                    <a:gd name="connsiteX63" fmla="*/ 313161 w 926172"/>
                    <a:gd name="connsiteY63" fmla="*/ 39864 h 1096212"/>
                    <a:gd name="connsiteX64" fmla="*/ 343508 w 926172"/>
                    <a:gd name="connsiteY64" fmla="*/ 52927 h 1096212"/>
                    <a:gd name="connsiteX65" fmla="*/ 399070 w 926172"/>
                    <a:gd name="connsiteY65" fmla="*/ 39104 h 1096212"/>
                    <a:gd name="connsiteX66" fmla="*/ 439047 w 926172"/>
                    <a:gd name="connsiteY66" fmla="*/ 30416 h 1096212"/>
                    <a:gd name="connsiteX67" fmla="*/ 453048 w 926172"/>
                    <a:gd name="connsiteY67" fmla="*/ 13105 h 1096212"/>
                    <a:gd name="connsiteX68" fmla="*/ 441581 w 926172"/>
                    <a:gd name="connsiteY68" fmla="*/ 68589 h 1096212"/>
                    <a:gd name="connsiteX69" fmla="*/ 412058 w 926172"/>
                    <a:gd name="connsiteY69" fmla="*/ 176260 h 1096212"/>
                    <a:gd name="connsiteX70" fmla="*/ 441581 w 926172"/>
                    <a:gd name="connsiteY70" fmla="*/ 252669 h 1096212"/>
                    <a:gd name="connsiteX71" fmla="*/ 512791 w 926172"/>
                    <a:gd name="connsiteY71" fmla="*/ 310055 h 1096212"/>
                    <a:gd name="connsiteX72" fmla="*/ 538767 w 926172"/>
                    <a:gd name="connsiteY72" fmla="*/ 409101 h 1096212"/>
                    <a:gd name="connsiteX73" fmla="*/ 601297 w 926172"/>
                    <a:gd name="connsiteY73" fmla="*/ 450825 h 1096212"/>
                    <a:gd name="connsiteX74" fmla="*/ 663765 w 926172"/>
                    <a:gd name="connsiteY74" fmla="*/ 453108 h 1096212"/>
                    <a:gd name="connsiteX75" fmla="*/ 743592 w 926172"/>
                    <a:gd name="connsiteY75" fmla="*/ 494261 h 1096212"/>
                    <a:gd name="connsiteX76" fmla="*/ 868273 w 926172"/>
                    <a:gd name="connsiteY76" fmla="*/ 515123 h 1096212"/>
                    <a:gd name="connsiteX77" fmla="*/ 904132 w 926172"/>
                    <a:gd name="connsiteY77" fmla="*/ 498573 h 1096212"/>
                    <a:gd name="connsiteX78" fmla="*/ 921871 w 926172"/>
                    <a:gd name="connsiteY78" fmla="*/ 488618 h 1096212"/>
                    <a:gd name="connsiteX79" fmla="*/ 921871 w 926172"/>
                    <a:gd name="connsiteY79" fmla="*/ 539346 h 1096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926172" h="1096212">
                      <a:moveTo>
                        <a:pt x="922125" y="539346"/>
                      </a:moveTo>
                      <a:cubicBezTo>
                        <a:pt x="922125" y="570607"/>
                        <a:pt x="937963" y="555896"/>
                        <a:pt x="906983" y="586840"/>
                      </a:cubicBezTo>
                      <a:cubicBezTo>
                        <a:pt x="876066" y="617784"/>
                        <a:pt x="862381" y="607638"/>
                        <a:pt x="850851" y="643021"/>
                      </a:cubicBezTo>
                      <a:cubicBezTo>
                        <a:pt x="839257" y="678277"/>
                        <a:pt x="844452" y="695715"/>
                        <a:pt x="835772" y="704402"/>
                      </a:cubicBezTo>
                      <a:cubicBezTo>
                        <a:pt x="827093" y="713026"/>
                        <a:pt x="780274" y="694256"/>
                        <a:pt x="788890" y="721903"/>
                      </a:cubicBezTo>
                      <a:cubicBezTo>
                        <a:pt x="797570" y="749550"/>
                        <a:pt x="797570" y="758300"/>
                        <a:pt x="797570" y="772187"/>
                      </a:cubicBezTo>
                      <a:cubicBezTo>
                        <a:pt x="797570" y="786074"/>
                        <a:pt x="776282" y="792098"/>
                        <a:pt x="776282" y="807317"/>
                      </a:cubicBezTo>
                      <a:cubicBezTo>
                        <a:pt x="776282" y="822535"/>
                        <a:pt x="784772" y="855762"/>
                        <a:pt x="776282" y="864259"/>
                      </a:cubicBezTo>
                      <a:cubicBezTo>
                        <a:pt x="767793" y="872692"/>
                        <a:pt x="783632" y="852084"/>
                        <a:pt x="754172" y="881633"/>
                      </a:cubicBezTo>
                      <a:cubicBezTo>
                        <a:pt x="724649" y="911182"/>
                        <a:pt x="703805" y="940731"/>
                        <a:pt x="712421" y="949418"/>
                      </a:cubicBezTo>
                      <a:cubicBezTo>
                        <a:pt x="721164" y="958105"/>
                        <a:pt x="738523" y="918094"/>
                        <a:pt x="738523" y="958105"/>
                      </a:cubicBezTo>
                      <a:cubicBezTo>
                        <a:pt x="738523" y="998054"/>
                        <a:pt x="735039" y="1057089"/>
                        <a:pt x="735039" y="1057089"/>
                      </a:cubicBezTo>
                      <a:lnTo>
                        <a:pt x="727246" y="1096213"/>
                      </a:lnTo>
                      <a:cubicBezTo>
                        <a:pt x="721924" y="1080614"/>
                        <a:pt x="710331" y="1094057"/>
                        <a:pt x="691641" y="1075351"/>
                      </a:cubicBezTo>
                      <a:cubicBezTo>
                        <a:pt x="672888" y="1056772"/>
                        <a:pt x="691641" y="1055377"/>
                        <a:pt x="691641" y="1042441"/>
                      </a:cubicBezTo>
                      <a:cubicBezTo>
                        <a:pt x="691641" y="1029378"/>
                        <a:pt x="685559" y="1042441"/>
                        <a:pt x="661294" y="1037178"/>
                      </a:cubicBezTo>
                      <a:cubicBezTo>
                        <a:pt x="636966" y="1032042"/>
                        <a:pt x="636966" y="1041553"/>
                        <a:pt x="617833" y="1022403"/>
                      </a:cubicBezTo>
                      <a:cubicBezTo>
                        <a:pt x="598763" y="1003317"/>
                        <a:pt x="611814" y="1028554"/>
                        <a:pt x="588373" y="1042441"/>
                      </a:cubicBezTo>
                      <a:cubicBezTo>
                        <a:pt x="564932" y="1056391"/>
                        <a:pt x="573612" y="1053665"/>
                        <a:pt x="553655" y="1042441"/>
                      </a:cubicBezTo>
                      <a:cubicBezTo>
                        <a:pt x="533635" y="1031281"/>
                        <a:pt x="526286" y="1041109"/>
                        <a:pt x="511144" y="1042441"/>
                      </a:cubicBezTo>
                      <a:cubicBezTo>
                        <a:pt x="495876" y="1043646"/>
                        <a:pt x="511144" y="1025891"/>
                        <a:pt x="511144" y="1007756"/>
                      </a:cubicBezTo>
                      <a:cubicBezTo>
                        <a:pt x="511144" y="989430"/>
                        <a:pt x="531734" y="990508"/>
                        <a:pt x="524448" y="983343"/>
                      </a:cubicBezTo>
                      <a:cubicBezTo>
                        <a:pt x="517226" y="975987"/>
                        <a:pt x="514375" y="973197"/>
                        <a:pt x="492835" y="951701"/>
                      </a:cubicBezTo>
                      <a:cubicBezTo>
                        <a:pt x="471421" y="930142"/>
                        <a:pt x="489097" y="923927"/>
                        <a:pt x="475475" y="937624"/>
                      </a:cubicBezTo>
                      <a:cubicBezTo>
                        <a:pt x="461918" y="951194"/>
                        <a:pt x="469900" y="962544"/>
                        <a:pt x="469900" y="977255"/>
                      </a:cubicBezTo>
                      <a:cubicBezTo>
                        <a:pt x="469900" y="992093"/>
                        <a:pt x="457293" y="975543"/>
                        <a:pt x="440757" y="971231"/>
                      </a:cubicBezTo>
                      <a:cubicBezTo>
                        <a:pt x="424285" y="966920"/>
                        <a:pt x="422574" y="971231"/>
                        <a:pt x="396599" y="971231"/>
                      </a:cubicBezTo>
                      <a:cubicBezTo>
                        <a:pt x="370497" y="971231"/>
                        <a:pt x="375692" y="963432"/>
                        <a:pt x="368787" y="943458"/>
                      </a:cubicBezTo>
                      <a:cubicBezTo>
                        <a:pt x="361881" y="923484"/>
                        <a:pt x="345409" y="920059"/>
                        <a:pt x="345409" y="920059"/>
                      </a:cubicBezTo>
                      <a:cubicBezTo>
                        <a:pt x="346486" y="918918"/>
                        <a:pt x="347816" y="917523"/>
                        <a:pt x="349653" y="915621"/>
                      </a:cubicBezTo>
                      <a:cubicBezTo>
                        <a:pt x="362261" y="903066"/>
                        <a:pt x="355292" y="877004"/>
                        <a:pt x="368723" y="863498"/>
                      </a:cubicBezTo>
                      <a:cubicBezTo>
                        <a:pt x="382218" y="850118"/>
                        <a:pt x="389567" y="863498"/>
                        <a:pt x="389567" y="848850"/>
                      </a:cubicBezTo>
                      <a:cubicBezTo>
                        <a:pt x="389567" y="834075"/>
                        <a:pt x="396536" y="828812"/>
                        <a:pt x="411297" y="828812"/>
                      </a:cubicBezTo>
                      <a:cubicBezTo>
                        <a:pt x="425996" y="828812"/>
                        <a:pt x="435562" y="839275"/>
                        <a:pt x="440757" y="834075"/>
                      </a:cubicBezTo>
                      <a:cubicBezTo>
                        <a:pt x="446079" y="828812"/>
                        <a:pt x="445129" y="821837"/>
                        <a:pt x="455582" y="798439"/>
                      </a:cubicBezTo>
                      <a:cubicBezTo>
                        <a:pt x="465972" y="774977"/>
                        <a:pt x="459954" y="785377"/>
                        <a:pt x="467683" y="758491"/>
                      </a:cubicBezTo>
                      <a:cubicBezTo>
                        <a:pt x="475475" y="731478"/>
                        <a:pt x="459890" y="732429"/>
                        <a:pt x="459890" y="722093"/>
                      </a:cubicBezTo>
                      <a:cubicBezTo>
                        <a:pt x="459890" y="711821"/>
                        <a:pt x="451147" y="696729"/>
                        <a:pt x="443355" y="688930"/>
                      </a:cubicBezTo>
                      <a:cubicBezTo>
                        <a:pt x="435562" y="681130"/>
                        <a:pt x="425996" y="680243"/>
                        <a:pt x="407813" y="673331"/>
                      </a:cubicBezTo>
                      <a:cubicBezTo>
                        <a:pt x="389567" y="666356"/>
                        <a:pt x="389567" y="661156"/>
                        <a:pt x="360107" y="651201"/>
                      </a:cubicBezTo>
                      <a:cubicBezTo>
                        <a:pt x="330647" y="641182"/>
                        <a:pt x="344902" y="651201"/>
                        <a:pt x="331471" y="629958"/>
                      </a:cubicBezTo>
                      <a:cubicBezTo>
                        <a:pt x="317976" y="608716"/>
                        <a:pt x="323615" y="629958"/>
                        <a:pt x="295866" y="622159"/>
                      </a:cubicBezTo>
                      <a:cubicBezTo>
                        <a:pt x="268116" y="614296"/>
                        <a:pt x="286362" y="612521"/>
                        <a:pt x="268116" y="594322"/>
                      </a:cubicBezTo>
                      <a:cubicBezTo>
                        <a:pt x="249870" y="576060"/>
                        <a:pt x="249047" y="594322"/>
                        <a:pt x="221297" y="594322"/>
                      </a:cubicBezTo>
                      <a:cubicBezTo>
                        <a:pt x="193485" y="594322"/>
                        <a:pt x="210907" y="594322"/>
                        <a:pt x="196969" y="599458"/>
                      </a:cubicBezTo>
                      <a:cubicBezTo>
                        <a:pt x="183095" y="604721"/>
                        <a:pt x="181321" y="605609"/>
                        <a:pt x="181321" y="605609"/>
                      </a:cubicBezTo>
                      <a:lnTo>
                        <a:pt x="181131" y="605546"/>
                      </a:lnTo>
                      <a:lnTo>
                        <a:pt x="159147" y="583416"/>
                      </a:lnTo>
                      <a:cubicBezTo>
                        <a:pt x="159147" y="583416"/>
                        <a:pt x="131017" y="544418"/>
                        <a:pt x="116256" y="538014"/>
                      </a:cubicBezTo>
                      <a:cubicBezTo>
                        <a:pt x="101431" y="531736"/>
                        <a:pt x="108400" y="533448"/>
                        <a:pt x="96235" y="495212"/>
                      </a:cubicBezTo>
                      <a:cubicBezTo>
                        <a:pt x="84135" y="456912"/>
                        <a:pt x="84135" y="455327"/>
                        <a:pt x="72794" y="433514"/>
                      </a:cubicBezTo>
                      <a:cubicBezTo>
                        <a:pt x="61581" y="411765"/>
                        <a:pt x="65889" y="399716"/>
                        <a:pt x="56386" y="390078"/>
                      </a:cubicBezTo>
                      <a:cubicBezTo>
                        <a:pt x="46882" y="380503"/>
                        <a:pt x="0" y="285008"/>
                        <a:pt x="0" y="285008"/>
                      </a:cubicBezTo>
                      <a:cubicBezTo>
                        <a:pt x="38646" y="272389"/>
                        <a:pt x="29143" y="281837"/>
                        <a:pt x="53851" y="257234"/>
                      </a:cubicBezTo>
                      <a:cubicBezTo>
                        <a:pt x="79003" y="231997"/>
                        <a:pt x="108463" y="183298"/>
                        <a:pt x="108463" y="148549"/>
                      </a:cubicBezTo>
                      <a:cubicBezTo>
                        <a:pt x="108463" y="113864"/>
                        <a:pt x="118916" y="113864"/>
                        <a:pt x="98073" y="113864"/>
                      </a:cubicBezTo>
                      <a:lnTo>
                        <a:pt x="63291" y="113864"/>
                      </a:lnTo>
                      <a:cubicBezTo>
                        <a:pt x="63291" y="113864"/>
                        <a:pt x="75455" y="93002"/>
                        <a:pt x="94525" y="73852"/>
                      </a:cubicBezTo>
                      <a:cubicBezTo>
                        <a:pt x="113595" y="54766"/>
                        <a:pt x="125759" y="28704"/>
                        <a:pt x="125759" y="28704"/>
                      </a:cubicBezTo>
                      <a:cubicBezTo>
                        <a:pt x="125759" y="28704"/>
                        <a:pt x="178723" y="18242"/>
                        <a:pt x="204699" y="13042"/>
                      </a:cubicBezTo>
                      <a:cubicBezTo>
                        <a:pt x="230801" y="7779"/>
                        <a:pt x="259437" y="-9532"/>
                        <a:pt x="255129" y="6955"/>
                      </a:cubicBezTo>
                      <a:cubicBezTo>
                        <a:pt x="250757" y="23441"/>
                        <a:pt x="246449" y="35616"/>
                        <a:pt x="255509" y="35616"/>
                      </a:cubicBezTo>
                      <a:cubicBezTo>
                        <a:pt x="264632" y="35616"/>
                        <a:pt x="271157" y="29972"/>
                        <a:pt x="281041" y="39864"/>
                      </a:cubicBezTo>
                      <a:cubicBezTo>
                        <a:pt x="291051" y="49947"/>
                        <a:pt x="298400" y="32953"/>
                        <a:pt x="313161" y="39864"/>
                      </a:cubicBezTo>
                      <a:cubicBezTo>
                        <a:pt x="327986" y="46840"/>
                        <a:pt x="317533" y="52927"/>
                        <a:pt x="343508" y="52927"/>
                      </a:cubicBezTo>
                      <a:cubicBezTo>
                        <a:pt x="369610" y="52927"/>
                        <a:pt x="379177" y="34728"/>
                        <a:pt x="399070" y="39104"/>
                      </a:cubicBezTo>
                      <a:cubicBezTo>
                        <a:pt x="419090" y="43415"/>
                        <a:pt x="431634" y="37772"/>
                        <a:pt x="439047" y="30416"/>
                      </a:cubicBezTo>
                      <a:cubicBezTo>
                        <a:pt x="443988" y="25470"/>
                        <a:pt x="446966" y="20524"/>
                        <a:pt x="453048" y="13105"/>
                      </a:cubicBezTo>
                      <a:cubicBezTo>
                        <a:pt x="453048" y="13105"/>
                        <a:pt x="455519" y="23441"/>
                        <a:pt x="441581" y="68589"/>
                      </a:cubicBezTo>
                      <a:cubicBezTo>
                        <a:pt x="427706" y="113737"/>
                        <a:pt x="392988" y="117288"/>
                        <a:pt x="412058" y="176260"/>
                      </a:cubicBezTo>
                      <a:cubicBezTo>
                        <a:pt x="431127" y="235358"/>
                        <a:pt x="384308" y="221471"/>
                        <a:pt x="441581" y="252669"/>
                      </a:cubicBezTo>
                      <a:cubicBezTo>
                        <a:pt x="498853" y="283993"/>
                        <a:pt x="497143" y="249245"/>
                        <a:pt x="512791" y="310055"/>
                      </a:cubicBezTo>
                      <a:cubicBezTo>
                        <a:pt x="528377" y="370865"/>
                        <a:pt x="513615" y="383801"/>
                        <a:pt x="538767" y="409101"/>
                      </a:cubicBezTo>
                      <a:cubicBezTo>
                        <a:pt x="563982" y="434339"/>
                        <a:pt x="559610" y="461224"/>
                        <a:pt x="601297" y="450825"/>
                      </a:cubicBezTo>
                      <a:cubicBezTo>
                        <a:pt x="642921" y="440426"/>
                        <a:pt x="631961" y="421276"/>
                        <a:pt x="663765" y="453108"/>
                      </a:cubicBezTo>
                      <a:cubicBezTo>
                        <a:pt x="695505" y="485003"/>
                        <a:pt x="665476" y="468199"/>
                        <a:pt x="743592" y="494261"/>
                      </a:cubicBezTo>
                      <a:cubicBezTo>
                        <a:pt x="821644" y="520323"/>
                        <a:pt x="848887" y="515123"/>
                        <a:pt x="868273" y="515123"/>
                      </a:cubicBezTo>
                      <a:cubicBezTo>
                        <a:pt x="887660" y="515123"/>
                        <a:pt x="877270" y="498573"/>
                        <a:pt x="904132" y="498573"/>
                      </a:cubicBezTo>
                      <a:cubicBezTo>
                        <a:pt x="913128" y="498573"/>
                        <a:pt x="917880" y="493627"/>
                        <a:pt x="921871" y="488618"/>
                      </a:cubicBezTo>
                      <a:lnTo>
                        <a:pt x="921871" y="539346"/>
                      </a:lnTo>
                      <a:close/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7" name="Forma libre 373">
                  <a:extLst>
                    <a:ext uri="{FF2B5EF4-FFF2-40B4-BE49-F238E27FC236}">
                      <a16:creationId xmlns:a16="http://schemas.microsoft.com/office/drawing/2014/main" id="{894E36B1-840C-63EF-8188-E98EAB383A4B}"/>
                    </a:ext>
                  </a:extLst>
                </p:cNvPr>
                <p:cNvSpPr/>
                <p:nvPr/>
              </p:nvSpPr>
              <p:spPr>
                <a:xfrm>
                  <a:off x="5447384" y="3659245"/>
                  <a:ext cx="745528" cy="540849"/>
                </a:xfrm>
                <a:custGeom>
                  <a:avLst/>
                  <a:gdLst>
                    <a:gd name="connsiteX0" fmla="*/ 729210 w 745528"/>
                    <a:gd name="connsiteY0" fmla="*/ 65986 h 540849"/>
                    <a:gd name="connsiteX1" fmla="*/ 743085 w 745528"/>
                    <a:gd name="connsiteY1" fmla="*/ 92935 h 540849"/>
                    <a:gd name="connsiteX2" fmla="*/ 720530 w 745528"/>
                    <a:gd name="connsiteY2" fmla="*/ 118109 h 540849"/>
                    <a:gd name="connsiteX3" fmla="*/ 699687 w 745528"/>
                    <a:gd name="connsiteY3" fmla="*/ 174607 h 540849"/>
                    <a:gd name="connsiteX4" fmla="*/ 695379 w 745528"/>
                    <a:gd name="connsiteY4" fmla="*/ 216268 h 540849"/>
                    <a:gd name="connsiteX5" fmla="*/ 684038 w 745528"/>
                    <a:gd name="connsiteY5" fmla="*/ 284941 h 540849"/>
                    <a:gd name="connsiteX6" fmla="*/ 684038 w 745528"/>
                    <a:gd name="connsiteY6" fmla="*/ 294135 h 540849"/>
                    <a:gd name="connsiteX7" fmla="*/ 684038 w 745528"/>
                    <a:gd name="connsiteY7" fmla="*/ 323114 h 540849"/>
                    <a:gd name="connsiteX8" fmla="*/ 611181 w 745528"/>
                    <a:gd name="connsiteY8" fmla="*/ 371749 h 540849"/>
                    <a:gd name="connsiteX9" fmla="*/ 589007 w 745528"/>
                    <a:gd name="connsiteY9" fmla="*/ 368642 h 540849"/>
                    <a:gd name="connsiteX10" fmla="*/ 541744 w 745528"/>
                    <a:gd name="connsiteY10" fmla="*/ 383036 h 540849"/>
                    <a:gd name="connsiteX11" fmla="*/ 496129 w 745528"/>
                    <a:gd name="connsiteY11" fmla="*/ 394260 h 540849"/>
                    <a:gd name="connsiteX12" fmla="*/ 430684 w 745528"/>
                    <a:gd name="connsiteY12" fmla="*/ 394260 h 540849"/>
                    <a:gd name="connsiteX13" fmla="*/ 419343 w 745528"/>
                    <a:gd name="connsiteY13" fmla="*/ 417721 h 540849"/>
                    <a:gd name="connsiteX14" fmla="*/ 393368 w 745528"/>
                    <a:gd name="connsiteY14" fmla="*/ 475932 h 540849"/>
                    <a:gd name="connsiteX15" fmla="*/ 359473 w 745528"/>
                    <a:gd name="connsiteY15" fmla="*/ 532430 h 540849"/>
                    <a:gd name="connsiteX16" fmla="*/ 317786 w 745528"/>
                    <a:gd name="connsiteY16" fmla="*/ 525455 h 540849"/>
                    <a:gd name="connsiteX17" fmla="*/ 276099 w 745528"/>
                    <a:gd name="connsiteY17" fmla="*/ 510681 h 540849"/>
                    <a:gd name="connsiteX18" fmla="*/ 190127 w 745528"/>
                    <a:gd name="connsiteY18" fmla="*/ 489819 h 540849"/>
                    <a:gd name="connsiteX19" fmla="*/ 148503 w 745528"/>
                    <a:gd name="connsiteY19" fmla="*/ 539405 h 540849"/>
                    <a:gd name="connsiteX20" fmla="*/ 124175 w 745528"/>
                    <a:gd name="connsiteY20" fmla="*/ 520256 h 540849"/>
                    <a:gd name="connsiteX21" fmla="*/ 90407 w 745528"/>
                    <a:gd name="connsiteY21" fmla="*/ 502057 h 540849"/>
                    <a:gd name="connsiteX22" fmla="*/ 90407 w 745528"/>
                    <a:gd name="connsiteY22" fmla="*/ 458621 h 540849"/>
                    <a:gd name="connsiteX23" fmla="*/ 70260 w 745528"/>
                    <a:gd name="connsiteY23" fmla="*/ 417785 h 540849"/>
                    <a:gd name="connsiteX24" fmla="*/ 56576 w 745528"/>
                    <a:gd name="connsiteY24" fmla="*/ 358750 h 540849"/>
                    <a:gd name="connsiteX25" fmla="*/ 76532 w 745528"/>
                    <a:gd name="connsiteY25" fmla="*/ 325713 h 540849"/>
                    <a:gd name="connsiteX26" fmla="*/ 97312 w 745528"/>
                    <a:gd name="connsiteY26" fmla="*/ 293565 h 540849"/>
                    <a:gd name="connsiteX27" fmla="*/ 126836 w 745528"/>
                    <a:gd name="connsiteY27" fmla="*/ 235164 h 540849"/>
                    <a:gd name="connsiteX28" fmla="*/ 134628 w 745528"/>
                    <a:gd name="connsiteY28" fmla="*/ 205868 h 540849"/>
                    <a:gd name="connsiteX29" fmla="*/ 79953 w 745528"/>
                    <a:gd name="connsiteY29" fmla="*/ 169281 h 540849"/>
                    <a:gd name="connsiteX30" fmla="*/ 39216 w 745528"/>
                    <a:gd name="connsiteY30" fmla="*/ 127620 h 540849"/>
                    <a:gd name="connsiteX31" fmla="*/ 18373 w 745528"/>
                    <a:gd name="connsiteY31" fmla="*/ 85072 h 540849"/>
                    <a:gd name="connsiteX32" fmla="*/ 0 w 745528"/>
                    <a:gd name="connsiteY32" fmla="*/ 33203 h 540849"/>
                    <a:gd name="connsiteX33" fmla="*/ 31741 w 745528"/>
                    <a:gd name="connsiteY33" fmla="*/ 28257 h 540849"/>
                    <a:gd name="connsiteX34" fmla="*/ 74885 w 745528"/>
                    <a:gd name="connsiteY34" fmla="*/ 20521 h 540849"/>
                    <a:gd name="connsiteX35" fmla="*/ 74948 w 745528"/>
                    <a:gd name="connsiteY35" fmla="*/ 20521 h 540849"/>
                    <a:gd name="connsiteX36" fmla="*/ 93258 w 745528"/>
                    <a:gd name="connsiteY36" fmla="*/ 39861 h 540849"/>
                    <a:gd name="connsiteX37" fmla="*/ 112898 w 745528"/>
                    <a:gd name="connsiteY37" fmla="*/ 33139 h 540849"/>
                    <a:gd name="connsiteX38" fmla="*/ 156866 w 745528"/>
                    <a:gd name="connsiteY38" fmla="*/ 34725 h 540849"/>
                    <a:gd name="connsiteX39" fmla="*/ 205459 w 745528"/>
                    <a:gd name="connsiteY39" fmla="*/ 48865 h 540849"/>
                    <a:gd name="connsiteX40" fmla="*/ 237896 w 745528"/>
                    <a:gd name="connsiteY40" fmla="*/ 48865 h 540849"/>
                    <a:gd name="connsiteX41" fmla="*/ 254051 w 745528"/>
                    <a:gd name="connsiteY41" fmla="*/ 1625 h 540849"/>
                    <a:gd name="connsiteX42" fmla="*/ 278316 w 745528"/>
                    <a:gd name="connsiteY42" fmla="*/ 31427 h 540849"/>
                    <a:gd name="connsiteX43" fmla="*/ 311324 w 745528"/>
                    <a:gd name="connsiteY43" fmla="*/ 86721 h 540849"/>
                    <a:gd name="connsiteX44" fmla="*/ 336032 w 745528"/>
                    <a:gd name="connsiteY44" fmla="*/ 65288 h 540849"/>
                    <a:gd name="connsiteX45" fmla="*/ 338503 w 745528"/>
                    <a:gd name="connsiteY45" fmla="*/ 60152 h 540849"/>
                    <a:gd name="connsiteX46" fmla="*/ 359347 w 745528"/>
                    <a:gd name="connsiteY46" fmla="*/ 65859 h 540849"/>
                    <a:gd name="connsiteX47" fmla="*/ 359347 w 745528"/>
                    <a:gd name="connsiteY47" fmla="*/ 86721 h 540849"/>
                    <a:gd name="connsiteX48" fmla="*/ 381901 w 745528"/>
                    <a:gd name="connsiteY48" fmla="*/ 153619 h 540849"/>
                    <a:gd name="connsiteX49" fmla="*/ 407116 w 745528"/>
                    <a:gd name="connsiteY49" fmla="*/ 217029 h 540849"/>
                    <a:gd name="connsiteX50" fmla="*/ 438350 w 745528"/>
                    <a:gd name="connsiteY50" fmla="*/ 265664 h 540849"/>
                    <a:gd name="connsiteX51" fmla="*/ 500817 w 745528"/>
                    <a:gd name="connsiteY51" fmla="*/ 235101 h 540849"/>
                    <a:gd name="connsiteX52" fmla="*/ 533761 w 745528"/>
                    <a:gd name="connsiteY52" fmla="*/ 214429 h 540849"/>
                    <a:gd name="connsiteX53" fmla="*/ 555872 w 745528"/>
                    <a:gd name="connsiteY53" fmla="*/ 183612 h 540849"/>
                    <a:gd name="connsiteX54" fmla="*/ 590147 w 745528"/>
                    <a:gd name="connsiteY54" fmla="*/ 140619 h 540849"/>
                    <a:gd name="connsiteX55" fmla="*/ 621381 w 745528"/>
                    <a:gd name="connsiteY55" fmla="*/ 104095 h 540849"/>
                    <a:gd name="connsiteX56" fmla="*/ 669974 w 745528"/>
                    <a:gd name="connsiteY56" fmla="*/ 73722 h 540849"/>
                    <a:gd name="connsiteX57" fmla="*/ 729210 w 745528"/>
                    <a:gd name="connsiteY57" fmla="*/ 65986 h 540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745528" h="540849">
                      <a:moveTo>
                        <a:pt x="729210" y="65986"/>
                      </a:moveTo>
                      <a:cubicBezTo>
                        <a:pt x="737890" y="74736"/>
                        <a:pt x="751004" y="85136"/>
                        <a:pt x="743085" y="92935"/>
                      </a:cubicBezTo>
                      <a:cubicBezTo>
                        <a:pt x="735229" y="100798"/>
                        <a:pt x="720530" y="85136"/>
                        <a:pt x="720530" y="118109"/>
                      </a:cubicBezTo>
                      <a:cubicBezTo>
                        <a:pt x="720530" y="151145"/>
                        <a:pt x="704882" y="153809"/>
                        <a:pt x="699687" y="174607"/>
                      </a:cubicBezTo>
                      <a:cubicBezTo>
                        <a:pt x="694492" y="195469"/>
                        <a:pt x="704882" y="169281"/>
                        <a:pt x="695379" y="216268"/>
                      </a:cubicBezTo>
                      <a:cubicBezTo>
                        <a:pt x="685749" y="263191"/>
                        <a:pt x="684038" y="268391"/>
                        <a:pt x="684038" y="284941"/>
                      </a:cubicBezTo>
                      <a:lnTo>
                        <a:pt x="684038" y="294135"/>
                      </a:lnTo>
                      <a:lnTo>
                        <a:pt x="684038" y="323114"/>
                      </a:lnTo>
                      <a:cubicBezTo>
                        <a:pt x="684038" y="338713"/>
                        <a:pt x="620684" y="362238"/>
                        <a:pt x="611181" y="371749"/>
                      </a:cubicBezTo>
                      <a:cubicBezTo>
                        <a:pt x="601614" y="381261"/>
                        <a:pt x="605099" y="368642"/>
                        <a:pt x="589007" y="368642"/>
                      </a:cubicBezTo>
                      <a:cubicBezTo>
                        <a:pt x="572915" y="368642"/>
                        <a:pt x="556506" y="383036"/>
                        <a:pt x="541744" y="383036"/>
                      </a:cubicBezTo>
                      <a:cubicBezTo>
                        <a:pt x="526919" y="383036"/>
                        <a:pt x="526919" y="394260"/>
                        <a:pt x="496129" y="394260"/>
                      </a:cubicBezTo>
                      <a:cubicBezTo>
                        <a:pt x="465339" y="394260"/>
                        <a:pt x="437589" y="387285"/>
                        <a:pt x="430684" y="394260"/>
                      </a:cubicBezTo>
                      <a:cubicBezTo>
                        <a:pt x="423715" y="401235"/>
                        <a:pt x="419343" y="410810"/>
                        <a:pt x="419343" y="417721"/>
                      </a:cubicBezTo>
                      <a:cubicBezTo>
                        <a:pt x="419343" y="424697"/>
                        <a:pt x="401161" y="438583"/>
                        <a:pt x="393368" y="475932"/>
                      </a:cubicBezTo>
                      <a:cubicBezTo>
                        <a:pt x="385512" y="513217"/>
                        <a:pt x="376832" y="532430"/>
                        <a:pt x="359473" y="532430"/>
                      </a:cubicBezTo>
                      <a:cubicBezTo>
                        <a:pt x="342114" y="532430"/>
                        <a:pt x="336919" y="536742"/>
                        <a:pt x="317786" y="525455"/>
                      </a:cubicBezTo>
                      <a:cubicBezTo>
                        <a:pt x="298716" y="514168"/>
                        <a:pt x="302137" y="526279"/>
                        <a:pt x="276099" y="510681"/>
                      </a:cubicBezTo>
                      <a:cubicBezTo>
                        <a:pt x="250060" y="495018"/>
                        <a:pt x="208436" y="471556"/>
                        <a:pt x="190127" y="489819"/>
                      </a:cubicBezTo>
                      <a:cubicBezTo>
                        <a:pt x="172007" y="508081"/>
                        <a:pt x="165862" y="534142"/>
                        <a:pt x="148503" y="539405"/>
                      </a:cubicBezTo>
                      <a:cubicBezTo>
                        <a:pt x="131144" y="544542"/>
                        <a:pt x="139380" y="535474"/>
                        <a:pt x="124175" y="520256"/>
                      </a:cubicBezTo>
                      <a:cubicBezTo>
                        <a:pt x="109033" y="505100"/>
                        <a:pt x="90407" y="523743"/>
                        <a:pt x="90407" y="502057"/>
                      </a:cubicBezTo>
                      <a:lnTo>
                        <a:pt x="90407" y="458621"/>
                      </a:lnTo>
                      <a:cubicBezTo>
                        <a:pt x="90407" y="439471"/>
                        <a:pt x="70260" y="435159"/>
                        <a:pt x="70260" y="417785"/>
                      </a:cubicBezTo>
                      <a:cubicBezTo>
                        <a:pt x="70260" y="400474"/>
                        <a:pt x="56576" y="382212"/>
                        <a:pt x="56576" y="358750"/>
                      </a:cubicBezTo>
                      <a:cubicBezTo>
                        <a:pt x="56576" y="335288"/>
                        <a:pt x="72161" y="343024"/>
                        <a:pt x="76532" y="325713"/>
                      </a:cubicBezTo>
                      <a:cubicBezTo>
                        <a:pt x="80904" y="308276"/>
                        <a:pt x="85148" y="305739"/>
                        <a:pt x="97312" y="293565"/>
                      </a:cubicBezTo>
                      <a:cubicBezTo>
                        <a:pt x="109477" y="281390"/>
                        <a:pt x="119296" y="242646"/>
                        <a:pt x="126836" y="235164"/>
                      </a:cubicBezTo>
                      <a:cubicBezTo>
                        <a:pt x="134311" y="227681"/>
                        <a:pt x="148503" y="219755"/>
                        <a:pt x="134628" y="205868"/>
                      </a:cubicBezTo>
                      <a:cubicBezTo>
                        <a:pt x="120754" y="191982"/>
                        <a:pt x="94778" y="184182"/>
                        <a:pt x="79953" y="169281"/>
                      </a:cubicBezTo>
                      <a:cubicBezTo>
                        <a:pt x="65128" y="154570"/>
                        <a:pt x="52141" y="140683"/>
                        <a:pt x="39216" y="127620"/>
                      </a:cubicBezTo>
                      <a:cubicBezTo>
                        <a:pt x="26102" y="114621"/>
                        <a:pt x="23504" y="98135"/>
                        <a:pt x="18373" y="85072"/>
                      </a:cubicBezTo>
                      <a:cubicBezTo>
                        <a:pt x="13114" y="72010"/>
                        <a:pt x="0" y="33203"/>
                        <a:pt x="0" y="33203"/>
                      </a:cubicBezTo>
                      <a:cubicBezTo>
                        <a:pt x="7666" y="31618"/>
                        <a:pt x="13304" y="28257"/>
                        <a:pt x="31741" y="28257"/>
                      </a:cubicBezTo>
                      <a:cubicBezTo>
                        <a:pt x="49670" y="28257"/>
                        <a:pt x="66966" y="23311"/>
                        <a:pt x="74885" y="20521"/>
                      </a:cubicBezTo>
                      <a:lnTo>
                        <a:pt x="74948" y="20521"/>
                      </a:lnTo>
                      <a:cubicBezTo>
                        <a:pt x="75645" y="20774"/>
                        <a:pt x="87683" y="24135"/>
                        <a:pt x="93258" y="39861"/>
                      </a:cubicBezTo>
                      <a:cubicBezTo>
                        <a:pt x="99023" y="56030"/>
                        <a:pt x="97693" y="48421"/>
                        <a:pt x="112898" y="33139"/>
                      </a:cubicBezTo>
                      <a:cubicBezTo>
                        <a:pt x="128039" y="17984"/>
                        <a:pt x="136022" y="34725"/>
                        <a:pt x="156866" y="34725"/>
                      </a:cubicBezTo>
                      <a:cubicBezTo>
                        <a:pt x="177709" y="34725"/>
                        <a:pt x="193294" y="36627"/>
                        <a:pt x="205459" y="48865"/>
                      </a:cubicBezTo>
                      <a:cubicBezTo>
                        <a:pt x="217749" y="61167"/>
                        <a:pt x="228646" y="69473"/>
                        <a:pt x="237896" y="48865"/>
                      </a:cubicBezTo>
                      <a:cubicBezTo>
                        <a:pt x="247082" y="28193"/>
                        <a:pt x="241381" y="1625"/>
                        <a:pt x="254051" y="1625"/>
                      </a:cubicBezTo>
                      <a:cubicBezTo>
                        <a:pt x="266849" y="1625"/>
                        <a:pt x="258740" y="-10487"/>
                        <a:pt x="278316" y="31427"/>
                      </a:cubicBezTo>
                      <a:cubicBezTo>
                        <a:pt x="298083" y="73405"/>
                        <a:pt x="302581" y="86721"/>
                        <a:pt x="311324" y="86721"/>
                      </a:cubicBezTo>
                      <a:cubicBezTo>
                        <a:pt x="320067" y="86721"/>
                        <a:pt x="323108" y="88433"/>
                        <a:pt x="336032" y="65288"/>
                      </a:cubicBezTo>
                      <a:cubicBezTo>
                        <a:pt x="337236" y="63196"/>
                        <a:pt x="337996" y="61484"/>
                        <a:pt x="338503" y="60152"/>
                      </a:cubicBezTo>
                      <a:cubicBezTo>
                        <a:pt x="338503" y="60152"/>
                        <a:pt x="353265" y="71946"/>
                        <a:pt x="359347" y="65859"/>
                      </a:cubicBezTo>
                      <a:lnTo>
                        <a:pt x="359347" y="86721"/>
                      </a:lnTo>
                      <a:cubicBezTo>
                        <a:pt x="359347" y="100608"/>
                        <a:pt x="371511" y="116270"/>
                        <a:pt x="381901" y="153619"/>
                      </a:cubicBezTo>
                      <a:cubicBezTo>
                        <a:pt x="392354" y="190904"/>
                        <a:pt x="384435" y="186592"/>
                        <a:pt x="407116" y="217029"/>
                      </a:cubicBezTo>
                      <a:cubicBezTo>
                        <a:pt x="429607" y="247465"/>
                        <a:pt x="438350" y="265664"/>
                        <a:pt x="438350" y="265664"/>
                      </a:cubicBezTo>
                      <a:cubicBezTo>
                        <a:pt x="438350" y="265664"/>
                        <a:pt x="486182" y="249685"/>
                        <a:pt x="500817" y="235101"/>
                      </a:cubicBezTo>
                      <a:cubicBezTo>
                        <a:pt x="515389" y="220389"/>
                        <a:pt x="525906" y="230979"/>
                        <a:pt x="533761" y="214429"/>
                      </a:cubicBezTo>
                      <a:cubicBezTo>
                        <a:pt x="541618" y="197942"/>
                        <a:pt x="544152" y="208341"/>
                        <a:pt x="555872" y="183612"/>
                      </a:cubicBezTo>
                      <a:cubicBezTo>
                        <a:pt x="567593" y="158818"/>
                        <a:pt x="582291" y="165096"/>
                        <a:pt x="590147" y="140619"/>
                      </a:cubicBezTo>
                      <a:cubicBezTo>
                        <a:pt x="598003" y="116270"/>
                        <a:pt x="591858" y="115446"/>
                        <a:pt x="621381" y="104095"/>
                      </a:cubicBezTo>
                      <a:cubicBezTo>
                        <a:pt x="650841" y="92808"/>
                        <a:pt x="645709" y="83233"/>
                        <a:pt x="669974" y="73722"/>
                      </a:cubicBezTo>
                      <a:cubicBezTo>
                        <a:pt x="694555" y="64274"/>
                        <a:pt x="720530" y="57299"/>
                        <a:pt x="729210" y="65986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8" name="Forma libre 374">
                  <a:extLst>
                    <a:ext uri="{FF2B5EF4-FFF2-40B4-BE49-F238E27FC236}">
                      <a16:creationId xmlns:a16="http://schemas.microsoft.com/office/drawing/2014/main" id="{DCBFBC1A-B135-1A32-D23F-CB2B49DBF54D}"/>
                    </a:ext>
                  </a:extLst>
                </p:cNvPr>
                <p:cNvSpPr/>
                <p:nvPr/>
              </p:nvSpPr>
              <p:spPr>
                <a:xfrm>
                  <a:off x="4373757" y="2493871"/>
                  <a:ext cx="552980" cy="610702"/>
                </a:xfrm>
                <a:custGeom>
                  <a:avLst/>
                  <a:gdLst>
                    <a:gd name="connsiteX0" fmla="*/ 552981 w 552980"/>
                    <a:gd name="connsiteY0" fmla="*/ 248948 h 610702"/>
                    <a:gd name="connsiteX1" fmla="*/ 547342 w 552980"/>
                    <a:gd name="connsiteY1" fmla="*/ 252753 h 610702"/>
                    <a:gd name="connsiteX2" fmla="*/ 525865 w 552980"/>
                    <a:gd name="connsiteY2" fmla="*/ 292764 h 610702"/>
                    <a:gd name="connsiteX3" fmla="*/ 530490 w 552980"/>
                    <a:gd name="connsiteY3" fmla="*/ 354082 h 610702"/>
                    <a:gd name="connsiteX4" fmla="*/ 521810 w 552980"/>
                    <a:gd name="connsiteY4" fmla="*/ 381348 h 610702"/>
                    <a:gd name="connsiteX5" fmla="*/ 508442 w 552980"/>
                    <a:gd name="connsiteY5" fmla="*/ 394601 h 610702"/>
                    <a:gd name="connsiteX6" fmla="*/ 508442 w 552980"/>
                    <a:gd name="connsiteY6" fmla="*/ 451353 h 610702"/>
                    <a:gd name="connsiteX7" fmla="*/ 516615 w 552980"/>
                    <a:gd name="connsiteY7" fmla="*/ 484833 h 610702"/>
                    <a:gd name="connsiteX8" fmla="*/ 502677 w 552980"/>
                    <a:gd name="connsiteY8" fmla="*/ 497452 h 610702"/>
                    <a:gd name="connsiteX9" fmla="*/ 485952 w 552980"/>
                    <a:gd name="connsiteY9" fmla="*/ 495993 h 610702"/>
                    <a:gd name="connsiteX10" fmla="*/ 465742 w 552980"/>
                    <a:gd name="connsiteY10" fmla="*/ 490731 h 610702"/>
                    <a:gd name="connsiteX11" fmla="*/ 445468 w 552980"/>
                    <a:gd name="connsiteY11" fmla="*/ 464606 h 610702"/>
                    <a:gd name="connsiteX12" fmla="*/ 414234 w 552980"/>
                    <a:gd name="connsiteY12" fmla="*/ 473863 h 610702"/>
                    <a:gd name="connsiteX13" fmla="*/ 418289 w 552980"/>
                    <a:gd name="connsiteY13" fmla="*/ 433978 h 610702"/>
                    <a:gd name="connsiteX14" fmla="*/ 386992 w 552980"/>
                    <a:gd name="connsiteY14" fmla="*/ 387055 h 610702"/>
                    <a:gd name="connsiteX15" fmla="*/ 365071 w 552980"/>
                    <a:gd name="connsiteY15" fmla="*/ 399230 h 610702"/>
                    <a:gd name="connsiteX16" fmla="*/ 333837 w 552980"/>
                    <a:gd name="connsiteY16" fmla="*/ 468664 h 610702"/>
                    <a:gd name="connsiteX17" fmla="*/ 301400 w 552980"/>
                    <a:gd name="connsiteY17" fmla="*/ 484833 h 610702"/>
                    <a:gd name="connsiteX18" fmla="*/ 263197 w 552980"/>
                    <a:gd name="connsiteY18" fmla="*/ 506900 h 610702"/>
                    <a:gd name="connsiteX19" fmla="*/ 223791 w 552980"/>
                    <a:gd name="connsiteY19" fmla="*/ 561243 h 610702"/>
                    <a:gd name="connsiteX20" fmla="*/ 180456 w 552980"/>
                    <a:gd name="connsiteY20" fmla="*/ 610702 h 610702"/>
                    <a:gd name="connsiteX21" fmla="*/ 159042 w 552980"/>
                    <a:gd name="connsiteY21" fmla="*/ 596308 h 610702"/>
                    <a:gd name="connsiteX22" fmla="*/ 105255 w 552980"/>
                    <a:gd name="connsiteY22" fmla="*/ 559784 h 610702"/>
                    <a:gd name="connsiteX23" fmla="*/ 60146 w 552980"/>
                    <a:gd name="connsiteY23" fmla="*/ 527699 h 610702"/>
                    <a:gd name="connsiteX24" fmla="*/ 60146 w 552980"/>
                    <a:gd name="connsiteY24" fmla="*/ 483375 h 610702"/>
                    <a:gd name="connsiteX25" fmla="*/ 78392 w 552980"/>
                    <a:gd name="connsiteY25" fmla="*/ 463401 h 610702"/>
                    <a:gd name="connsiteX26" fmla="*/ 115708 w 552980"/>
                    <a:gd name="connsiteY26" fmla="*/ 468600 h 610702"/>
                    <a:gd name="connsiteX27" fmla="*/ 130470 w 552980"/>
                    <a:gd name="connsiteY27" fmla="*/ 438227 h 610702"/>
                    <a:gd name="connsiteX28" fmla="*/ 123944 w 552980"/>
                    <a:gd name="connsiteY28" fmla="*/ 411785 h 610702"/>
                    <a:gd name="connsiteX29" fmla="*/ 100883 w 552980"/>
                    <a:gd name="connsiteY29" fmla="*/ 356618 h 610702"/>
                    <a:gd name="connsiteX30" fmla="*/ 54761 w 552980"/>
                    <a:gd name="connsiteY30" fmla="*/ 320982 h 610702"/>
                    <a:gd name="connsiteX31" fmla="*/ 46271 w 552980"/>
                    <a:gd name="connsiteY31" fmla="*/ 276722 h 610702"/>
                    <a:gd name="connsiteX32" fmla="*/ 74971 w 552980"/>
                    <a:gd name="connsiteY32" fmla="*/ 271459 h 610702"/>
                    <a:gd name="connsiteX33" fmla="*/ 66165 w 552980"/>
                    <a:gd name="connsiteY33" fmla="*/ 240197 h 610702"/>
                    <a:gd name="connsiteX34" fmla="*/ 49756 w 552980"/>
                    <a:gd name="connsiteY34" fmla="*/ 223774 h 610702"/>
                    <a:gd name="connsiteX35" fmla="*/ 15481 w 552980"/>
                    <a:gd name="connsiteY35" fmla="*/ 178182 h 610702"/>
                    <a:gd name="connsiteX36" fmla="*/ 8132 w 552980"/>
                    <a:gd name="connsiteY36" fmla="*/ 156813 h 610702"/>
                    <a:gd name="connsiteX37" fmla="*/ 16368 w 552980"/>
                    <a:gd name="connsiteY37" fmla="*/ 134683 h 610702"/>
                    <a:gd name="connsiteX38" fmla="*/ 22450 w 552980"/>
                    <a:gd name="connsiteY38" fmla="*/ 105197 h 610702"/>
                    <a:gd name="connsiteX39" fmla="*/ 26378 w 552980"/>
                    <a:gd name="connsiteY39" fmla="*/ 73429 h 610702"/>
                    <a:gd name="connsiteX40" fmla="*/ 48045 w 552980"/>
                    <a:gd name="connsiteY40" fmla="*/ 47494 h 610702"/>
                    <a:gd name="connsiteX41" fmla="*/ 60209 w 552980"/>
                    <a:gd name="connsiteY41" fmla="*/ 44831 h 610702"/>
                    <a:gd name="connsiteX42" fmla="*/ 76618 w 552980"/>
                    <a:gd name="connsiteY42" fmla="*/ 24793 h 610702"/>
                    <a:gd name="connsiteX43" fmla="*/ 81433 w 552980"/>
                    <a:gd name="connsiteY43" fmla="*/ 17945 h 610702"/>
                    <a:gd name="connsiteX44" fmla="*/ 112857 w 552980"/>
                    <a:gd name="connsiteY44" fmla="*/ 33227 h 610702"/>
                    <a:gd name="connsiteX45" fmla="*/ 153404 w 552980"/>
                    <a:gd name="connsiteY45" fmla="*/ 43690 h 610702"/>
                    <a:gd name="connsiteX46" fmla="*/ 211247 w 552980"/>
                    <a:gd name="connsiteY46" fmla="*/ 30881 h 610702"/>
                    <a:gd name="connsiteX47" fmla="*/ 242037 w 552980"/>
                    <a:gd name="connsiteY47" fmla="*/ 0 h 610702"/>
                    <a:gd name="connsiteX48" fmla="*/ 234751 w 552980"/>
                    <a:gd name="connsiteY48" fmla="*/ 31832 h 610702"/>
                    <a:gd name="connsiteX49" fmla="*/ 256418 w 552980"/>
                    <a:gd name="connsiteY49" fmla="*/ 49206 h 610702"/>
                    <a:gd name="connsiteX50" fmla="*/ 245965 w 552980"/>
                    <a:gd name="connsiteY50" fmla="*/ 77043 h 610702"/>
                    <a:gd name="connsiteX51" fmla="*/ 245965 w 552980"/>
                    <a:gd name="connsiteY51" fmla="*/ 120543 h 610702"/>
                    <a:gd name="connsiteX52" fmla="*/ 273714 w 552980"/>
                    <a:gd name="connsiteY52" fmla="*/ 104880 h 610702"/>
                    <a:gd name="connsiteX53" fmla="*/ 316162 w 552980"/>
                    <a:gd name="connsiteY53" fmla="*/ 70132 h 610702"/>
                    <a:gd name="connsiteX54" fmla="*/ 344861 w 552980"/>
                    <a:gd name="connsiteY54" fmla="*/ 84906 h 610702"/>
                    <a:gd name="connsiteX55" fmla="*/ 388259 w 552980"/>
                    <a:gd name="connsiteY55" fmla="*/ 97081 h 610702"/>
                    <a:gd name="connsiteX56" fmla="*/ 429123 w 552980"/>
                    <a:gd name="connsiteY56" fmla="*/ 117943 h 610702"/>
                    <a:gd name="connsiteX57" fmla="*/ 475878 w 552980"/>
                    <a:gd name="connsiteY57" fmla="*/ 139629 h 610702"/>
                    <a:gd name="connsiteX58" fmla="*/ 488929 w 552980"/>
                    <a:gd name="connsiteY58" fmla="*/ 172666 h 610702"/>
                    <a:gd name="connsiteX59" fmla="*/ 545251 w 552980"/>
                    <a:gd name="connsiteY59" fmla="*/ 243051 h 610702"/>
                    <a:gd name="connsiteX60" fmla="*/ 552981 w 552980"/>
                    <a:gd name="connsiteY60" fmla="*/ 248948 h 610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552980" h="610702">
                      <a:moveTo>
                        <a:pt x="552981" y="248948"/>
                      </a:moveTo>
                      <a:cubicBezTo>
                        <a:pt x="551270" y="249455"/>
                        <a:pt x="549433" y="250723"/>
                        <a:pt x="547342" y="252753"/>
                      </a:cubicBezTo>
                      <a:cubicBezTo>
                        <a:pt x="538092" y="262010"/>
                        <a:pt x="536255" y="263786"/>
                        <a:pt x="525865" y="292764"/>
                      </a:cubicBezTo>
                      <a:cubicBezTo>
                        <a:pt x="515475" y="321616"/>
                        <a:pt x="521240" y="326372"/>
                        <a:pt x="530490" y="354082"/>
                      </a:cubicBezTo>
                      <a:cubicBezTo>
                        <a:pt x="539740" y="381919"/>
                        <a:pt x="527575" y="375514"/>
                        <a:pt x="521810" y="381348"/>
                      </a:cubicBezTo>
                      <a:cubicBezTo>
                        <a:pt x="516045" y="387119"/>
                        <a:pt x="513131" y="390035"/>
                        <a:pt x="508442" y="394601"/>
                      </a:cubicBezTo>
                      <a:cubicBezTo>
                        <a:pt x="503881" y="399230"/>
                        <a:pt x="508442" y="436261"/>
                        <a:pt x="508442" y="451353"/>
                      </a:cubicBezTo>
                      <a:cubicBezTo>
                        <a:pt x="508442" y="466318"/>
                        <a:pt x="516615" y="484833"/>
                        <a:pt x="516615" y="484833"/>
                      </a:cubicBezTo>
                      <a:cubicBezTo>
                        <a:pt x="516615" y="484833"/>
                        <a:pt x="513131" y="494789"/>
                        <a:pt x="502677" y="497452"/>
                      </a:cubicBezTo>
                      <a:cubicBezTo>
                        <a:pt x="498432" y="498593"/>
                        <a:pt x="492921" y="498530"/>
                        <a:pt x="485952" y="495993"/>
                      </a:cubicBezTo>
                      <a:cubicBezTo>
                        <a:pt x="462384" y="487370"/>
                        <a:pt x="480693" y="490731"/>
                        <a:pt x="465742" y="490731"/>
                      </a:cubicBezTo>
                      <a:cubicBezTo>
                        <a:pt x="450663" y="490731"/>
                        <a:pt x="454148" y="479063"/>
                        <a:pt x="445468" y="464606"/>
                      </a:cubicBezTo>
                      <a:cubicBezTo>
                        <a:pt x="436789" y="450148"/>
                        <a:pt x="431023" y="479063"/>
                        <a:pt x="414234" y="473863"/>
                      </a:cubicBezTo>
                      <a:cubicBezTo>
                        <a:pt x="397382" y="468664"/>
                        <a:pt x="436218" y="451860"/>
                        <a:pt x="418289" y="433978"/>
                      </a:cubicBezTo>
                      <a:cubicBezTo>
                        <a:pt x="400360" y="415970"/>
                        <a:pt x="391173" y="400942"/>
                        <a:pt x="386992" y="387055"/>
                      </a:cubicBezTo>
                      <a:cubicBezTo>
                        <a:pt x="383001" y="373168"/>
                        <a:pt x="377172" y="387055"/>
                        <a:pt x="365071" y="399230"/>
                      </a:cubicBezTo>
                      <a:cubicBezTo>
                        <a:pt x="352907" y="411405"/>
                        <a:pt x="346572" y="442158"/>
                        <a:pt x="333837" y="468664"/>
                      </a:cubicBezTo>
                      <a:cubicBezTo>
                        <a:pt x="321040" y="495296"/>
                        <a:pt x="315275" y="471010"/>
                        <a:pt x="301400" y="484833"/>
                      </a:cubicBezTo>
                      <a:cubicBezTo>
                        <a:pt x="287525" y="498720"/>
                        <a:pt x="279986" y="490033"/>
                        <a:pt x="263197" y="506900"/>
                      </a:cubicBezTo>
                      <a:cubicBezTo>
                        <a:pt x="246408" y="523704"/>
                        <a:pt x="233104" y="552048"/>
                        <a:pt x="223791" y="561243"/>
                      </a:cubicBezTo>
                      <a:cubicBezTo>
                        <a:pt x="214541" y="570564"/>
                        <a:pt x="180456" y="610702"/>
                        <a:pt x="180456" y="610702"/>
                      </a:cubicBezTo>
                      <a:cubicBezTo>
                        <a:pt x="172093" y="604488"/>
                        <a:pt x="164554" y="599162"/>
                        <a:pt x="159042" y="596308"/>
                      </a:cubicBezTo>
                      <a:cubicBezTo>
                        <a:pt x="141683" y="587558"/>
                        <a:pt x="125148" y="579758"/>
                        <a:pt x="105255" y="559784"/>
                      </a:cubicBezTo>
                      <a:cubicBezTo>
                        <a:pt x="85298" y="539810"/>
                        <a:pt x="64518" y="542410"/>
                        <a:pt x="60146" y="527699"/>
                      </a:cubicBezTo>
                      <a:cubicBezTo>
                        <a:pt x="55775" y="512924"/>
                        <a:pt x="50580" y="503349"/>
                        <a:pt x="60146" y="483375"/>
                      </a:cubicBezTo>
                      <a:cubicBezTo>
                        <a:pt x="69649" y="463401"/>
                        <a:pt x="70536" y="455601"/>
                        <a:pt x="78392" y="463401"/>
                      </a:cubicBezTo>
                      <a:cubicBezTo>
                        <a:pt x="86185" y="471264"/>
                        <a:pt x="107028" y="468600"/>
                        <a:pt x="115708" y="468600"/>
                      </a:cubicBezTo>
                      <a:cubicBezTo>
                        <a:pt x="124388" y="468600"/>
                        <a:pt x="124388" y="452114"/>
                        <a:pt x="130470" y="438227"/>
                      </a:cubicBezTo>
                      <a:cubicBezTo>
                        <a:pt x="136552" y="424340"/>
                        <a:pt x="133004" y="433091"/>
                        <a:pt x="123944" y="411785"/>
                      </a:cubicBezTo>
                      <a:cubicBezTo>
                        <a:pt x="114821" y="390543"/>
                        <a:pt x="124324" y="369617"/>
                        <a:pt x="100883" y="356618"/>
                      </a:cubicBezTo>
                      <a:cubicBezTo>
                        <a:pt x="77505" y="343556"/>
                        <a:pt x="61477" y="341844"/>
                        <a:pt x="54761" y="320982"/>
                      </a:cubicBezTo>
                      <a:cubicBezTo>
                        <a:pt x="47982" y="300120"/>
                        <a:pt x="33284" y="276722"/>
                        <a:pt x="46271" y="276722"/>
                      </a:cubicBezTo>
                      <a:cubicBezTo>
                        <a:pt x="59259" y="276722"/>
                        <a:pt x="65341" y="281033"/>
                        <a:pt x="74971" y="271459"/>
                      </a:cubicBezTo>
                      <a:cubicBezTo>
                        <a:pt x="84474" y="261947"/>
                        <a:pt x="76238" y="250153"/>
                        <a:pt x="66165" y="240197"/>
                      </a:cubicBezTo>
                      <a:cubicBezTo>
                        <a:pt x="56281" y="230242"/>
                        <a:pt x="56662" y="242036"/>
                        <a:pt x="49756" y="223774"/>
                      </a:cubicBezTo>
                      <a:cubicBezTo>
                        <a:pt x="42787" y="205449"/>
                        <a:pt x="29863" y="192450"/>
                        <a:pt x="15481" y="178182"/>
                      </a:cubicBezTo>
                      <a:cubicBezTo>
                        <a:pt x="1163" y="163788"/>
                        <a:pt x="-7073" y="172032"/>
                        <a:pt x="8132" y="156813"/>
                      </a:cubicBezTo>
                      <a:cubicBezTo>
                        <a:pt x="23337" y="141658"/>
                        <a:pt x="22957" y="151677"/>
                        <a:pt x="16368" y="134683"/>
                      </a:cubicBezTo>
                      <a:cubicBezTo>
                        <a:pt x="9843" y="117753"/>
                        <a:pt x="18522" y="118640"/>
                        <a:pt x="22450" y="105197"/>
                      </a:cubicBezTo>
                      <a:cubicBezTo>
                        <a:pt x="26378" y="91691"/>
                        <a:pt x="26378" y="86428"/>
                        <a:pt x="26378" y="73429"/>
                      </a:cubicBezTo>
                      <a:cubicBezTo>
                        <a:pt x="26378" y="60493"/>
                        <a:pt x="43737" y="47494"/>
                        <a:pt x="48045" y="47494"/>
                      </a:cubicBezTo>
                      <a:cubicBezTo>
                        <a:pt x="52354" y="47494"/>
                        <a:pt x="60209" y="44831"/>
                        <a:pt x="60209" y="44831"/>
                      </a:cubicBezTo>
                      <a:cubicBezTo>
                        <a:pt x="60209" y="44831"/>
                        <a:pt x="64581" y="37032"/>
                        <a:pt x="76618" y="24793"/>
                      </a:cubicBezTo>
                      <a:cubicBezTo>
                        <a:pt x="79152" y="22384"/>
                        <a:pt x="80610" y="20164"/>
                        <a:pt x="81433" y="17945"/>
                      </a:cubicBezTo>
                      <a:cubicBezTo>
                        <a:pt x="81433" y="17945"/>
                        <a:pt x="99553" y="19911"/>
                        <a:pt x="112857" y="33227"/>
                      </a:cubicBezTo>
                      <a:cubicBezTo>
                        <a:pt x="126225" y="46606"/>
                        <a:pt x="127935" y="33227"/>
                        <a:pt x="153404" y="43690"/>
                      </a:cubicBezTo>
                      <a:cubicBezTo>
                        <a:pt x="178809" y="54089"/>
                        <a:pt x="203771" y="38363"/>
                        <a:pt x="211247" y="30881"/>
                      </a:cubicBezTo>
                      <a:cubicBezTo>
                        <a:pt x="218786" y="23398"/>
                        <a:pt x="242037" y="0"/>
                        <a:pt x="242037" y="0"/>
                      </a:cubicBezTo>
                      <a:cubicBezTo>
                        <a:pt x="236081" y="14077"/>
                        <a:pt x="234751" y="9892"/>
                        <a:pt x="234751" y="31832"/>
                      </a:cubicBezTo>
                      <a:cubicBezTo>
                        <a:pt x="234751" y="56118"/>
                        <a:pt x="229493" y="49206"/>
                        <a:pt x="256418" y="49206"/>
                      </a:cubicBezTo>
                      <a:cubicBezTo>
                        <a:pt x="283344" y="49206"/>
                        <a:pt x="259903" y="63093"/>
                        <a:pt x="245965" y="77043"/>
                      </a:cubicBezTo>
                      <a:cubicBezTo>
                        <a:pt x="232090" y="90930"/>
                        <a:pt x="232090" y="114455"/>
                        <a:pt x="245965" y="120543"/>
                      </a:cubicBezTo>
                      <a:cubicBezTo>
                        <a:pt x="259839" y="126567"/>
                        <a:pt x="257242" y="121367"/>
                        <a:pt x="273714" y="104880"/>
                      </a:cubicBezTo>
                      <a:cubicBezTo>
                        <a:pt x="290250" y="88394"/>
                        <a:pt x="307545" y="70132"/>
                        <a:pt x="316162" y="70132"/>
                      </a:cubicBezTo>
                      <a:cubicBezTo>
                        <a:pt x="324968" y="70132"/>
                        <a:pt x="334851" y="74887"/>
                        <a:pt x="344861" y="84906"/>
                      </a:cubicBezTo>
                      <a:cubicBezTo>
                        <a:pt x="354871" y="94988"/>
                        <a:pt x="383887" y="83955"/>
                        <a:pt x="388259" y="97081"/>
                      </a:cubicBezTo>
                      <a:cubicBezTo>
                        <a:pt x="392567" y="110143"/>
                        <a:pt x="410813" y="125742"/>
                        <a:pt x="429123" y="117943"/>
                      </a:cubicBezTo>
                      <a:cubicBezTo>
                        <a:pt x="447242" y="110143"/>
                        <a:pt x="467705" y="131449"/>
                        <a:pt x="475878" y="139629"/>
                      </a:cubicBezTo>
                      <a:cubicBezTo>
                        <a:pt x="484114" y="147872"/>
                        <a:pt x="473344" y="157003"/>
                        <a:pt x="488929" y="172666"/>
                      </a:cubicBezTo>
                      <a:cubicBezTo>
                        <a:pt x="504578" y="188201"/>
                        <a:pt x="526689" y="224281"/>
                        <a:pt x="545251" y="243051"/>
                      </a:cubicBezTo>
                      <a:cubicBezTo>
                        <a:pt x="547976" y="245587"/>
                        <a:pt x="550510" y="247616"/>
                        <a:pt x="552981" y="248948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89" name="Forma libre 375">
                  <a:extLst>
                    <a:ext uri="{FF2B5EF4-FFF2-40B4-BE49-F238E27FC236}">
                      <a16:creationId xmlns:a16="http://schemas.microsoft.com/office/drawing/2014/main" id="{EEDF75B7-C3CD-9EAE-358A-76011DF3FA97}"/>
                    </a:ext>
                  </a:extLst>
                </p:cNvPr>
                <p:cNvSpPr/>
                <p:nvPr/>
              </p:nvSpPr>
              <p:spPr>
                <a:xfrm>
                  <a:off x="4455063" y="2324122"/>
                  <a:ext cx="226548" cy="216887"/>
                </a:xfrm>
                <a:custGeom>
                  <a:avLst/>
                  <a:gdLst>
                    <a:gd name="connsiteX0" fmla="*/ 220917 w 226548"/>
                    <a:gd name="connsiteY0" fmla="*/ 74760 h 216887"/>
                    <a:gd name="connsiteX1" fmla="*/ 220917 w 226548"/>
                    <a:gd name="connsiteY1" fmla="*/ 131195 h 216887"/>
                    <a:gd name="connsiteX2" fmla="*/ 162758 w 226548"/>
                    <a:gd name="connsiteY2" fmla="*/ 164232 h 216887"/>
                    <a:gd name="connsiteX3" fmla="*/ 160604 w 226548"/>
                    <a:gd name="connsiteY3" fmla="*/ 169749 h 216887"/>
                    <a:gd name="connsiteX4" fmla="*/ 129813 w 226548"/>
                    <a:gd name="connsiteY4" fmla="*/ 200629 h 216887"/>
                    <a:gd name="connsiteX5" fmla="*/ 71971 w 226548"/>
                    <a:gd name="connsiteY5" fmla="*/ 213438 h 216887"/>
                    <a:gd name="connsiteX6" fmla="*/ 31424 w 226548"/>
                    <a:gd name="connsiteY6" fmla="*/ 202976 h 216887"/>
                    <a:gd name="connsiteX7" fmla="*/ 0 w 226548"/>
                    <a:gd name="connsiteY7" fmla="*/ 187694 h 216887"/>
                    <a:gd name="connsiteX8" fmla="*/ 10960 w 226548"/>
                    <a:gd name="connsiteY8" fmla="*/ 159793 h 216887"/>
                    <a:gd name="connsiteX9" fmla="*/ 95919 w 226548"/>
                    <a:gd name="connsiteY9" fmla="*/ 97271 h 216887"/>
                    <a:gd name="connsiteX10" fmla="*/ 128990 w 226548"/>
                    <a:gd name="connsiteY10" fmla="*/ 68610 h 216887"/>
                    <a:gd name="connsiteX11" fmla="*/ 161934 w 226548"/>
                    <a:gd name="connsiteY11" fmla="*/ 46099 h 216887"/>
                    <a:gd name="connsiteX12" fmla="*/ 188036 w 226548"/>
                    <a:gd name="connsiteY12" fmla="*/ 0 h 216887"/>
                    <a:gd name="connsiteX13" fmla="*/ 209703 w 226548"/>
                    <a:gd name="connsiteY13" fmla="*/ 24349 h 216887"/>
                    <a:gd name="connsiteX14" fmla="*/ 220917 w 226548"/>
                    <a:gd name="connsiteY14" fmla="*/ 74760 h 216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26548" h="216887">
                      <a:moveTo>
                        <a:pt x="220917" y="74760"/>
                      </a:moveTo>
                      <a:cubicBezTo>
                        <a:pt x="220917" y="96447"/>
                        <a:pt x="233588" y="118640"/>
                        <a:pt x="220917" y="131195"/>
                      </a:cubicBezTo>
                      <a:cubicBezTo>
                        <a:pt x="208373" y="143751"/>
                        <a:pt x="170677" y="143370"/>
                        <a:pt x="162758" y="164232"/>
                      </a:cubicBezTo>
                      <a:cubicBezTo>
                        <a:pt x="161934" y="166325"/>
                        <a:pt x="161237" y="168100"/>
                        <a:pt x="160604" y="169749"/>
                      </a:cubicBezTo>
                      <a:cubicBezTo>
                        <a:pt x="160604" y="169749"/>
                        <a:pt x="137352" y="193147"/>
                        <a:pt x="129813" y="200629"/>
                      </a:cubicBezTo>
                      <a:cubicBezTo>
                        <a:pt x="122337" y="208112"/>
                        <a:pt x="97376" y="223837"/>
                        <a:pt x="71971" y="213438"/>
                      </a:cubicBezTo>
                      <a:cubicBezTo>
                        <a:pt x="46502" y="202976"/>
                        <a:pt x="44792" y="216355"/>
                        <a:pt x="31424" y="202976"/>
                      </a:cubicBezTo>
                      <a:cubicBezTo>
                        <a:pt x="18183" y="189723"/>
                        <a:pt x="0" y="187694"/>
                        <a:pt x="0" y="187694"/>
                      </a:cubicBezTo>
                      <a:cubicBezTo>
                        <a:pt x="3484" y="179450"/>
                        <a:pt x="-1964" y="172666"/>
                        <a:pt x="10960" y="159793"/>
                      </a:cubicBezTo>
                      <a:cubicBezTo>
                        <a:pt x="26989" y="143751"/>
                        <a:pt x="79890" y="113377"/>
                        <a:pt x="95919" y="97271"/>
                      </a:cubicBezTo>
                      <a:cubicBezTo>
                        <a:pt x="112074" y="81228"/>
                        <a:pt x="112074" y="85604"/>
                        <a:pt x="128990" y="68610"/>
                      </a:cubicBezTo>
                      <a:cubicBezTo>
                        <a:pt x="145842" y="51679"/>
                        <a:pt x="151100" y="56815"/>
                        <a:pt x="161934" y="46099"/>
                      </a:cubicBezTo>
                      <a:cubicBezTo>
                        <a:pt x="172831" y="35256"/>
                        <a:pt x="171501" y="0"/>
                        <a:pt x="188036" y="0"/>
                      </a:cubicBezTo>
                      <a:cubicBezTo>
                        <a:pt x="204508" y="0"/>
                        <a:pt x="209703" y="7863"/>
                        <a:pt x="209703" y="24349"/>
                      </a:cubicBezTo>
                      <a:cubicBezTo>
                        <a:pt x="209703" y="40836"/>
                        <a:pt x="220917" y="53011"/>
                        <a:pt x="220917" y="74760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90" name="Forma libre 376">
                  <a:extLst>
                    <a:ext uri="{FF2B5EF4-FFF2-40B4-BE49-F238E27FC236}">
                      <a16:creationId xmlns:a16="http://schemas.microsoft.com/office/drawing/2014/main" id="{E659E37F-4839-B578-2438-BC77CC53E74C}"/>
                    </a:ext>
                  </a:extLst>
                </p:cNvPr>
                <p:cNvSpPr/>
                <p:nvPr/>
              </p:nvSpPr>
              <p:spPr>
                <a:xfrm>
                  <a:off x="5321436" y="1449483"/>
                  <a:ext cx="2110147" cy="2277531"/>
                </a:xfrm>
                <a:custGeom>
                  <a:avLst/>
                  <a:gdLst>
                    <a:gd name="connsiteX0" fmla="*/ 2105840 w 2110147"/>
                    <a:gd name="connsiteY0" fmla="*/ 1123967 h 2277531"/>
                    <a:gd name="connsiteX1" fmla="*/ 2110148 w 2110147"/>
                    <a:gd name="connsiteY1" fmla="*/ 1164867 h 2277531"/>
                    <a:gd name="connsiteX2" fmla="*/ 2078090 w 2110147"/>
                    <a:gd name="connsiteY2" fmla="*/ 1156053 h 2277531"/>
                    <a:gd name="connsiteX3" fmla="*/ 2060288 w 2110147"/>
                    <a:gd name="connsiteY3" fmla="*/ 1138298 h 2277531"/>
                    <a:gd name="connsiteX4" fmla="*/ 2053319 w 2110147"/>
                    <a:gd name="connsiteY4" fmla="*/ 1131386 h 2277531"/>
                    <a:gd name="connsiteX5" fmla="*/ 2045970 w 2110147"/>
                    <a:gd name="connsiteY5" fmla="*/ 1149205 h 2277531"/>
                    <a:gd name="connsiteX6" fmla="*/ 2028610 w 2110147"/>
                    <a:gd name="connsiteY6" fmla="*/ 1150980 h 2277531"/>
                    <a:gd name="connsiteX7" fmla="*/ 2022592 w 2110147"/>
                    <a:gd name="connsiteY7" fmla="*/ 1128279 h 2277531"/>
                    <a:gd name="connsiteX8" fmla="*/ 2015116 w 2110147"/>
                    <a:gd name="connsiteY8" fmla="*/ 1113188 h 2277531"/>
                    <a:gd name="connsiteX9" fmla="*/ 1992942 w 2110147"/>
                    <a:gd name="connsiteY9" fmla="*/ 1100506 h 2277531"/>
                    <a:gd name="connsiteX10" fmla="*/ 1973112 w 2110147"/>
                    <a:gd name="connsiteY10" fmla="*/ 1110968 h 2277531"/>
                    <a:gd name="connsiteX11" fmla="*/ 1941878 w 2110147"/>
                    <a:gd name="connsiteY11" fmla="*/ 1106593 h 2277531"/>
                    <a:gd name="connsiteX12" fmla="*/ 1913179 w 2110147"/>
                    <a:gd name="connsiteY12" fmla="*/ 1116992 h 2277531"/>
                    <a:gd name="connsiteX13" fmla="*/ 1882832 w 2110147"/>
                    <a:gd name="connsiteY13" fmla="*/ 1123143 h 2277531"/>
                    <a:gd name="connsiteX14" fmla="*/ 1847163 w 2110147"/>
                    <a:gd name="connsiteY14" fmla="*/ 1152629 h 2277531"/>
                    <a:gd name="connsiteX15" fmla="*/ 1815929 w 2110147"/>
                    <a:gd name="connsiteY15" fmla="*/ 1168354 h 2277531"/>
                    <a:gd name="connsiteX16" fmla="*/ 1759544 w 2110147"/>
                    <a:gd name="connsiteY16" fmla="*/ 1170003 h 2277531"/>
                    <a:gd name="connsiteX17" fmla="*/ 1713549 w 2110147"/>
                    <a:gd name="connsiteY17" fmla="*/ 1176915 h 2277531"/>
                    <a:gd name="connsiteX18" fmla="*/ 1629351 w 2110147"/>
                    <a:gd name="connsiteY18" fmla="*/ 1196128 h 2277531"/>
                    <a:gd name="connsiteX19" fmla="*/ 1556430 w 2110147"/>
                    <a:gd name="connsiteY19" fmla="*/ 1218639 h 2277531"/>
                    <a:gd name="connsiteX20" fmla="*/ 1488767 w 2110147"/>
                    <a:gd name="connsiteY20" fmla="*/ 1262962 h 2277531"/>
                    <a:gd name="connsiteX21" fmla="*/ 1441885 w 2110147"/>
                    <a:gd name="connsiteY21" fmla="*/ 1300501 h 2277531"/>
                    <a:gd name="connsiteX22" fmla="*/ 1349894 w 2110147"/>
                    <a:gd name="connsiteY22" fmla="*/ 1348122 h 2277531"/>
                    <a:gd name="connsiteX23" fmla="*/ 1316950 w 2110147"/>
                    <a:gd name="connsiteY23" fmla="*/ 1373296 h 2277531"/>
                    <a:gd name="connsiteX24" fmla="*/ 1304786 w 2110147"/>
                    <a:gd name="connsiteY24" fmla="*/ 1440193 h 2277531"/>
                    <a:gd name="connsiteX25" fmla="*/ 1291735 w 2110147"/>
                    <a:gd name="connsiteY25" fmla="*/ 1467143 h 2277531"/>
                    <a:gd name="connsiteX26" fmla="*/ 1237123 w 2110147"/>
                    <a:gd name="connsiteY26" fmla="*/ 1554839 h 2277531"/>
                    <a:gd name="connsiteX27" fmla="*/ 1230154 w 2110147"/>
                    <a:gd name="connsiteY27" fmla="*/ 1609562 h 2277531"/>
                    <a:gd name="connsiteX28" fmla="*/ 1242318 w 2110147"/>
                    <a:gd name="connsiteY28" fmla="*/ 1663333 h 2277531"/>
                    <a:gd name="connsiteX29" fmla="*/ 1267406 w 2110147"/>
                    <a:gd name="connsiteY29" fmla="*/ 1737270 h 2277531"/>
                    <a:gd name="connsiteX30" fmla="*/ 1220651 w 2110147"/>
                    <a:gd name="connsiteY30" fmla="*/ 1744245 h 2277531"/>
                    <a:gd name="connsiteX31" fmla="*/ 1189417 w 2110147"/>
                    <a:gd name="connsiteY31" fmla="*/ 1750269 h 2277531"/>
                    <a:gd name="connsiteX32" fmla="*/ 1143358 w 2110147"/>
                    <a:gd name="connsiteY32" fmla="*/ 1765107 h 2277531"/>
                    <a:gd name="connsiteX33" fmla="*/ 1077406 w 2110147"/>
                    <a:gd name="connsiteY33" fmla="*/ 1814630 h 2277531"/>
                    <a:gd name="connsiteX34" fmla="*/ 1065242 w 2110147"/>
                    <a:gd name="connsiteY34" fmla="*/ 1867577 h 2277531"/>
                    <a:gd name="connsiteX35" fmla="*/ 1073035 w 2110147"/>
                    <a:gd name="connsiteY35" fmla="*/ 1904989 h 2277531"/>
                    <a:gd name="connsiteX36" fmla="*/ 1069550 w 2110147"/>
                    <a:gd name="connsiteY36" fmla="*/ 1934475 h 2277531"/>
                    <a:gd name="connsiteX37" fmla="*/ 1030524 w 2110147"/>
                    <a:gd name="connsiteY37" fmla="*/ 1944874 h 2277531"/>
                    <a:gd name="connsiteX38" fmla="*/ 1017093 w 2110147"/>
                    <a:gd name="connsiteY38" fmla="*/ 1963707 h 2277531"/>
                    <a:gd name="connsiteX39" fmla="*/ 999797 w 2110147"/>
                    <a:gd name="connsiteY39" fmla="*/ 1952737 h 2277531"/>
                    <a:gd name="connsiteX40" fmla="*/ 957033 w 2110147"/>
                    <a:gd name="connsiteY40" fmla="*/ 1917988 h 2277531"/>
                    <a:gd name="connsiteX41" fmla="*/ 915979 w 2110147"/>
                    <a:gd name="connsiteY41" fmla="*/ 1914501 h 2277531"/>
                    <a:gd name="connsiteX42" fmla="*/ 879487 w 2110147"/>
                    <a:gd name="connsiteY42" fmla="*/ 1900614 h 2277531"/>
                    <a:gd name="connsiteX43" fmla="*/ 860417 w 2110147"/>
                    <a:gd name="connsiteY43" fmla="*/ 1911584 h 2277531"/>
                    <a:gd name="connsiteX44" fmla="*/ 839637 w 2110147"/>
                    <a:gd name="connsiteY44" fmla="*/ 1938850 h 2277531"/>
                    <a:gd name="connsiteX45" fmla="*/ 843121 w 2110147"/>
                    <a:gd name="connsiteY45" fmla="*/ 1979940 h 2277531"/>
                    <a:gd name="connsiteX46" fmla="*/ 861684 w 2110147"/>
                    <a:gd name="connsiteY46" fmla="*/ 2004796 h 2277531"/>
                    <a:gd name="connsiteX47" fmla="*/ 858200 w 2110147"/>
                    <a:gd name="connsiteY47" fmla="*/ 2033141 h 2277531"/>
                    <a:gd name="connsiteX48" fmla="*/ 819364 w 2110147"/>
                    <a:gd name="connsiteY48" fmla="*/ 2078099 h 2277531"/>
                    <a:gd name="connsiteX49" fmla="*/ 781794 w 2110147"/>
                    <a:gd name="connsiteY49" fmla="*/ 2101497 h 2277531"/>
                    <a:gd name="connsiteX50" fmla="*/ 755756 w 2110147"/>
                    <a:gd name="connsiteY50" fmla="*/ 2096297 h 2277531"/>
                    <a:gd name="connsiteX51" fmla="*/ 727309 w 2110147"/>
                    <a:gd name="connsiteY51" fmla="*/ 2083488 h 2277531"/>
                    <a:gd name="connsiteX52" fmla="*/ 704185 w 2110147"/>
                    <a:gd name="connsiteY52" fmla="*/ 2087610 h 2277531"/>
                    <a:gd name="connsiteX53" fmla="*/ 675866 w 2110147"/>
                    <a:gd name="connsiteY53" fmla="*/ 2119442 h 2277531"/>
                    <a:gd name="connsiteX54" fmla="*/ 637029 w 2110147"/>
                    <a:gd name="connsiteY54" fmla="*/ 2123500 h 2277531"/>
                    <a:gd name="connsiteX55" fmla="*/ 611878 w 2110147"/>
                    <a:gd name="connsiteY55" fmla="*/ 2154761 h 2277531"/>
                    <a:gd name="connsiteX56" fmla="*/ 611054 w 2110147"/>
                    <a:gd name="connsiteY56" fmla="*/ 2186657 h 2277531"/>
                    <a:gd name="connsiteX57" fmla="*/ 589133 w 2110147"/>
                    <a:gd name="connsiteY57" fmla="*/ 2191222 h 2277531"/>
                    <a:gd name="connsiteX58" fmla="*/ 555239 w 2110147"/>
                    <a:gd name="connsiteY58" fmla="*/ 2196168 h 2277531"/>
                    <a:gd name="connsiteX59" fmla="*/ 531797 w 2110147"/>
                    <a:gd name="connsiteY59" fmla="*/ 2219630 h 2277531"/>
                    <a:gd name="connsiteX60" fmla="*/ 512094 w 2110147"/>
                    <a:gd name="connsiteY60" fmla="*/ 2261924 h 2277531"/>
                    <a:gd name="connsiteX61" fmla="*/ 485549 w 2110147"/>
                    <a:gd name="connsiteY61" fmla="*/ 2275811 h 2277531"/>
                    <a:gd name="connsiteX62" fmla="*/ 464705 w 2110147"/>
                    <a:gd name="connsiteY62" fmla="*/ 2270104 h 2277531"/>
                    <a:gd name="connsiteX63" fmla="*/ 468190 w 2110147"/>
                    <a:gd name="connsiteY63" fmla="*/ 2230093 h 2277531"/>
                    <a:gd name="connsiteX64" fmla="*/ 506392 w 2110147"/>
                    <a:gd name="connsiteY64" fmla="*/ 2183740 h 2277531"/>
                    <a:gd name="connsiteX65" fmla="*/ 529517 w 2110147"/>
                    <a:gd name="connsiteY65" fmla="*/ 2136246 h 2277531"/>
                    <a:gd name="connsiteX66" fmla="*/ 508103 w 2110147"/>
                    <a:gd name="connsiteY66" fmla="*/ 2104350 h 2277531"/>
                    <a:gd name="connsiteX67" fmla="*/ 507596 w 2110147"/>
                    <a:gd name="connsiteY67" fmla="*/ 2063324 h 2277531"/>
                    <a:gd name="connsiteX68" fmla="*/ 476362 w 2110147"/>
                    <a:gd name="connsiteY68" fmla="*/ 2027371 h 2277531"/>
                    <a:gd name="connsiteX69" fmla="*/ 452034 w 2110147"/>
                    <a:gd name="connsiteY69" fmla="*/ 1913866 h 2277531"/>
                    <a:gd name="connsiteX70" fmla="*/ 462234 w 2110147"/>
                    <a:gd name="connsiteY70" fmla="*/ 1861743 h 2277531"/>
                    <a:gd name="connsiteX71" fmla="*/ 477439 w 2110147"/>
                    <a:gd name="connsiteY71" fmla="*/ 1815391 h 2277531"/>
                    <a:gd name="connsiteX72" fmla="*/ 499423 w 2110147"/>
                    <a:gd name="connsiteY72" fmla="*/ 1781847 h 2277531"/>
                    <a:gd name="connsiteX73" fmla="*/ 542314 w 2110147"/>
                    <a:gd name="connsiteY73" fmla="*/ 1792246 h 2277531"/>
                    <a:gd name="connsiteX74" fmla="*/ 560750 w 2110147"/>
                    <a:gd name="connsiteY74" fmla="*/ 1814186 h 2277531"/>
                    <a:gd name="connsiteX75" fmla="*/ 588500 w 2110147"/>
                    <a:gd name="connsiteY75" fmla="*/ 1808416 h 2277531"/>
                    <a:gd name="connsiteX76" fmla="*/ 607063 w 2110147"/>
                    <a:gd name="connsiteY76" fmla="*/ 1751664 h 2277531"/>
                    <a:gd name="connsiteX77" fmla="*/ 613968 w 2110147"/>
                    <a:gd name="connsiteY77" fmla="*/ 1655597 h 2277531"/>
                    <a:gd name="connsiteX78" fmla="*/ 591984 w 2110147"/>
                    <a:gd name="connsiteY78" fmla="*/ 1633531 h 2277531"/>
                    <a:gd name="connsiteX79" fmla="*/ 598890 w 2110147"/>
                    <a:gd name="connsiteY79" fmla="*/ 1598782 h 2277531"/>
                    <a:gd name="connsiteX80" fmla="*/ 584952 w 2110147"/>
                    <a:gd name="connsiteY80" fmla="*/ 1567521 h 2277531"/>
                    <a:gd name="connsiteX81" fmla="*/ 563602 w 2110147"/>
                    <a:gd name="connsiteY81" fmla="*/ 1588953 h 2277531"/>
                    <a:gd name="connsiteX82" fmla="*/ 520204 w 2110147"/>
                    <a:gd name="connsiteY82" fmla="*/ 1594216 h 2277531"/>
                    <a:gd name="connsiteX83" fmla="*/ 484979 w 2110147"/>
                    <a:gd name="connsiteY83" fmla="*/ 1579632 h 2277531"/>
                    <a:gd name="connsiteX84" fmla="*/ 454252 w 2110147"/>
                    <a:gd name="connsiteY84" fmla="*/ 1597641 h 2277531"/>
                    <a:gd name="connsiteX85" fmla="*/ 399893 w 2110147"/>
                    <a:gd name="connsiteY85" fmla="*/ 1563082 h 2277531"/>
                    <a:gd name="connsiteX86" fmla="*/ 362831 w 2110147"/>
                    <a:gd name="connsiteY86" fmla="*/ 1554775 h 2277531"/>
                    <a:gd name="connsiteX87" fmla="*/ 313098 w 2110147"/>
                    <a:gd name="connsiteY87" fmla="*/ 1573355 h 2277531"/>
                    <a:gd name="connsiteX88" fmla="*/ 278380 w 2110147"/>
                    <a:gd name="connsiteY88" fmla="*/ 1549068 h 2277531"/>
                    <a:gd name="connsiteX89" fmla="*/ 238973 w 2110147"/>
                    <a:gd name="connsiteY89" fmla="*/ 1486610 h 2277531"/>
                    <a:gd name="connsiteX90" fmla="*/ 157816 w 2110147"/>
                    <a:gd name="connsiteY90" fmla="*/ 1461055 h 2277531"/>
                    <a:gd name="connsiteX91" fmla="*/ 113468 w 2110147"/>
                    <a:gd name="connsiteY91" fmla="*/ 1432711 h 2277531"/>
                    <a:gd name="connsiteX92" fmla="*/ 39913 w 2110147"/>
                    <a:gd name="connsiteY92" fmla="*/ 1393904 h 2277531"/>
                    <a:gd name="connsiteX93" fmla="*/ 44031 w 2110147"/>
                    <a:gd name="connsiteY93" fmla="*/ 1377164 h 2277531"/>
                    <a:gd name="connsiteX94" fmla="*/ 37633 w 2110147"/>
                    <a:gd name="connsiteY94" fmla="*/ 1354590 h 2277531"/>
                    <a:gd name="connsiteX95" fmla="*/ 29840 w 2110147"/>
                    <a:gd name="connsiteY95" fmla="*/ 1333411 h 2277531"/>
                    <a:gd name="connsiteX96" fmla="*/ 0 w 2110147"/>
                    <a:gd name="connsiteY96" fmla="*/ 1314007 h 2277531"/>
                    <a:gd name="connsiteX97" fmla="*/ 13875 w 2110147"/>
                    <a:gd name="connsiteY97" fmla="*/ 1292955 h 2277531"/>
                    <a:gd name="connsiteX98" fmla="*/ 13875 w 2110147"/>
                    <a:gd name="connsiteY98" fmla="*/ 1250914 h 2277531"/>
                    <a:gd name="connsiteX99" fmla="*/ 25469 w 2110147"/>
                    <a:gd name="connsiteY99" fmla="*/ 1223077 h 2277531"/>
                    <a:gd name="connsiteX100" fmla="*/ 53788 w 2110147"/>
                    <a:gd name="connsiteY100" fmla="*/ 1181988 h 2277531"/>
                    <a:gd name="connsiteX101" fmla="*/ 72858 w 2110147"/>
                    <a:gd name="connsiteY101" fmla="*/ 1104437 h 2277531"/>
                    <a:gd name="connsiteX102" fmla="*/ 78686 w 2110147"/>
                    <a:gd name="connsiteY102" fmla="*/ 1057514 h 2277531"/>
                    <a:gd name="connsiteX103" fmla="*/ 71084 w 2110147"/>
                    <a:gd name="connsiteY103" fmla="*/ 1005391 h 2277531"/>
                    <a:gd name="connsiteX104" fmla="*/ 49163 w 2110147"/>
                    <a:gd name="connsiteY104" fmla="*/ 974700 h 2277531"/>
                    <a:gd name="connsiteX105" fmla="*/ 52014 w 2110147"/>
                    <a:gd name="connsiteY105" fmla="*/ 928918 h 2277531"/>
                    <a:gd name="connsiteX106" fmla="*/ 30600 w 2110147"/>
                    <a:gd name="connsiteY106" fmla="*/ 899940 h 2277531"/>
                    <a:gd name="connsiteX107" fmla="*/ 14445 w 2110147"/>
                    <a:gd name="connsiteY107" fmla="*/ 880283 h 2277531"/>
                    <a:gd name="connsiteX108" fmla="*/ 12481 w 2110147"/>
                    <a:gd name="connsiteY108" fmla="*/ 776607 h 2277531"/>
                    <a:gd name="connsiteX109" fmla="*/ 59236 w 2110147"/>
                    <a:gd name="connsiteY109" fmla="*/ 756570 h 2277531"/>
                    <a:gd name="connsiteX110" fmla="*/ 357826 w 2110147"/>
                    <a:gd name="connsiteY110" fmla="*/ 648012 h 2277531"/>
                    <a:gd name="connsiteX111" fmla="*/ 594835 w 2110147"/>
                    <a:gd name="connsiteY111" fmla="*/ 411809 h 2277531"/>
                    <a:gd name="connsiteX112" fmla="*/ 621697 w 2110147"/>
                    <a:gd name="connsiteY112" fmla="*/ 395259 h 2277531"/>
                    <a:gd name="connsiteX113" fmla="*/ 652108 w 2110147"/>
                    <a:gd name="connsiteY113" fmla="*/ 327537 h 2277531"/>
                    <a:gd name="connsiteX114" fmla="*/ 667756 w 2110147"/>
                    <a:gd name="connsiteY114" fmla="*/ 278902 h 2277531"/>
                    <a:gd name="connsiteX115" fmla="*/ 696456 w 2110147"/>
                    <a:gd name="connsiteY115" fmla="*/ 244089 h 2277531"/>
                    <a:gd name="connsiteX116" fmla="*/ 696456 w 2110147"/>
                    <a:gd name="connsiteY116" fmla="*/ 178904 h 2277531"/>
                    <a:gd name="connsiteX117" fmla="*/ 712865 w 2110147"/>
                    <a:gd name="connsiteY117" fmla="*/ 150243 h 2277531"/>
                    <a:gd name="connsiteX118" fmla="*/ 677259 w 2110147"/>
                    <a:gd name="connsiteY118" fmla="*/ 112894 h 2277531"/>
                    <a:gd name="connsiteX119" fmla="*/ 646026 w 2110147"/>
                    <a:gd name="connsiteY119" fmla="*/ 72058 h 2277531"/>
                    <a:gd name="connsiteX120" fmla="*/ 613081 w 2110147"/>
                    <a:gd name="connsiteY120" fmla="*/ 45172 h 2277531"/>
                    <a:gd name="connsiteX121" fmla="*/ 606999 w 2110147"/>
                    <a:gd name="connsiteY121" fmla="*/ 21774 h 2277531"/>
                    <a:gd name="connsiteX122" fmla="*/ 644378 w 2110147"/>
                    <a:gd name="connsiteY122" fmla="*/ 21774 h 2277531"/>
                    <a:gd name="connsiteX123" fmla="*/ 684102 w 2110147"/>
                    <a:gd name="connsiteY123" fmla="*/ 17462 h 2277531"/>
                    <a:gd name="connsiteX124" fmla="*/ 724965 w 2110147"/>
                    <a:gd name="connsiteY124" fmla="*/ 3448 h 2277531"/>
                    <a:gd name="connsiteX125" fmla="*/ 797886 w 2110147"/>
                    <a:gd name="connsiteY125" fmla="*/ 43397 h 2277531"/>
                    <a:gd name="connsiteX126" fmla="*/ 818730 w 2110147"/>
                    <a:gd name="connsiteY126" fmla="*/ 44221 h 2277531"/>
                    <a:gd name="connsiteX127" fmla="*/ 894249 w 2110147"/>
                    <a:gd name="connsiteY127" fmla="*/ 106743 h 2277531"/>
                    <a:gd name="connsiteX128" fmla="*/ 921998 w 2110147"/>
                    <a:gd name="connsiteY128" fmla="*/ 132868 h 2277531"/>
                    <a:gd name="connsiteX129" fmla="*/ 946326 w 2110147"/>
                    <a:gd name="connsiteY129" fmla="*/ 179728 h 2277531"/>
                    <a:gd name="connsiteX130" fmla="*/ 974075 w 2110147"/>
                    <a:gd name="connsiteY130" fmla="*/ 254489 h 2277531"/>
                    <a:gd name="connsiteX131" fmla="*/ 1023492 w 2110147"/>
                    <a:gd name="connsiteY131" fmla="*/ 259625 h 2277531"/>
                    <a:gd name="connsiteX132" fmla="*/ 1047820 w 2110147"/>
                    <a:gd name="connsiteY132" fmla="*/ 291837 h 2277531"/>
                    <a:gd name="connsiteX133" fmla="*/ 1088620 w 2110147"/>
                    <a:gd name="connsiteY133" fmla="*/ 318723 h 2277531"/>
                    <a:gd name="connsiteX134" fmla="*/ 1111111 w 2110147"/>
                    <a:gd name="connsiteY134" fmla="*/ 319611 h 2277531"/>
                    <a:gd name="connsiteX135" fmla="*/ 1139810 w 2110147"/>
                    <a:gd name="connsiteY135" fmla="*/ 340473 h 2277531"/>
                    <a:gd name="connsiteX136" fmla="*/ 1164962 w 2110147"/>
                    <a:gd name="connsiteY136" fmla="*/ 391708 h 2277531"/>
                    <a:gd name="connsiteX137" fmla="*/ 1171931 w 2110147"/>
                    <a:gd name="connsiteY137" fmla="*/ 429944 h 2277531"/>
                    <a:gd name="connsiteX138" fmla="*/ 1195753 w 2110147"/>
                    <a:gd name="connsiteY138" fmla="*/ 471161 h 2277531"/>
                    <a:gd name="connsiteX139" fmla="*/ 1233512 w 2110147"/>
                    <a:gd name="connsiteY139" fmla="*/ 464630 h 2277531"/>
                    <a:gd name="connsiteX140" fmla="*/ 1262211 w 2110147"/>
                    <a:gd name="connsiteY140" fmla="*/ 507241 h 2277531"/>
                    <a:gd name="connsiteX141" fmla="*/ 1262211 w 2110147"/>
                    <a:gd name="connsiteY141" fmla="*/ 538502 h 2277531"/>
                    <a:gd name="connsiteX142" fmla="*/ 1262211 w 2110147"/>
                    <a:gd name="connsiteY142" fmla="*/ 587138 h 2277531"/>
                    <a:gd name="connsiteX143" fmla="*/ 1306433 w 2110147"/>
                    <a:gd name="connsiteY143" fmla="*/ 630574 h 2277531"/>
                    <a:gd name="connsiteX144" fmla="*/ 1345522 w 2110147"/>
                    <a:gd name="connsiteY144" fmla="*/ 627086 h 2277531"/>
                    <a:gd name="connsiteX145" fmla="*/ 1378340 w 2110147"/>
                    <a:gd name="connsiteY145" fmla="*/ 640149 h 2277531"/>
                    <a:gd name="connsiteX146" fmla="*/ 1404505 w 2110147"/>
                    <a:gd name="connsiteY146" fmla="*/ 634061 h 2277531"/>
                    <a:gd name="connsiteX147" fmla="*/ 1466973 w 2110147"/>
                    <a:gd name="connsiteY147" fmla="*/ 658347 h 2277531"/>
                    <a:gd name="connsiteX148" fmla="*/ 1479074 w 2110147"/>
                    <a:gd name="connsiteY148" fmla="*/ 646236 h 2277531"/>
                    <a:gd name="connsiteX149" fmla="*/ 1504289 w 2110147"/>
                    <a:gd name="connsiteY149" fmla="*/ 643636 h 2277531"/>
                    <a:gd name="connsiteX150" fmla="*/ 1526019 w 2110147"/>
                    <a:gd name="connsiteY150" fmla="*/ 657586 h 2277531"/>
                    <a:gd name="connsiteX151" fmla="*/ 1538944 w 2110147"/>
                    <a:gd name="connsiteY151" fmla="*/ 634125 h 2277531"/>
                    <a:gd name="connsiteX152" fmla="*/ 1571128 w 2110147"/>
                    <a:gd name="connsiteY152" fmla="*/ 619414 h 2277531"/>
                    <a:gd name="connsiteX153" fmla="*/ 1613639 w 2110147"/>
                    <a:gd name="connsiteY153" fmla="*/ 583714 h 2277531"/>
                    <a:gd name="connsiteX154" fmla="*/ 1638284 w 2110147"/>
                    <a:gd name="connsiteY154" fmla="*/ 582382 h 2277531"/>
                    <a:gd name="connsiteX155" fmla="*/ 1669961 w 2110147"/>
                    <a:gd name="connsiteY155" fmla="*/ 587138 h 2277531"/>
                    <a:gd name="connsiteX156" fmla="*/ 1703032 w 2110147"/>
                    <a:gd name="connsiteY156" fmla="*/ 614087 h 2277531"/>
                    <a:gd name="connsiteX157" fmla="*/ 1720391 w 2110147"/>
                    <a:gd name="connsiteY157" fmla="*/ 620175 h 2277531"/>
                    <a:gd name="connsiteX158" fmla="*/ 1755109 w 2110147"/>
                    <a:gd name="connsiteY158" fmla="*/ 638373 h 2277531"/>
                    <a:gd name="connsiteX159" fmla="*/ 1794135 w 2110147"/>
                    <a:gd name="connsiteY159" fmla="*/ 606224 h 2277531"/>
                    <a:gd name="connsiteX160" fmla="*/ 1828854 w 2110147"/>
                    <a:gd name="connsiteY160" fmla="*/ 608063 h 2277531"/>
                    <a:gd name="connsiteX161" fmla="*/ 1839244 w 2110147"/>
                    <a:gd name="connsiteY161" fmla="*/ 584601 h 2277531"/>
                    <a:gd name="connsiteX162" fmla="*/ 1938204 w 2110147"/>
                    <a:gd name="connsiteY162" fmla="*/ 642748 h 2277531"/>
                    <a:gd name="connsiteX163" fmla="*/ 1945173 w 2110147"/>
                    <a:gd name="connsiteY163" fmla="*/ 671473 h 2277531"/>
                    <a:gd name="connsiteX164" fmla="*/ 1979891 w 2110147"/>
                    <a:gd name="connsiteY164" fmla="*/ 664498 h 2277531"/>
                    <a:gd name="connsiteX165" fmla="*/ 1992815 w 2110147"/>
                    <a:gd name="connsiteY165" fmla="*/ 683585 h 2277531"/>
                    <a:gd name="connsiteX166" fmla="*/ 2019361 w 2110147"/>
                    <a:gd name="connsiteY166" fmla="*/ 689291 h 2277531"/>
                    <a:gd name="connsiteX167" fmla="*/ 2038874 w 2110147"/>
                    <a:gd name="connsiteY167" fmla="*/ 695823 h 2277531"/>
                    <a:gd name="connsiteX168" fmla="*/ 2064026 w 2110147"/>
                    <a:gd name="connsiteY168" fmla="*/ 710534 h 2277531"/>
                    <a:gd name="connsiteX169" fmla="*/ 2080498 w 2110147"/>
                    <a:gd name="connsiteY169" fmla="*/ 727020 h 2277531"/>
                    <a:gd name="connsiteX170" fmla="*/ 1991992 w 2110147"/>
                    <a:gd name="connsiteY170" fmla="*/ 858152 h 2277531"/>
                    <a:gd name="connsiteX171" fmla="*/ 1951191 w 2110147"/>
                    <a:gd name="connsiteY171" fmla="*/ 945912 h 2277531"/>
                    <a:gd name="connsiteX172" fmla="*/ 1905259 w 2110147"/>
                    <a:gd name="connsiteY172" fmla="*/ 1011034 h 2277531"/>
                    <a:gd name="connsiteX173" fmla="*/ 1968614 w 2110147"/>
                    <a:gd name="connsiteY173" fmla="*/ 1037096 h 2277531"/>
                    <a:gd name="connsiteX174" fmla="*/ 1991231 w 2110147"/>
                    <a:gd name="connsiteY174" fmla="*/ 1029296 h 2277531"/>
                    <a:gd name="connsiteX175" fmla="*/ 2036276 w 2110147"/>
                    <a:gd name="connsiteY175" fmla="*/ 1045783 h 2277531"/>
                    <a:gd name="connsiteX176" fmla="*/ 2046730 w 2110147"/>
                    <a:gd name="connsiteY176" fmla="*/ 1073556 h 2277531"/>
                    <a:gd name="connsiteX177" fmla="*/ 2066243 w 2110147"/>
                    <a:gd name="connsiteY177" fmla="*/ 1086112 h 2277531"/>
                    <a:gd name="connsiteX178" fmla="*/ 2080561 w 2110147"/>
                    <a:gd name="connsiteY178" fmla="*/ 1100379 h 2277531"/>
                    <a:gd name="connsiteX179" fmla="*/ 2105840 w 2110147"/>
                    <a:gd name="connsiteY179" fmla="*/ 1123967 h 2277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</a:cxnLst>
                  <a:rect l="l" t="t" r="r" b="b"/>
                  <a:pathLst>
                    <a:path w="2110147" h="2277531">
                      <a:moveTo>
                        <a:pt x="2105840" y="1123967"/>
                      </a:moveTo>
                      <a:cubicBezTo>
                        <a:pt x="2105840" y="1136142"/>
                        <a:pt x="2110148" y="1164867"/>
                        <a:pt x="2110148" y="1164867"/>
                      </a:cubicBezTo>
                      <a:cubicBezTo>
                        <a:pt x="2110148" y="1164867"/>
                        <a:pt x="2084172" y="1162204"/>
                        <a:pt x="2078090" y="1156053"/>
                      </a:cubicBezTo>
                      <a:cubicBezTo>
                        <a:pt x="2071945" y="1150029"/>
                        <a:pt x="2060288" y="1138298"/>
                        <a:pt x="2060288" y="1138298"/>
                      </a:cubicBezTo>
                      <a:lnTo>
                        <a:pt x="2053319" y="1131386"/>
                      </a:lnTo>
                      <a:lnTo>
                        <a:pt x="2045970" y="1149205"/>
                      </a:lnTo>
                      <a:cubicBezTo>
                        <a:pt x="2045970" y="1149205"/>
                        <a:pt x="2034692" y="1157004"/>
                        <a:pt x="2028610" y="1150980"/>
                      </a:cubicBezTo>
                      <a:cubicBezTo>
                        <a:pt x="2022592" y="1144893"/>
                        <a:pt x="2022592" y="1136206"/>
                        <a:pt x="2022592" y="1128279"/>
                      </a:cubicBezTo>
                      <a:cubicBezTo>
                        <a:pt x="2022592" y="1120543"/>
                        <a:pt x="2015116" y="1113188"/>
                        <a:pt x="2015116" y="1113188"/>
                      </a:cubicBezTo>
                      <a:lnTo>
                        <a:pt x="1992942" y="1100506"/>
                      </a:lnTo>
                      <a:cubicBezTo>
                        <a:pt x="1992942" y="1100506"/>
                        <a:pt x="1982552" y="1110968"/>
                        <a:pt x="1973112" y="1110968"/>
                      </a:cubicBezTo>
                      <a:cubicBezTo>
                        <a:pt x="1963545" y="1110968"/>
                        <a:pt x="1960061" y="1106593"/>
                        <a:pt x="1941878" y="1106593"/>
                      </a:cubicBezTo>
                      <a:cubicBezTo>
                        <a:pt x="1923569" y="1106593"/>
                        <a:pt x="1919261" y="1110968"/>
                        <a:pt x="1913179" y="1116992"/>
                      </a:cubicBezTo>
                      <a:cubicBezTo>
                        <a:pt x="1907097" y="1123143"/>
                        <a:pt x="1889801" y="1116168"/>
                        <a:pt x="1882832" y="1123143"/>
                      </a:cubicBezTo>
                      <a:cubicBezTo>
                        <a:pt x="1875863" y="1130118"/>
                        <a:pt x="1874152" y="1141342"/>
                        <a:pt x="1847163" y="1152629"/>
                      </a:cubicBezTo>
                      <a:cubicBezTo>
                        <a:pt x="1820301" y="1163916"/>
                        <a:pt x="1849000" y="1172603"/>
                        <a:pt x="1815929" y="1168354"/>
                      </a:cubicBezTo>
                      <a:cubicBezTo>
                        <a:pt x="1783048" y="1163916"/>
                        <a:pt x="1774306" y="1163091"/>
                        <a:pt x="1759544" y="1170003"/>
                      </a:cubicBezTo>
                      <a:cubicBezTo>
                        <a:pt x="1744782" y="1176915"/>
                        <a:pt x="1735216" y="1171842"/>
                        <a:pt x="1713549" y="1176915"/>
                      </a:cubicBezTo>
                      <a:cubicBezTo>
                        <a:pt x="1691881" y="1182241"/>
                        <a:pt x="1677057" y="1196128"/>
                        <a:pt x="1629351" y="1196128"/>
                      </a:cubicBezTo>
                      <a:cubicBezTo>
                        <a:pt x="1581645" y="1196128"/>
                        <a:pt x="1579871" y="1203040"/>
                        <a:pt x="1556430" y="1218639"/>
                      </a:cubicBezTo>
                      <a:cubicBezTo>
                        <a:pt x="1532988" y="1234301"/>
                        <a:pt x="1515693" y="1252563"/>
                        <a:pt x="1488767" y="1262962"/>
                      </a:cubicBezTo>
                      <a:cubicBezTo>
                        <a:pt x="1461841" y="1273362"/>
                        <a:pt x="1471408" y="1282429"/>
                        <a:pt x="1441885" y="1300501"/>
                      </a:cubicBezTo>
                      <a:cubicBezTo>
                        <a:pt x="1412425" y="1318573"/>
                        <a:pt x="1371181" y="1326816"/>
                        <a:pt x="1349894" y="1348122"/>
                      </a:cubicBezTo>
                      <a:cubicBezTo>
                        <a:pt x="1328670" y="1369364"/>
                        <a:pt x="1316950" y="1354146"/>
                        <a:pt x="1316950" y="1373296"/>
                      </a:cubicBezTo>
                      <a:cubicBezTo>
                        <a:pt x="1316950" y="1392382"/>
                        <a:pt x="1318217" y="1426687"/>
                        <a:pt x="1304786" y="1440193"/>
                      </a:cubicBezTo>
                      <a:cubicBezTo>
                        <a:pt x="1291291" y="1453636"/>
                        <a:pt x="1291735" y="1430618"/>
                        <a:pt x="1291735" y="1467143"/>
                      </a:cubicBezTo>
                      <a:cubicBezTo>
                        <a:pt x="1291735" y="1503540"/>
                        <a:pt x="1249287" y="1527889"/>
                        <a:pt x="1237123" y="1554839"/>
                      </a:cubicBezTo>
                      <a:cubicBezTo>
                        <a:pt x="1224959" y="1581788"/>
                        <a:pt x="1235349" y="1570438"/>
                        <a:pt x="1230154" y="1609562"/>
                      </a:cubicBezTo>
                      <a:cubicBezTo>
                        <a:pt x="1225022" y="1648686"/>
                        <a:pt x="1231928" y="1636511"/>
                        <a:pt x="1242318" y="1663333"/>
                      </a:cubicBezTo>
                      <a:cubicBezTo>
                        <a:pt x="1252708" y="1690346"/>
                        <a:pt x="1275326" y="1729407"/>
                        <a:pt x="1267406" y="1737270"/>
                      </a:cubicBezTo>
                      <a:cubicBezTo>
                        <a:pt x="1259677" y="1745132"/>
                        <a:pt x="1238834" y="1744245"/>
                        <a:pt x="1220651" y="1744245"/>
                      </a:cubicBezTo>
                      <a:cubicBezTo>
                        <a:pt x="1202405" y="1744245"/>
                        <a:pt x="1209817" y="1729914"/>
                        <a:pt x="1189417" y="1750269"/>
                      </a:cubicBezTo>
                      <a:cubicBezTo>
                        <a:pt x="1169017" y="1770750"/>
                        <a:pt x="1174655" y="1745957"/>
                        <a:pt x="1143358" y="1765107"/>
                      </a:cubicBezTo>
                      <a:cubicBezTo>
                        <a:pt x="1112125" y="1784256"/>
                        <a:pt x="1081778" y="1778993"/>
                        <a:pt x="1077406" y="1814630"/>
                      </a:cubicBezTo>
                      <a:cubicBezTo>
                        <a:pt x="1073035" y="1850203"/>
                        <a:pt x="1065242" y="1843228"/>
                        <a:pt x="1065242" y="1867577"/>
                      </a:cubicBezTo>
                      <a:cubicBezTo>
                        <a:pt x="1065242" y="1891927"/>
                        <a:pt x="1057513" y="1875377"/>
                        <a:pt x="1073035" y="1904989"/>
                      </a:cubicBezTo>
                      <a:cubicBezTo>
                        <a:pt x="1088747" y="1934475"/>
                        <a:pt x="1095716" y="1919764"/>
                        <a:pt x="1069550" y="1934475"/>
                      </a:cubicBezTo>
                      <a:cubicBezTo>
                        <a:pt x="1043575" y="1949249"/>
                        <a:pt x="1040534" y="1934982"/>
                        <a:pt x="1030524" y="1944874"/>
                      </a:cubicBezTo>
                      <a:cubicBezTo>
                        <a:pt x="1023492" y="1951913"/>
                        <a:pt x="1019057" y="1957239"/>
                        <a:pt x="1017093" y="1963707"/>
                      </a:cubicBezTo>
                      <a:lnTo>
                        <a:pt x="999797" y="1952737"/>
                      </a:lnTo>
                      <a:cubicBezTo>
                        <a:pt x="999797" y="1952737"/>
                        <a:pt x="972301" y="1933333"/>
                        <a:pt x="957033" y="1917988"/>
                      </a:cubicBezTo>
                      <a:cubicBezTo>
                        <a:pt x="941701" y="1902579"/>
                        <a:pt x="941448" y="1914501"/>
                        <a:pt x="915979" y="1914501"/>
                      </a:cubicBezTo>
                      <a:cubicBezTo>
                        <a:pt x="890511" y="1914501"/>
                        <a:pt x="893995" y="1909238"/>
                        <a:pt x="879487" y="1900614"/>
                      </a:cubicBezTo>
                      <a:cubicBezTo>
                        <a:pt x="865042" y="1891927"/>
                        <a:pt x="869350" y="1902643"/>
                        <a:pt x="860417" y="1911584"/>
                      </a:cubicBezTo>
                      <a:cubicBezTo>
                        <a:pt x="851484" y="1920525"/>
                        <a:pt x="854652" y="1932382"/>
                        <a:pt x="839637" y="1938850"/>
                      </a:cubicBezTo>
                      <a:cubicBezTo>
                        <a:pt x="824559" y="1945191"/>
                        <a:pt x="840207" y="1956161"/>
                        <a:pt x="843121" y="1979940"/>
                      </a:cubicBezTo>
                      <a:cubicBezTo>
                        <a:pt x="846036" y="2003655"/>
                        <a:pt x="861684" y="2004796"/>
                        <a:pt x="861684" y="2004796"/>
                      </a:cubicBezTo>
                      <a:cubicBezTo>
                        <a:pt x="861684" y="2004796"/>
                        <a:pt x="866246" y="2018620"/>
                        <a:pt x="858200" y="2033141"/>
                      </a:cubicBezTo>
                      <a:cubicBezTo>
                        <a:pt x="850027" y="2047662"/>
                        <a:pt x="826966" y="2064402"/>
                        <a:pt x="819364" y="2078099"/>
                      </a:cubicBezTo>
                      <a:cubicBezTo>
                        <a:pt x="811888" y="2091795"/>
                        <a:pt x="808973" y="2089386"/>
                        <a:pt x="781794" y="2101497"/>
                      </a:cubicBezTo>
                      <a:cubicBezTo>
                        <a:pt x="754615" y="2113672"/>
                        <a:pt x="767286" y="2099151"/>
                        <a:pt x="755756" y="2096297"/>
                      </a:cubicBezTo>
                      <a:cubicBezTo>
                        <a:pt x="744162" y="2093380"/>
                        <a:pt x="738080" y="2094205"/>
                        <a:pt x="727309" y="2083488"/>
                      </a:cubicBezTo>
                      <a:cubicBezTo>
                        <a:pt x="716603" y="2072836"/>
                        <a:pt x="711661" y="2080001"/>
                        <a:pt x="704185" y="2087610"/>
                      </a:cubicBezTo>
                      <a:cubicBezTo>
                        <a:pt x="696646" y="2095093"/>
                        <a:pt x="682771" y="2112467"/>
                        <a:pt x="675866" y="2119442"/>
                      </a:cubicBezTo>
                      <a:cubicBezTo>
                        <a:pt x="668897" y="2126417"/>
                        <a:pt x="653882" y="2123500"/>
                        <a:pt x="637029" y="2123500"/>
                      </a:cubicBezTo>
                      <a:cubicBezTo>
                        <a:pt x="620304" y="2123500"/>
                        <a:pt x="632214" y="2134343"/>
                        <a:pt x="611878" y="2154761"/>
                      </a:cubicBezTo>
                      <a:cubicBezTo>
                        <a:pt x="591414" y="2175116"/>
                        <a:pt x="606999" y="2164019"/>
                        <a:pt x="611054" y="2186657"/>
                      </a:cubicBezTo>
                      <a:cubicBezTo>
                        <a:pt x="615172" y="2209167"/>
                        <a:pt x="603515" y="2196422"/>
                        <a:pt x="589133" y="2191222"/>
                      </a:cubicBezTo>
                      <a:cubicBezTo>
                        <a:pt x="574625" y="2185959"/>
                        <a:pt x="575765" y="2190652"/>
                        <a:pt x="555239" y="2196168"/>
                      </a:cubicBezTo>
                      <a:cubicBezTo>
                        <a:pt x="534712" y="2201685"/>
                        <a:pt x="543391" y="2208026"/>
                        <a:pt x="531797" y="2219630"/>
                      </a:cubicBezTo>
                      <a:cubicBezTo>
                        <a:pt x="520204" y="2231171"/>
                        <a:pt x="523181" y="2238082"/>
                        <a:pt x="512094" y="2261924"/>
                      </a:cubicBezTo>
                      <a:cubicBezTo>
                        <a:pt x="501197" y="2285640"/>
                        <a:pt x="491631" y="2269787"/>
                        <a:pt x="485549" y="2275811"/>
                      </a:cubicBezTo>
                      <a:cubicBezTo>
                        <a:pt x="479467" y="2281835"/>
                        <a:pt x="464705" y="2270104"/>
                        <a:pt x="464705" y="2270104"/>
                      </a:cubicBezTo>
                      <a:cubicBezTo>
                        <a:pt x="470217" y="2255266"/>
                        <a:pt x="447029" y="2269090"/>
                        <a:pt x="468190" y="2230093"/>
                      </a:cubicBezTo>
                      <a:cubicBezTo>
                        <a:pt x="491314" y="2187227"/>
                        <a:pt x="488970" y="2201114"/>
                        <a:pt x="506392" y="2183740"/>
                      </a:cubicBezTo>
                      <a:cubicBezTo>
                        <a:pt x="523751" y="2166365"/>
                        <a:pt x="535345" y="2152479"/>
                        <a:pt x="529517" y="2136246"/>
                      </a:cubicBezTo>
                      <a:cubicBezTo>
                        <a:pt x="523751" y="2120013"/>
                        <a:pt x="492518" y="2120013"/>
                        <a:pt x="508103" y="2104350"/>
                      </a:cubicBezTo>
                      <a:cubicBezTo>
                        <a:pt x="523751" y="2088752"/>
                        <a:pt x="519760" y="2075435"/>
                        <a:pt x="507596" y="2063324"/>
                      </a:cubicBezTo>
                      <a:cubicBezTo>
                        <a:pt x="495432" y="2051149"/>
                        <a:pt x="493721" y="2065607"/>
                        <a:pt x="476362" y="2027371"/>
                      </a:cubicBezTo>
                      <a:cubicBezTo>
                        <a:pt x="459003" y="1989198"/>
                        <a:pt x="447346" y="1953244"/>
                        <a:pt x="452034" y="1913866"/>
                      </a:cubicBezTo>
                      <a:cubicBezTo>
                        <a:pt x="456532" y="1874425"/>
                        <a:pt x="442468" y="1881527"/>
                        <a:pt x="462234" y="1861743"/>
                      </a:cubicBezTo>
                      <a:cubicBezTo>
                        <a:pt x="482064" y="1841896"/>
                        <a:pt x="477439" y="1855910"/>
                        <a:pt x="477439" y="1815391"/>
                      </a:cubicBezTo>
                      <a:cubicBezTo>
                        <a:pt x="477439" y="1774872"/>
                        <a:pt x="456532" y="1781847"/>
                        <a:pt x="499423" y="1781847"/>
                      </a:cubicBezTo>
                      <a:cubicBezTo>
                        <a:pt x="542314" y="1781847"/>
                        <a:pt x="531861" y="1792246"/>
                        <a:pt x="542314" y="1792246"/>
                      </a:cubicBezTo>
                      <a:cubicBezTo>
                        <a:pt x="552705" y="1792246"/>
                        <a:pt x="550297" y="1803787"/>
                        <a:pt x="560750" y="1814186"/>
                      </a:cubicBezTo>
                      <a:cubicBezTo>
                        <a:pt x="571141" y="1824585"/>
                        <a:pt x="580517" y="1836253"/>
                        <a:pt x="588500" y="1808416"/>
                      </a:cubicBezTo>
                      <a:cubicBezTo>
                        <a:pt x="596673" y="1780579"/>
                        <a:pt x="590844" y="1802645"/>
                        <a:pt x="607063" y="1751664"/>
                      </a:cubicBezTo>
                      <a:cubicBezTo>
                        <a:pt x="623218" y="1700682"/>
                        <a:pt x="627906" y="1669484"/>
                        <a:pt x="613968" y="1655597"/>
                      </a:cubicBezTo>
                      <a:cubicBezTo>
                        <a:pt x="600094" y="1641647"/>
                        <a:pt x="583875" y="1641647"/>
                        <a:pt x="591984" y="1633531"/>
                      </a:cubicBezTo>
                      <a:cubicBezTo>
                        <a:pt x="600094" y="1625478"/>
                        <a:pt x="612764" y="1630043"/>
                        <a:pt x="598890" y="1598782"/>
                      </a:cubicBezTo>
                      <a:cubicBezTo>
                        <a:pt x="584952" y="1567521"/>
                        <a:pt x="596609" y="1555980"/>
                        <a:pt x="584952" y="1567521"/>
                      </a:cubicBezTo>
                      <a:cubicBezTo>
                        <a:pt x="573421" y="1579061"/>
                        <a:pt x="576336" y="1576145"/>
                        <a:pt x="563602" y="1588953"/>
                      </a:cubicBezTo>
                      <a:cubicBezTo>
                        <a:pt x="550867" y="1601699"/>
                        <a:pt x="541047" y="1594216"/>
                        <a:pt x="520204" y="1594216"/>
                      </a:cubicBezTo>
                      <a:cubicBezTo>
                        <a:pt x="499360" y="1594216"/>
                        <a:pt x="502844" y="1579632"/>
                        <a:pt x="484979" y="1579632"/>
                      </a:cubicBezTo>
                      <a:cubicBezTo>
                        <a:pt x="466986" y="1579632"/>
                        <a:pt x="465845" y="1597641"/>
                        <a:pt x="454252" y="1597641"/>
                      </a:cubicBezTo>
                      <a:cubicBezTo>
                        <a:pt x="442721" y="1597641"/>
                        <a:pt x="427643" y="1571452"/>
                        <a:pt x="399893" y="1563082"/>
                      </a:cubicBezTo>
                      <a:cubicBezTo>
                        <a:pt x="372144" y="1554775"/>
                        <a:pt x="390580" y="1545517"/>
                        <a:pt x="362831" y="1554775"/>
                      </a:cubicBezTo>
                      <a:cubicBezTo>
                        <a:pt x="335082" y="1564033"/>
                        <a:pt x="332738" y="1582549"/>
                        <a:pt x="313098" y="1573355"/>
                      </a:cubicBezTo>
                      <a:cubicBezTo>
                        <a:pt x="293395" y="1564033"/>
                        <a:pt x="317659" y="1588383"/>
                        <a:pt x="278380" y="1549068"/>
                      </a:cubicBezTo>
                      <a:cubicBezTo>
                        <a:pt x="238973" y="1509627"/>
                        <a:pt x="258613" y="1495804"/>
                        <a:pt x="238973" y="1486610"/>
                      </a:cubicBezTo>
                      <a:cubicBezTo>
                        <a:pt x="219333" y="1477225"/>
                        <a:pt x="194688" y="1481917"/>
                        <a:pt x="157816" y="1461055"/>
                      </a:cubicBezTo>
                      <a:cubicBezTo>
                        <a:pt x="121007" y="1440257"/>
                        <a:pt x="153381" y="1448310"/>
                        <a:pt x="113468" y="1432711"/>
                      </a:cubicBezTo>
                      <a:cubicBezTo>
                        <a:pt x="73555" y="1417112"/>
                        <a:pt x="39913" y="1393904"/>
                        <a:pt x="39913" y="1393904"/>
                      </a:cubicBezTo>
                      <a:cubicBezTo>
                        <a:pt x="47516" y="1386422"/>
                        <a:pt x="47769" y="1380905"/>
                        <a:pt x="44031" y="1377164"/>
                      </a:cubicBezTo>
                      <a:cubicBezTo>
                        <a:pt x="40293" y="1373359"/>
                        <a:pt x="37633" y="1367779"/>
                        <a:pt x="37633" y="1354590"/>
                      </a:cubicBezTo>
                      <a:cubicBezTo>
                        <a:pt x="37633" y="1341210"/>
                        <a:pt x="34718" y="1333411"/>
                        <a:pt x="29840" y="1333411"/>
                      </a:cubicBezTo>
                      <a:cubicBezTo>
                        <a:pt x="24962" y="1333411"/>
                        <a:pt x="0" y="1324470"/>
                        <a:pt x="0" y="1314007"/>
                      </a:cubicBezTo>
                      <a:cubicBezTo>
                        <a:pt x="0" y="1303608"/>
                        <a:pt x="10453" y="1305384"/>
                        <a:pt x="13875" y="1292955"/>
                      </a:cubicBezTo>
                      <a:cubicBezTo>
                        <a:pt x="17359" y="1280463"/>
                        <a:pt x="13875" y="1275200"/>
                        <a:pt x="13875" y="1250914"/>
                      </a:cubicBezTo>
                      <a:cubicBezTo>
                        <a:pt x="13875" y="1226565"/>
                        <a:pt x="2661" y="1245968"/>
                        <a:pt x="25469" y="1223077"/>
                      </a:cubicBezTo>
                      <a:cubicBezTo>
                        <a:pt x="48340" y="1200250"/>
                        <a:pt x="34718" y="1201011"/>
                        <a:pt x="53788" y="1181988"/>
                      </a:cubicBezTo>
                      <a:cubicBezTo>
                        <a:pt x="72858" y="1162838"/>
                        <a:pt x="72858" y="1123524"/>
                        <a:pt x="72858" y="1104437"/>
                      </a:cubicBezTo>
                      <a:cubicBezTo>
                        <a:pt x="72858" y="1085287"/>
                        <a:pt x="76342" y="1081229"/>
                        <a:pt x="78686" y="1057514"/>
                      </a:cubicBezTo>
                      <a:cubicBezTo>
                        <a:pt x="80967" y="1033735"/>
                        <a:pt x="80397" y="1014649"/>
                        <a:pt x="71084" y="1005391"/>
                      </a:cubicBezTo>
                      <a:cubicBezTo>
                        <a:pt x="61897" y="996069"/>
                        <a:pt x="44538" y="996069"/>
                        <a:pt x="49163" y="974700"/>
                      </a:cubicBezTo>
                      <a:cubicBezTo>
                        <a:pt x="53725" y="953331"/>
                        <a:pt x="61264" y="938239"/>
                        <a:pt x="52014" y="928918"/>
                      </a:cubicBezTo>
                      <a:cubicBezTo>
                        <a:pt x="42764" y="919660"/>
                        <a:pt x="34085" y="912685"/>
                        <a:pt x="30600" y="899940"/>
                      </a:cubicBezTo>
                      <a:cubicBezTo>
                        <a:pt x="27116" y="887258"/>
                        <a:pt x="14445" y="880283"/>
                        <a:pt x="14445" y="880283"/>
                      </a:cubicBezTo>
                      <a:lnTo>
                        <a:pt x="12481" y="776607"/>
                      </a:lnTo>
                      <a:cubicBezTo>
                        <a:pt x="36746" y="767032"/>
                        <a:pt x="33261" y="767920"/>
                        <a:pt x="59236" y="756570"/>
                      </a:cubicBezTo>
                      <a:cubicBezTo>
                        <a:pt x="85338" y="745346"/>
                        <a:pt x="291811" y="701910"/>
                        <a:pt x="357826" y="648012"/>
                      </a:cubicBezTo>
                      <a:cubicBezTo>
                        <a:pt x="423778" y="594176"/>
                        <a:pt x="492391" y="568115"/>
                        <a:pt x="594835" y="411809"/>
                      </a:cubicBezTo>
                      <a:cubicBezTo>
                        <a:pt x="594835" y="411809"/>
                        <a:pt x="613081" y="414409"/>
                        <a:pt x="621697" y="395259"/>
                      </a:cubicBezTo>
                      <a:cubicBezTo>
                        <a:pt x="630440" y="376236"/>
                        <a:pt x="640387" y="339268"/>
                        <a:pt x="652108" y="327537"/>
                      </a:cubicBezTo>
                      <a:cubicBezTo>
                        <a:pt x="663828" y="315806"/>
                        <a:pt x="660787" y="307563"/>
                        <a:pt x="667756" y="278902"/>
                      </a:cubicBezTo>
                      <a:cubicBezTo>
                        <a:pt x="674725" y="250177"/>
                        <a:pt x="675612" y="250177"/>
                        <a:pt x="696456" y="244089"/>
                      </a:cubicBezTo>
                      <a:cubicBezTo>
                        <a:pt x="717236" y="237939"/>
                        <a:pt x="702474" y="184991"/>
                        <a:pt x="696456" y="178904"/>
                      </a:cubicBezTo>
                      <a:cubicBezTo>
                        <a:pt x="690310" y="172817"/>
                        <a:pt x="717236" y="167617"/>
                        <a:pt x="712865" y="150243"/>
                      </a:cubicBezTo>
                      <a:cubicBezTo>
                        <a:pt x="708493" y="132868"/>
                        <a:pt x="691577" y="127161"/>
                        <a:pt x="677259" y="112894"/>
                      </a:cubicBezTo>
                      <a:cubicBezTo>
                        <a:pt x="662941" y="98563"/>
                        <a:pt x="653882" y="89369"/>
                        <a:pt x="646026" y="72058"/>
                      </a:cubicBezTo>
                      <a:cubicBezTo>
                        <a:pt x="638233" y="54684"/>
                        <a:pt x="620050" y="52084"/>
                        <a:pt x="613081" y="45172"/>
                      </a:cubicBezTo>
                      <a:cubicBezTo>
                        <a:pt x="606176" y="38197"/>
                        <a:pt x="593061" y="21774"/>
                        <a:pt x="606999" y="21774"/>
                      </a:cubicBezTo>
                      <a:cubicBezTo>
                        <a:pt x="620811" y="21774"/>
                        <a:pt x="618213" y="12199"/>
                        <a:pt x="644378" y="21774"/>
                      </a:cubicBezTo>
                      <a:cubicBezTo>
                        <a:pt x="670290" y="31349"/>
                        <a:pt x="670164" y="31475"/>
                        <a:pt x="684102" y="17462"/>
                      </a:cubicBezTo>
                      <a:cubicBezTo>
                        <a:pt x="698040" y="3448"/>
                        <a:pt x="707670" y="-5176"/>
                        <a:pt x="724965" y="3448"/>
                      </a:cubicBezTo>
                      <a:cubicBezTo>
                        <a:pt x="742324" y="12135"/>
                        <a:pt x="794022" y="47328"/>
                        <a:pt x="797886" y="43397"/>
                      </a:cubicBezTo>
                      <a:cubicBezTo>
                        <a:pt x="801814" y="39529"/>
                        <a:pt x="813915" y="27354"/>
                        <a:pt x="818730" y="44221"/>
                      </a:cubicBezTo>
                      <a:cubicBezTo>
                        <a:pt x="823482" y="61151"/>
                        <a:pt x="841221" y="86832"/>
                        <a:pt x="894249" y="106743"/>
                      </a:cubicBezTo>
                      <a:cubicBezTo>
                        <a:pt x="894249" y="106743"/>
                        <a:pt x="917690" y="117142"/>
                        <a:pt x="921998" y="132868"/>
                      </a:cubicBezTo>
                      <a:cubicBezTo>
                        <a:pt x="926306" y="148467"/>
                        <a:pt x="941954" y="156330"/>
                        <a:pt x="946326" y="179728"/>
                      </a:cubicBezTo>
                      <a:cubicBezTo>
                        <a:pt x="950634" y="203253"/>
                        <a:pt x="962798" y="243138"/>
                        <a:pt x="974075" y="254489"/>
                      </a:cubicBezTo>
                      <a:cubicBezTo>
                        <a:pt x="985289" y="265776"/>
                        <a:pt x="1014812" y="259625"/>
                        <a:pt x="1023492" y="259625"/>
                      </a:cubicBezTo>
                      <a:cubicBezTo>
                        <a:pt x="1032235" y="259625"/>
                        <a:pt x="1029130" y="273131"/>
                        <a:pt x="1047820" y="291837"/>
                      </a:cubicBezTo>
                      <a:cubicBezTo>
                        <a:pt x="1066509" y="310543"/>
                        <a:pt x="1077343" y="327030"/>
                        <a:pt x="1088620" y="318723"/>
                      </a:cubicBezTo>
                      <a:cubicBezTo>
                        <a:pt x="1099897" y="310543"/>
                        <a:pt x="1102495" y="310924"/>
                        <a:pt x="1111111" y="319611"/>
                      </a:cubicBezTo>
                      <a:cubicBezTo>
                        <a:pt x="1119854" y="328298"/>
                        <a:pt x="1133728" y="326523"/>
                        <a:pt x="1139810" y="340473"/>
                      </a:cubicBezTo>
                      <a:cubicBezTo>
                        <a:pt x="1145829" y="354360"/>
                        <a:pt x="1152798" y="379533"/>
                        <a:pt x="1164962" y="391708"/>
                      </a:cubicBezTo>
                      <a:cubicBezTo>
                        <a:pt x="1177063" y="403946"/>
                        <a:pt x="1171931" y="412570"/>
                        <a:pt x="1171931" y="429944"/>
                      </a:cubicBezTo>
                      <a:cubicBezTo>
                        <a:pt x="1171931" y="447319"/>
                        <a:pt x="1189290" y="464630"/>
                        <a:pt x="1195753" y="471161"/>
                      </a:cubicBezTo>
                      <a:cubicBezTo>
                        <a:pt x="1202278" y="477692"/>
                        <a:pt x="1220524" y="464630"/>
                        <a:pt x="1233512" y="464630"/>
                      </a:cubicBezTo>
                      <a:cubicBezTo>
                        <a:pt x="1246499" y="464630"/>
                        <a:pt x="1262211" y="484667"/>
                        <a:pt x="1262211" y="507241"/>
                      </a:cubicBezTo>
                      <a:cubicBezTo>
                        <a:pt x="1262211" y="529815"/>
                        <a:pt x="1255242" y="510729"/>
                        <a:pt x="1262211" y="538502"/>
                      </a:cubicBezTo>
                      <a:cubicBezTo>
                        <a:pt x="1269117" y="566339"/>
                        <a:pt x="1251758" y="560252"/>
                        <a:pt x="1262211" y="587138"/>
                      </a:cubicBezTo>
                      <a:cubicBezTo>
                        <a:pt x="1272602" y="614087"/>
                        <a:pt x="1301238" y="611487"/>
                        <a:pt x="1306433" y="630574"/>
                      </a:cubicBezTo>
                      <a:cubicBezTo>
                        <a:pt x="1311628" y="649724"/>
                        <a:pt x="1332028" y="640593"/>
                        <a:pt x="1345522" y="627086"/>
                      </a:cubicBezTo>
                      <a:cubicBezTo>
                        <a:pt x="1358890" y="613643"/>
                        <a:pt x="1364592" y="626262"/>
                        <a:pt x="1378340" y="640149"/>
                      </a:cubicBezTo>
                      <a:cubicBezTo>
                        <a:pt x="1392278" y="654099"/>
                        <a:pt x="1388414" y="618019"/>
                        <a:pt x="1404505" y="634061"/>
                      </a:cubicBezTo>
                      <a:cubicBezTo>
                        <a:pt x="1420534" y="650104"/>
                        <a:pt x="1466973" y="658347"/>
                        <a:pt x="1466973" y="658347"/>
                      </a:cubicBezTo>
                      <a:cubicBezTo>
                        <a:pt x="1466973" y="658347"/>
                        <a:pt x="1468240" y="635393"/>
                        <a:pt x="1479074" y="646236"/>
                      </a:cubicBezTo>
                      <a:cubicBezTo>
                        <a:pt x="1489971" y="657079"/>
                        <a:pt x="1499537" y="648392"/>
                        <a:pt x="1504289" y="643636"/>
                      </a:cubicBezTo>
                      <a:cubicBezTo>
                        <a:pt x="1509104" y="638817"/>
                        <a:pt x="1526019" y="657586"/>
                        <a:pt x="1526019" y="657586"/>
                      </a:cubicBezTo>
                      <a:cubicBezTo>
                        <a:pt x="1526019" y="657586"/>
                        <a:pt x="1534572" y="647187"/>
                        <a:pt x="1538944" y="634125"/>
                      </a:cubicBezTo>
                      <a:cubicBezTo>
                        <a:pt x="1543379" y="621062"/>
                        <a:pt x="1547623" y="619414"/>
                        <a:pt x="1571128" y="619414"/>
                      </a:cubicBezTo>
                      <a:cubicBezTo>
                        <a:pt x="1594569" y="619414"/>
                        <a:pt x="1607493" y="603624"/>
                        <a:pt x="1613639" y="583714"/>
                      </a:cubicBezTo>
                      <a:cubicBezTo>
                        <a:pt x="1619721" y="563803"/>
                        <a:pt x="1630998" y="574963"/>
                        <a:pt x="1638284" y="582382"/>
                      </a:cubicBezTo>
                      <a:cubicBezTo>
                        <a:pt x="1645696" y="589738"/>
                        <a:pt x="1653109" y="570207"/>
                        <a:pt x="1669961" y="587138"/>
                      </a:cubicBezTo>
                      <a:cubicBezTo>
                        <a:pt x="1686876" y="604068"/>
                        <a:pt x="1695176" y="621950"/>
                        <a:pt x="1703032" y="614087"/>
                      </a:cubicBezTo>
                      <a:cubicBezTo>
                        <a:pt x="1710824" y="606288"/>
                        <a:pt x="1720391" y="601976"/>
                        <a:pt x="1720391" y="620175"/>
                      </a:cubicBezTo>
                      <a:cubicBezTo>
                        <a:pt x="1720391" y="638373"/>
                        <a:pt x="1702145" y="649660"/>
                        <a:pt x="1755109" y="638373"/>
                      </a:cubicBezTo>
                      <a:cubicBezTo>
                        <a:pt x="1755109" y="638373"/>
                        <a:pt x="1777600" y="614087"/>
                        <a:pt x="1794135" y="606224"/>
                      </a:cubicBezTo>
                      <a:cubicBezTo>
                        <a:pt x="1810671" y="598425"/>
                        <a:pt x="1823215" y="613643"/>
                        <a:pt x="1828854" y="608063"/>
                      </a:cubicBezTo>
                      <a:cubicBezTo>
                        <a:pt x="1834492" y="602420"/>
                        <a:pt x="1839244" y="584601"/>
                        <a:pt x="1839244" y="584601"/>
                      </a:cubicBezTo>
                      <a:cubicBezTo>
                        <a:pt x="1839244" y="584601"/>
                        <a:pt x="1938204" y="636725"/>
                        <a:pt x="1938204" y="642748"/>
                      </a:cubicBezTo>
                      <a:cubicBezTo>
                        <a:pt x="1938204" y="648836"/>
                        <a:pt x="1928701" y="671473"/>
                        <a:pt x="1945173" y="671473"/>
                      </a:cubicBezTo>
                      <a:cubicBezTo>
                        <a:pt x="1961645" y="671473"/>
                        <a:pt x="1974252" y="658791"/>
                        <a:pt x="1979891" y="664498"/>
                      </a:cubicBezTo>
                      <a:cubicBezTo>
                        <a:pt x="1985466" y="670142"/>
                        <a:pt x="1972035" y="683585"/>
                        <a:pt x="1992815" y="683585"/>
                      </a:cubicBezTo>
                      <a:cubicBezTo>
                        <a:pt x="2013659" y="683585"/>
                        <a:pt x="2012835" y="682760"/>
                        <a:pt x="2019361" y="689291"/>
                      </a:cubicBezTo>
                      <a:cubicBezTo>
                        <a:pt x="2025886" y="695823"/>
                        <a:pt x="2034122" y="677941"/>
                        <a:pt x="2038874" y="695823"/>
                      </a:cubicBezTo>
                      <a:cubicBezTo>
                        <a:pt x="2043689" y="713577"/>
                        <a:pt x="2054459" y="710534"/>
                        <a:pt x="2064026" y="710534"/>
                      </a:cubicBezTo>
                      <a:cubicBezTo>
                        <a:pt x="2073529" y="710534"/>
                        <a:pt x="2080498" y="727020"/>
                        <a:pt x="2080498" y="727020"/>
                      </a:cubicBezTo>
                      <a:cubicBezTo>
                        <a:pt x="2080498" y="727020"/>
                        <a:pt x="1991992" y="848704"/>
                        <a:pt x="1991992" y="858152"/>
                      </a:cubicBezTo>
                      <a:cubicBezTo>
                        <a:pt x="1991992" y="867727"/>
                        <a:pt x="1969501" y="927650"/>
                        <a:pt x="1951191" y="945912"/>
                      </a:cubicBezTo>
                      <a:cubicBezTo>
                        <a:pt x="1933009" y="964111"/>
                        <a:pt x="1901775" y="1007547"/>
                        <a:pt x="1905259" y="1011034"/>
                      </a:cubicBezTo>
                      <a:cubicBezTo>
                        <a:pt x="1908744" y="1014522"/>
                        <a:pt x="1968614" y="1037096"/>
                        <a:pt x="1968614" y="1037096"/>
                      </a:cubicBezTo>
                      <a:cubicBezTo>
                        <a:pt x="1968614" y="1037096"/>
                        <a:pt x="1983375" y="1029296"/>
                        <a:pt x="1991231" y="1029296"/>
                      </a:cubicBezTo>
                      <a:cubicBezTo>
                        <a:pt x="1999024" y="1029296"/>
                        <a:pt x="2036276" y="1045783"/>
                        <a:pt x="2036276" y="1045783"/>
                      </a:cubicBezTo>
                      <a:cubicBezTo>
                        <a:pt x="2036276" y="1045783"/>
                        <a:pt x="2039824" y="1073556"/>
                        <a:pt x="2046730" y="1073556"/>
                      </a:cubicBezTo>
                      <a:cubicBezTo>
                        <a:pt x="2053636" y="1073556"/>
                        <a:pt x="2066243" y="1086112"/>
                        <a:pt x="2066243" y="1086112"/>
                      </a:cubicBezTo>
                      <a:cubicBezTo>
                        <a:pt x="2066243" y="1086112"/>
                        <a:pt x="2071881" y="1091819"/>
                        <a:pt x="2080561" y="1100379"/>
                      </a:cubicBezTo>
                      <a:cubicBezTo>
                        <a:pt x="2089304" y="1109256"/>
                        <a:pt x="2105840" y="1111856"/>
                        <a:pt x="2105840" y="1123967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91" name="Forma libre 377">
                  <a:extLst>
                    <a:ext uri="{FF2B5EF4-FFF2-40B4-BE49-F238E27FC236}">
                      <a16:creationId xmlns:a16="http://schemas.microsoft.com/office/drawing/2014/main" id="{34B5720F-022D-1D37-0E78-A63F358782B2}"/>
                    </a:ext>
                  </a:extLst>
                </p:cNvPr>
                <p:cNvSpPr/>
                <p:nvPr/>
              </p:nvSpPr>
              <p:spPr>
                <a:xfrm>
                  <a:off x="6935011" y="5714517"/>
                  <a:ext cx="357838" cy="482120"/>
                </a:xfrm>
                <a:custGeom>
                  <a:avLst/>
                  <a:gdLst>
                    <a:gd name="connsiteX0" fmla="*/ 357319 w 357838"/>
                    <a:gd name="connsiteY0" fmla="*/ 193225 h 482120"/>
                    <a:gd name="connsiteX1" fmla="*/ 332611 w 357838"/>
                    <a:gd name="connsiteY1" fmla="*/ 227529 h 482120"/>
                    <a:gd name="connsiteX2" fmla="*/ 322158 w 357838"/>
                    <a:gd name="connsiteY2" fmla="*/ 251498 h 482120"/>
                    <a:gd name="connsiteX3" fmla="*/ 316139 w 357838"/>
                    <a:gd name="connsiteY3" fmla="*/ 250103 h 482120"/>
                    <a:gd name="connsiteX4" fmla="*/ 312274 w 357838"/>
                    <a:gd name="connsiteY4" fmla="*/ 224422 h 482120"/>
                    <a:gd name="connsiteX5" fmla="*/ 301441 w 357838"/>
                    <a:gd name="connsiteY5" fmla="*/ 213579 h 482120"/>
                    <a:gd name="connsiteX6" fmla="*/ 273691 w 357838"/>
                    <a:gd name="connsiteY6" fmla="*/ 209267 h 482120"/>
                    <a:gd name="connsiteX7" fmla="*/ 250250 w 357838"/>
                    <a:gd name="connsiteY7" fmla="*/ 225817 h 482120"/>
                    <a:gd name="connsiteX8" fmla="*/ 245942 w 357838"/>
                    <a:gd name="connsiteY8" fmla="*/ 240592 h 482120"/>
                    <a:gd name="connsiteX9" fmla="*/ 250250 w 357838"/>
                    <a:gd name="connsiteY9" fmla="*/ 285740 h 482120"/>
                    <a:gd name="connsiteX10" fmla="*/ 232004 w 357838"/>
                    <a:gd name="connsiteY10" fmla="*/ 313513 h 482120"/>
                    <a:gd name="connsiteX11" fmla="*/ 200770 w 357838"/>
                    <a:gd name="connsiteY11" fmla="*/ 330063 h 482120"/>
                    <a:gd name="connsiteX12" fmla="*/ 173401 w 357838"/>
                    <a:gd name="connsiteY12" fmla="*/ 336214 h 482120"/>
                    <a:gd name="connsiteX13" fmla="*/ 162568 w 357838"/>
                    <a:gd name="connsiteY13" fmla="*/ 358725 h 482120"/>
                    <a:gd name="connsiteX14" fmla="*/ 146856 w 357838"/>
                    <a:gd name="connsiteY14" fmla="*/ 400449 h 482120"/>
                    <a:gd name="connsiteX15" fmla="*/ 127849 w 357838"/>
                    <a:gd name="connsiteY15" fmla="*/ 433549 h 482120"/>
                    <a:gd name="connsiteX16" fmla="*/ 85275 w 357838"/>
                    <a:gd name="connsiteY16" fmla="*/ 457898 h 482120"/>
                    <a:gd name="connsiteX17" fmla="*/ 59110 w 357838"/>
                    <a:gd name="connsiteY17" fmla="*/ 482121 h 482120"/>
                    <a:gd name="connsiteX18" fmla="*/ 35795 w 357838"/>
                    <a:gd name="connsiteY18" fmla="*/ 463985 h 482120"/>
                    <a:gd name="connsiteX19" fmla="*/ 25405 w 357838"/>
                    <a:gd name="connsiteY19" fmla="*/ 417886 h 482120"/>
                    <a:gd name="connsiteX20" fmla="*/ 0 w 357838"/>
                    <a:gd name="connsiteY20" fmla="*/ 346106 h 482120"/>
                    <a:gd name="connsiteX21" fmla="*/ 63 w 357838"/>
                    <a:gd name="connsiteY21" fmla="*/ 346043 h 482120"/>
                    <a:gd name="connsiteX22" fmla="*/ 29777 w 357838"/>
                    <a:gd name="connsiteY22" fmla="*/ 273755 h 482120"/>
                    <a:gd name="connsiteX23" fmla="*/ 9883 w 357838"/>
                    <a:gd name="connsiteY23" fmla="*/ 261580 h 482120"/>
                    <a:gd name="connsiteX24" fmla="*/ 9883 w 357838"/>
                    <a:gd name="connsiteY24" fmla="*/ 234631 h 482120"/>
                    <a:gd name="connsiteX25" fmla="*/ 16789 w 357838"/>
                    <a:gd name="connsiteY25" fmla="*/ 198170 h 482120"/>
                    <a:gd name="connsiteX26" fmla="*/ 38456 w 357838"/>
                    <a:gd name="connsiteY26" fmla="*/ 172109 h 482120"/>
                    <a:gd name="connsiteX27" fmla="*/ 43081 w 357838"/>
                    <a:gd name="connsiteY27" fmla="*/ 150232 h 482120"/>
                    <a:gd name="connsiteX28" fmla="*/ 105232 w 357838"/>
                    <a:gd name="connsiteY28" fmla="*/ 126073 h 482120"/>
                    <a:gd name="connsiteX29" fmla="*/ 120944 w 357838"/>
                    <a:gd name="connsiteY29" fmla="*/ 115610 h 482120"/>
                    <a:gd name="connsiteX30" fmla="*/ 134882 w 357838"/>
                    <a:gd name="connsiteY30" fmla="*/ 86188 h 482120"/>
                    <a:gd name="connsiteX31" fmla="*/ 150404 w 357838"/>
                    <a:gd name="connsiteY31" fmla="*/ 79277 h 482120"/>
                    <a:gd name="connsiteX32" fmla="*/ 163455 w 357838"/>
                    <a:gd name="connsiteY32" fmla="*/ 43640 h 482120"/>
                    <a:gd name="connsiteX33" fmla="*/ 163455 w 357838"/>
                    <a:gd name="connsiteY33" fmla="*/ 21827 h 482120"/>
                    <a:gd name="connsiteX34" fmla="*/ 172134 w 357838"/>
                    <a:gd name="connsiteY34" fmla="*/ 6228 h 482120"/>
                    <a:gd name="connsiteX35" fmla="*/ 173275 w 357838"/>
                    <a:gd name="connsiteY35" fmla="*/ 965 h 482120"/>
                    <a:gd name="connsiteX36" fmla="*/ 195575 w 357838"/>
                    <a:gd name="connsiteY36" fmla="*/ 13267 h 482120"/>
                    <a:gd name="connsiteX37" fmla="*/ 220790 w 357838"/>
                    <a:gd name="connsiteY37" fmla="*/ 965 h 482120"/>
                    <a:gd name="connsiteX38" fmla="*/ 256396 w 357838"/>
                    <a:gd name="connsiteY38" fmla="*/ 13267 h 482120"/>
                    <a:gd name="connsiteX39" fmla="*/ 278823 w 357838"/>
                    <a:gd name="connsiteY39" fmla="*/ 27154 h 482120"/>
                    <a:gd name="connsiteX40" fmla="*/ 285792 w 357838"/>
                    <a:gd name="connsiteY40" fmla="*/ 55751 h 482120"/>
                    <a:gd name="connsiteX41" fmla="*/ 301504 w 357838"/>
                    <a:gd name="connsiteY41" fmla="*/ 96651 h 482120"/>
                    <a:gd name="connsiteX42" fmla="*/ 294535 w 357838"/>
                    <a:gd name="connsiteY42" fmla="*/ 126137 h 482120"/>
                    <a:gd name="connsiteX43" fmla="*/ 302961 w 357838"/>
                    <a:gd name="connsiteY43" fmla="*/ 146111 h 482120"/>
                    <a:gd name="connsiteX44" fmla="*/ 329697 w 357838"/>
                    <a:gd name="connsiteY44" fmla="*/ 163105 h 482120"/>
                    <a:gd name="connsiteX45" fmla="*/ 354405 w 357838"/>
                    <a:gd name="connsiteY45" fmla="*/ 185171 h 482120"/>
                    <a:gd name="connsiteX46" fmla="*/ 357319 w 357838"/>
                    <a:gd name="connsiteY46" fmla="*/ 193225 h 482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357838" h="482120">
                      <a:moveTo>
                        <a:pt x="357319" y="193225"/>
                      </a:moveTo>
                      <a:cubicBezTo>
                        <a:pt x="362071" y="197980"/>
                        <a:pt x="332611" y="206731"/>
                        <a:pt x="332611" y="227529"/>
                      </a:cubicBezTo>
                      <a:cubicBezTo>
                        <a:pt x="332611" y="248328"/>
                        <a:pt x="322158" y="251498"/>
                        <a:pt x="322158" y="251498"/>
                      </a:cubicBezTo>
                      <a:cubicBezTo>
                        <a:pt x="320320" y="251055"/>
                        <a:pt x="318293" y="250547"/>
                        <a:pt x="316139" y="250103"/>
                      </a:cubicBezTo>
                      <a:cubicBezTo>
                        <a:pt x="290100" y="244016"/>
                        <a:pt x="316139" y="237929"/>
                        <a:pt x="312274" y="224422"/>
                      </a:cubicBezTo>
                      <a:cubicBezTo>
                        <a:pt x="308410" y="211043"/>
                        <a:pt x="307523" y="219603"/>
                        <a:pt x="301441" y="213579"/>
                      </a:cubicBezTo>
                      <a:cubicBezTo>
                        <a:pt x="295295" y="207555"/>
                        <a:pt x="297069" y="209267"/>
                        <a:pt x="273691" y="209267"/>
                      </a:cubicBezTo>
                      <a:cubicBezTo>
                        <a:pt x="250250" y="209267"/>
                        <a:pt x="264568" y="211486"/>
                        <a:pt x="250250" y="225817"/>
                      </a:cubicBezTo>
                      <a:cubicBezTo>
                        <a:pt x="235869" y="240148"/>
                        <a:pt x="245942" y="240592"/>
                        <a:pt x="245942" y="240592"/>
                      </a:cubicBezTo>
                      <a:cubicBezTo>
                        <a:pt x="245942" y="240592"/>
                        <a:pt x="250250" y="244079"/>
                        <a:pt x="250250" y="285740"/>
                      </a:cubicBezTo>
                      <a:cubicBezTo>
                        <a:pt x="250250" y="327464"/>
                        <a:pt x="243281" y="292715"/>
                        <a:pt x="232004" y="313513"/>
                      </a:cubicBezTo>
                      <a:cubicBezTo>
                        <a:pt x="220664" y="334439"/>
                        <a:pt x="221551" y="323976"/>
                        <a:pt x="200770" y="330063"/>
                      </a:cubicBezTo>
                      <a:cubicBezTo>
                        <a:pt x="179927" y="336214"/>
                        <a:pt x="194688" y="330063"/>
                        <a:pt x="173401" y="336214"/>
                      </a:cubicBezTo>
                      <a:cubicBezTo>
                        <a:pt x="152178" y="342301"/>
                        <a:pt x="162568" y="350101"/>
                        <a:pt x="162568" y="358725"/>
                      </a:cubicBezTo>
                      <a:cubicBezTo>
                        <a:pt x="162568" y="367475"/>
                        <a:pt x="160794" y="378699"/>
                        <a:pt x="146856" y="400449"/>
                      </a:cubicBezTo>
                      <a:cubicBezTo>
                        <a:pt x="132981" y="422135"/>
                        <a:pt x="137796" y="423530"/>
                        <a:pt x="127849" y="433549"/>
                      </a:cubicBezTo>
                      <a:cubicBezTo>
                        <a:pt x="117839" y="443504"/>
                        <a:pt x="94778" y="457898"/>
                        <a:pt x="85275" y="457898"/>
                      </a:cubicBezTo>
                      <a:cubicBezTo>
                        <a:pt x="75772" y="457898"/>
                        <a:pt x="59110" y="482121"/>
                        <a:pt x="59110" y="482121"/>
                      </a:cubicBezTo>
                      <a:cubicBezTo>
                        <a:pt x="47389" y="475209"/>
                        <a:pt x="38583" y="468931"/>
                        <a:pt x="35795" y="463985"/>
                      </a:cubicBezTo>
                      <a:cubicBezTo>
                        <a:pt x="26292" y="446611"/>
                        <a:pt x="25405" y="456122"/>
                        <a:pt x="25405" y="417886"/>
                      </a:cubicBezTo>
                      <a:cubicBezTo>
                        <a:pt x="25405" y="394488"/>
                        <a:pt x="19260" y="365193"/>
                        <a:pt x="0" y="346106"/>
                      </a:cubicBezTo>
                      <a:lnTo>
                        <a:pt x="63" y="346043"/>
                      </a:lnTo>
                      <a:cubicBezTo>
                        <a:pt x="63" y="346043"/>
                        <a:pt x="29777" y="277243"/>
                        <a:pt x="29777" y="273755"/>
                      </a:cubicBezTo>
                      <a:cubicBezTo>
                        <a:pt x="29777" y="270268"/>
                        <a:pt x="25405" y="269380"/>
                        <a:pt x="9883" y="261580"/>
                      </a:cubicBezTo>
                      <a:cubicBezTo>
                        <a:pt x="-5829" y="253781"/>
                        <a:pt x="9883" y="253781"/>
                        <a:pt x="9883" y="234631"/>
                      </a:cubicBezTo>
                      <a:cubicBezTo>
                        <a:pt x="9883" y="215545"/>
                        <a:pt x="6842" y="216876"/>
                        <a:pt x="16789" y="198170"/>
                      </a:cubicBezTo>
                      <a:cubicBezTo>
                        <a:pt x="26672" y="179464"/>
                        <a:pt x="25405" y="198170"/>
                        <a:pt x="38456" y="172109"/>
                      </a:cubicBezTo>
                      <a:cubicBezTo>
                        <a:pt x="49923" y="149281"/>
                        <a:pt x="44538" y="149789"/>
                        <a:pt x="43081" y="150232"/>
                      </a:cubicBezTo>
                      <a:cubicBezTo>
                        <a:pt x="47516" y="147569"/>
                        <a:pt x="92878" y="121191"/>
                        <a:pt x="105232" y="126073"/>
                      </a:cubicBezTo>
                      <a:cubicBezTo>
                        <a:pt x="118283" y="131336"/>
                        <a:pt x="120944" y="131336"/>
                        <a:pt x="120944" y="115610"/>
                      </a:cubicBezTo>
                      <a:cubicBezTo>
                        <a:pt x="120944" y="100075"/>
                        <a:pt x="120437" y="100519"/>
                        <a:pt x="134882" y="86188"/>
                      </a:cubicBezTo>
                      <a:cubicBezTo>
                        <a:pt x="149137" y="71794"/>
                        <a:pt x="141787" y="79277"/>
                        <a:pt x="150404" y="79277"/>
                      </a:cubicBezTo>
                      <a:cubicBezTo>
                        <a:pt x="159210" y="79277"/>
                        <a:pt x="158260" y="60064"/>
                        <a:pt x="163455" y="43640"/>
                      </a:cubicBezTo>
                      <a:cubicBezTo>
                        <a:pt x="168713" y="27154"/>
                        <a:pt x="163455" y="21827"/>
                        <a:pt x="163455" y="21827"/>
                      </a:cubicBezTo>
                      <a:cubicBezTo>
                        <a:pt x="163455" y="21827"/>
                        <a:pt x="168713" y="9716"/>
                        <a:pt x="172134" y="6228"/>
                      </a:cubicBezTo>
                      <a:cubicBezTo>
                        <a:pt x="173338" y="5023"/>
                        <a:pt x="173718" y="3501"/>
                        <a:pt x="173275" y="965"/>
                      </a:cubicBezTo>
                      <a:cubicBezTo>
                        <a:pt x="173275" y="965"/>
                        <a:pt x="181637" y="13267"/>
                        <a:pt x="195575" y="13267"/>
                      </a:cubicBezTo>
                      <a:cubicBezTo>
                        <a:pt x="209450" y="13267"/>
                        <a:pt x="201657" y="-4234"/>
                        <a:pt x="220790" y="965"/>
                      </a:cubicBezTo>
                      <a:cubicBezTo>
                        <a:pt x="239924" y="6228"/>
                        <a:pt x="245119" y="1916"/>
                        <a:pt x="256396" y="13267"/>
                      </a:cubicBezTo>
                      <a:cubicBezTo>
                        <a:pt x="267609" y="24490"/>
                        <a:pt x="271918" y="9779"/>
                        <a:pt x="278823" y="27154"/>
                      </a:cubicBezTo>
                      <a:cubicBezTo>
                        <a:pt x="285792" y="44528"/>
                        <a:pt x="271030" y="24490"/>
                        <a:pt x="285792" y="55751"/>
                      </a:cubicBezTo>
                      <a:cubicBezTo>
                        <a:pt x="300617" y="87013"/>
                        <a:pt x="305749" y="83525"/>
                        <a:pt x="301504" y="96651"/>
                      </a:cubicBezTo>
                      <a:cubicBezTo>
                        <a:pt x="297133" y="109650"/>
                        <a:pt x="294535" y="115610"/>
                        <a:pt x="294535" y="126137"/>
                      </a:cubicBezTo>
                      <a:cubicBezTo>
                        <a:pt x="294535" y="136599"/>
                        <a:pt x="281801" y="134951"/>
                        <a:pt x="302961" y="146111"/>
                      </a:cubicBezTo>
                      <a:cubicBezTo>
                        <a:pt x="323931" y="157398"/>
                        <a:pt x="314428" y="163105"/>
                        <a:pt x="329697" y="163105"/>
                      </a:cubicBezTo>
                      <a:cubicBezTo>
                        <a:pt x="344839" y="163105"/>
                        <a:pt x="354405" y="180035"/>
                        <a:pt x="354405" y="185171"/>
                      </a:cubicBezTo>
                      <a:cubicBezTo>
                        <a:pt x="354215" y="190244"/>
                        <a:pt x="352504" y="188469"/>
                        <a:pt x="357319" y="193225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92" name="Forma libre 378">
                  <a:extLst>
                    <a:ext uri="{FF2B5EF4-FFF2-40B4-BE49-F238E27FC236}">
                      <a16:creationId xmlns:a16="http://schemas.microsoft.com/office/drawing/2014/main" id="{44B2C221-5E42-E1FF-CFB9-941C2FA2CD1E}"/>
                    </a:ext>
                  </a:extLst>
                </p:cNvPr>
                <p:cNvSpPr/>
                <p:nvPr/>
              </p:nvSpPr>
              <p:spPr>
                <a:xfrm>
                  <a:off x="6013330" y="5334420"/>
                  <a:ext cx="1095109" cy="726076"/>
                </a:xfrm>
                <a:custGeom>
                  <a:avLst/>
                  <a:gdLst>
                    <a:gd name="connsiteX0" fmla="*/ 964635 w 1095109"/>
                    <a:gd name="connsiteY0" fmla="*/ 530203 h 726076"/>
                    <a:gd name="connsiteX1" fmla="*/ 960010 w 1095109"/>
                    <a:gd name="connsiteY1" fmla="*/ 552080 h 726076"/>
                    <a:gd name="connsiteX2" fmla="*/ 938343 w 1095109"/>
                    <a:gd name="connsiteY2" fmla="*/ 578141 h 726076"/>
                    <a:gd name="connsiteX3" fmla="*/ 931438 w 1095109"/>
                    <a:gd name="connsiteY3" fmla="*/ 614602 h 726076"/>
                    <a:gd name="connsiteX4" fmla="*/ 931438 w 1095109"/>
                    <a:gd name="connsiteY4" fmla="*/ 641551 h 726076"/>
                    <a:gd name="connsiteX5" fmla="*/ 951331 w 1095109"/>
                    <a:gd name="connsiteY5" fmla="*/ 653726 h 726076"/>
                    <a:gd name="connsiteX6" fmla="*/ 921618 w 1095109"/>
                    <a:gd name="connsiteY6" fmla="*/ 726013 h 726076"/>
                    <a:gd name="connsiteX7" fmla="*/ 921554 w 1095109"/>
                    <a:gd name="connsiteY7" fmla="*/ 726077 h 726076"/>
                    <a:gd name="connsiteX8" fmla="*/ 868020 w 1095109"/>
                    <a:gd name="connsiteY8" fmla="*/ 705849 h 726076"/>
                    <a:gd name="connsiteX9" fmla="*/ 824622 w 1095109"/>
                    <a:gd name="connsiteY9" fmla="*/ 679724 h 726076"/>
                    <a:gd name="connsiteX10" fmla="*/ 770771 w 1095109"/>
                    <a:gd name="connsiteY10" fmla="*/ 658038 h 726076"/>
                    <a:gd name="connsiteX11" fmla="*/ 707416 w 1095109"/>
                    <a:gd name="connsiteY11" fmla="*/ 592852 h 726076"/>
                    <a:gd name="connsiteX12" fmla="*/ 583368 w 1095109"/>
                    <a:gd name="connsiteY12" fmla="*/ 529442 h 726076"/>
                    <a:gd name="connsiteX13" fmla="*/ 446206 w 1095109"/>
                    <a:gd name="connsiteY13" fmla="*/ 450370 h 726076"/>
                    <a:gd name="connsiteX14" fmla="*/ 272614 w 1095109"/>
                    <a:gd name="connsiteY14" fmla="*/ 361850 h 726076"/>
                    <a:gd name="connsiteX15" fmla="*/ 169283 w 1095109"/>
                    <a:gd name="connsiteY15" fmla="*/ 313151 h 726076"/>
                    <a:gd name="connsiteX16" fmla="*/ 149390 w 1095109"/>
                    <a:gd name="connsiteY16" fmla="*/ 288864 h 726076"/>
                    <a:gd name="connsiteX17" fmla="*/ 65128 w 1095109"/>
                    <a:gd name="connsiteY17" fmla="*/ 233254 h 726076"/>
                    <a:gd name="connsiteX18" fmla="*/ 19577 w 1095109"/>
                    <a:gd name="connsiteY18" fmla="*/ 200661 h 726076"/>
                    <a:gd name="connsiteX19" fmla="*/ 0 w 1095109"/>
                    <a:gd name="connsiteY19" fmla="*/ 196730 h 726076"/>
                    <a:gd name="connsiteX20" fmla="*/ 7032 w 1095109"/>
                    <a:gd name="connsiteY20" fmla="*/ 169844 h 726076"/>
                    <a:gd name="connsiteX21" fmla="*/ 66079 w 1095109"/>
                    <a:gd name="connsiteY21" fmla="*/ 124696 h 726076"/>
                    <a:gd name="connsiteX22" fmla="*/ 81981 w 1095109"/>
                    <a:gd name="connsiteY22" fmla="*/ 105800 h 726076"/>
                    <a:gd name="connsiteX23" fmla="*/ 105992 w 1095109"/>
                    <a:gd name="connsiteY23" fmla="*/ 116009 h 726076"/>
                    <a:gd name="connsiteX24" fmla="*/ 139887 w 1095109"/>
                    <a:gd name="connsiteY24" fmla="*/ 122096 h 726076"/>
                    <a:gd name="connsiteX25" fmla="*/ 159843 w 1095109"/>
                    <a:gd name="connsiteY25" fmla="*/ 147207 h 726076"/>
                    <a:gd name="connsiteX26" fmla="*/ 192788 w 1095109"/>
                    <a:gd name="connsiteY26" fmla="*/ 196730 h 726076"/>
                    <a:gd name="connsiteX27" fmla="*/ 235235 w 1095109"/>
                    <a:gd name="connsiteY27" fmla="*/ 221016 h 726076"/>
                    <a:gd name="connsiteX28" fmla="*/ 252594 w 1095109"/>
                    <a:gd name="connsiteY28" fmla="*/ 245365 h 726076"/>
                    <a:gd name="connsiteX29" fmla="*/ 287313 w 1095109"/>
                    <a:gd name="connsiteY29" fmla="*/ 217592 h 726076"/>
                    <a:gd name="connsiteX30" fmla="*/ 355925 w 1095109"/>
                    <a:gd name="connsiteY30" fmla="*/ 204529 h 726076"/>
                    <a:gd name="connsiteX31" fmla="*/ 420167 w 1095109"/>
                    <a:gd name="connsiteY31" fmla="*/ 188930 h 726076"/>
                    <a:gd name="connsiteX32" fmla="*/ 464388 w 1095109"/>
                    <a:gd name="connsiteY32" fmla="*/ 196730 h 726076"/>
                    <a:gd name="connsiteX33" fmla="*/ 464388 w 1095109"/>
                    <a:gd name="connsiteY33" fmla="*/ 170731 h 726076"/>
                    <a:gd name="connsiteX34" fmla="*/ 490490 w 1095109"/>
                    <a:gd name="connsiteY34" fmla="*/ 173268 h 726076"/>
                    <a:gd name="connsiteX35" fmla="*/ 515642 w 1095109"/>
                    <a:gd name="connsiteY35" fmla="*/ 148031 h 726076"/>
                    <a:gd name="connsiteX36" fmla="*/ 540731 w 1095109"/>
                    <a:gd name="connsiteY36" fmla="*/ 78597 h 726076"/>
                    <a:gd name="connsiteX37" fmla="*/ 540731 w 1095109"/>
                    <a:gd name="connsiteY37" fmla="*/ 43024 h 726076"/>
                    <a:gd name="connsiteX38" fmla="*/ 563411 w 1095109"/>
                    <a:gd name="connsiteY38" fmla="*/ 33449 h 726076"/>
                    <a:gd name="connsiteX39" fmla="*/ 571774 w 1095109"/>
                    <a:gd name="connsiteY39" fmla="*/ 23810 h 726076"/>
                    <a:gd name="connsiteX40" fmla="*/ 571901 w 1095109"/>
                    <a:gd name="connsiteY40" fmla="*/ 23620 h 726076"/>
                    <a:gd name="connsiteX41" fmla="*/ 644315 w 1095109"/>
                    <a:gd name="connsiteY41" fmla="*/ 11699 h 726076"/>
                    <a:gd name="connsiteX42" fmla="*/ 664145 w 1095109"/>
                    <a:gd name="connsiteY42" fmla="*/ 10051 h 726076"/>
                    <a:gd name="connsiteX43" fmla="*/ 687523 w 1095109"/>
                    <a:gd name="connsiteY43" fmla="*/ 33449 h 726076"/>
                    <a:gd name="connsiteX44" fmla="*/ 715335 w 1095109"/>
                    <a:gd name="connsiteY44" fmla="*/ 61223 h 726076"/>
                    <a:gd name="connsiteX45" fmla="*/ 759494 w 1095109"/>
                    <a:gd name="connsiteY45" fmla="*/ 61223 h 726076"/>
                    <a:gd name="connsiteX46" fmla="*/ 788700 w 1095109"/>
                    <a:gd name="connsiteY46" fmla="*/ 67310 h 726076"/>
                    <a:gd name="connsiteX47" fmla="*/ 794212 w 1095109"/>
                    <a:gd name="connsiteY47" fmla="*/ 27678 h 726076"/>
                    <a:gd name="connsiteX48" fmla="*/ 811571 w 1095109"/>
                    <a:gd name="connsiteY48" fmla="*/ 41756 h 726076"/>
                    <a:gd name="connsiteX49" fmla="*/ 843185 w 1095109"/>
                    <a:gd name="connsiteY49" fmla="*/ 73397 h 726076"/>
                    <a:gd name="connsiteX50" fmla="*/ 829880 w 1095109"/>
                    <a:gd name="connsiteY50" fmla="*/ 97810 h 726076"/>
                    <a:gd name="connsiteX51" fmla="*/ 829880 w 1095109"/>
                    <a:gd name="connsiteY51" fmla="*/ 132495 h 726076"/>
                    <a:gd name="connsiteX52" fmla="*/ 872455 w 1095109"/>
                    <a:gd name="connsiteY52" fmla="*/ 132495 h 726076"/>
                    <a:gd name="connsiteX53" fmla="*/ 907173 w 1095109"/>
                    <a:gd name="connsiteY53" fmla="*/ 132495 h 726076"/>
                    <a:gd name="connsiteX54" fmla="*/ 936633 w 1095109"/>
                    <a:gd name="connsiteY54" fmla="*/ 112458 h 726076"/>
                    <a:gd name="connsiteX55" fmla="*/ 980094 w 1095109"/>
                    <a:gd name="connsiteY55" fmla="*/ 127232 h 726076"/>
                    <a:gd name="connsiteX56" fmla="*/ 1010504 w 1095109"/>
                    <a:gd name="connsiteY56" fmla="*/ 132495 h 726076"/>
                    <a:gd name="connsiteX57" fmla="*/ 1010504 w 1095109"/>
                    <a:gd name="connsiteY57" fmla="*/ 165405 h 726076"/>
                    <a:gd name="connsiteX58" fmla="*/ 1046109 w 1095109"/>
                    <a:gd name="connsiteY58" fmla="*/ 186267 h 726076"/>
                    <a:gd name="connsiteX59" fmla="*/ 1046109 w 1095109"/>
                    <a:gd name="connsiteY59" fmla="*/ 220128 h 726076"/>
                    <a:gd name="connsiteX60" fmla="*/ 1049594 w 1095109"/>
                    <a:gd name="connsiteY60" fmla="*/ 265340 h 726076"/>
                    <a:gd name="connsiteX61" fmla="*/ 1069487 w 1095109"/>
                    <a:gd name="connsiteY61" fmla="*/ 285314 h 726076"/>
                    <a:gd name="connsiteX62" fmla="*/ 1059097 w 1095109"/>
                    <a:gd name="connsiteY62" fmla="*/ 307063 h 726076"/>
                    <a:gd name="connsiteX63" fmla="*/ 1072401 w 1095109"/>
                    <a:gd name="connsiteY63" fmla="*/ 328750 h 726076"/>
                    <a:gd name="connsiteX64" fmla="*/ 1085072 w 1095109"/>
                    <a:gd name="connsiteY64" fmla="*/ 356523 h 726076"/>
                    <a:gd name="connsiteX65" fmla="*/ 1094892 w 1095109"/>
                    <a:gd name="connsiteY65" fmla="*/ 380809 h 726076"/>
                    <a:gd name="connsiteX66" fmla="*/ 1093752 w 1095109"/>
                    <a:gd name="connsiteY66" fmla="*/ 386072 h 726076"/>
                    <a:gd name="connsiteX67" fmla="*/ 1085072 w 1095109"/>
                    <a:gd name="connsiteY67" fmla="*/ 401671 h 726076"/>
                    <a:gd name="connsiteX68" fmla="*/ 1085072 w 1095109"/>
                    <a:gd name="connsiteY68" fmla="*/ 423484 h 726076"/>
                    <a:gd name="connsiteX69" fmla="*/ 1072021 w 1095109"/>
                    <a:gd name="connsiteY69" fmla="*/ 459121 h 726076"/>
                    <a:gd name="connsiteX70" fmla="*/ 1056499 w 1095109"/>
                    <a:gd name="connsiteY70" fmla="*/ 466032 h 726076"/>
                    <a:gd name="connsiteX71" fmla="*/ 1042561 w 1095109"/>
                    <a:gd name="connsiteY71" fmla="*/ 495455 h 726076"/>
                    <a:gd name="connsiteX72" fmla="*/ 1026849 w 1095109"/>
                    <a:gd name="connsiteY72" fmla="*/ 505917 h 726076"/>
                    <a:gd name="connsiteX73" fmla="*/ 964635 w 1095109"/>
                    <a:gd name="connsiteY73" fmla="*/ 530203 h 726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1095109" h="726076">
                      <a:moveTo>
                        <a:pt x="964635" y="530203"/>
                      </a:moveTo>
                      <a:cubicBezTo>
                        <a:pt x="966092" y="529759"/>
                        <a:pt x="971414" y="529252"/>
                        <a:pt x="960010" y="552080"/>
                      </a:cubicBezTo>
                      <a:cubicBezTo>
                        <a:pt x="946959" y="578141"/>
                        <a:pt x="948226" y="559435"/>
                        <a:pt x="938343" y="578141"/>
                      </a:cubicBezTo>
                      <a:cubicBezTo>
                        <a:pt x="928333" y="596847"/>
                        <a:pt x="931438" y="595516"/>
                        <a:pt x="931438" y="614602"/>
                      </a:cubicBezTo>
                      <a:cubicBezTo>
                        <a:pt x="931438" y="633752"/>
                        <a:pt x="915726" y="633752"/>
                        <a:pt x="931438" y="641551"/>
                      </a:cubicBezTo>
                      <a:cubicBezTo>
                        <a:pt x="946959" y="649351"/>
                        <a:pt x="951331" y="650302"/>
                        <a:pt x="951331" y="653726"/>
                      </a:cubicBezTo>
                      <a:cubicBezTo>
                        <a:pt x="951331" y="657214"/>
                        <a:pt x="921618" y="726013"/>
                        <a:pt x="921618" y="726013"/>
                      </a:cubicBezTo>
                      <a:lnTo>
                        <a:pt x="921554" y="726077"/>
                      </a:lnTo>
                      <a:cubicBezTo>
                        <a:pt x="909517" y="713966"/>
                        <a:pt x="892221" y="705849"/>
                        <a:pt x="868020" y="705849"/>
                      </a:cubicBezTo>
                      <a:cubicBezTo>
                        <a:pt x="868020" y="705849"/>
                        <a:pt x="836786" y="679724"/>
                        <a:pt x="824622" y="679724"/>
                      </a:cubicBezTo>
                      <a:cubicBezTo>
                        <a:pt x="812458" y="679724"/>
                        <a:pt x="792565" y="669261"/>
                        <a:pt x="770771" y="658038"/>
                      </a:cubicBezTo>
                      <a:cubicBezTo>
                        <a:pt x="749040" y="646751"/>
                        <a:pt x="728703" y="601983"/>
                        <a:pt x="707416" y="592852"/>
                      </a:cubicBezTo>
                      <a:cubicBezTo>
                        <a:pt x="686192" y="583721"/>
                        <a:pt x="663258" y="569391"/>
                        <a:pt x="583368" y="529442"/>
                      </a:cubicBezTo>
                      <a:cubicBezTo>
                        <a:pt x="503541" y="489494"/>
                        <a:pt x="495242" y="499449"/>
                        <a:pt x="446206" y="450370"/>
                      </a:cubicBezTo>
                      <a:cubicBezTo>
                        <a:pt x="397169" y="401291"/>
                        <a:pt x="329887" y="402622"/>
                        <a:pt x="272614" y="361850"/>
                      </a:cubicBezTo>
                      <a:cubicBezTo>
                        <a:pt x="215342" y="321013"/>
                        <a:pt x="186642" y="313151"/>
                        <a:pt x="169283" y="313151"/>
                      </a:cubicBezTo>
                      <a:cubicBezTo>
                        <a:pt x="151987" y="313151"/>
                        <a:pt x="149390" y="288864"/>
                        <a:pt x="149390" y="288864"/>
                      </a:cubicBezTo>
                      <a:cubicBezTo>
                        <a:pt x="149390" y="288864"/>
                        <a:pt x="86922" y="241878"/>
                        <a:pt x="65128" y="233254"/>
                      </a:cubicBezTo>
                      <a:cubicBezTo>
                        <a:pt x="43524" y="224503"/>
                        <a:pt x="19577" y="200661"/>
                        <a:pt x="19577" y="200661"/>
                      </a:cubicBezTo>
                      <a:cubicBezTo>
                        <a:pt x="19577" y="200661"/>
                        <a:pt x="10707" y="199837"/>
                        <a:pt x="0" y="196730"/>
                      </a:cubicBezTo>
                      <a:cubicBezTo>
                        <a:pt x="0" y="196730"/>
                        <a:pt x="7032" y="183667"/>
                        <a:pt x="7032" y="169844"/>
                      </a:cubicBezTo>
                      <a:cubicBezTo>
                        <a:pt x="7032" y="155957"/>
                        <a:pt x="48720" y="142007"/>
                        <a:pt x="66079" y="124696"/>
                      </a:cubicBezTo>
                      <a:cubicBezTo>
                        <a:pt x="74188" y="116516"/>
                        <a:pt x="79066" y="110492"/>
                        <a:pt x="81981" y="105800"/>
                      </a:cubicBezTo>
                      <a:cubicBezTo>
                        <a:pt x="81981" y="105800"/>
                        <a:pt x="95602" y="116009"/>
                        <a:pt x="105992" y="116009"/>
                      </a:cubicBezTo>
                      <a:cubicBezTo>
                        <a:pt x="116382" y="116009"/>
                        <a:pt x="124175" y="122096"/>
                        <a:pt x="139887" y="122096"/>
                      </a:cubicBezTo>
                      <a:cubicBezTo>
                        <a:pt x="155409" y="122096"/>
                        <a:pt x="148503" y="119496"/>
                        <a:pt x="159843" y="147207"/>
                      </a:cubicBezTo>
                      <a:cubicBezTo>
                        <a:pt x="171184" y="175043"/>
                        <a:pt x="181574" y="169020"/>
                        <a:pt x="192788" y="196730"/>
                      </a:cubicBezTo>
                      <a:cubicBezTo>
                        <a:pt x="204001" y="224503"/>
                        <a:pt x="214455" y="228879"/>
                        <a:pt x="235235" y="221016"/>
                      </a:cubicBezTo>
                      <a:cubicBezTo>
                        <a:pt x="256079" y="213216"/>
                        <a:pt x="252594" y="230591"/>
                        <a:pt x="252594" y="245365"/>
                      </a:cubicBezTo>
                      <a:cubicBezTo>
                        <a:pt x="252594" y="260140"/>
                        <a:pt x="269953" y="227167"/>
                        <a:pt x="287313" y="217592"/>
                      </a:cubicBezTo>
                      <a:cubicBezTo>
                        <a:pt x="304672" y="208080"/>
                        <a:pt x="315062" y="215055"/>
                        <a:pt x="355925" y="204529"/>
                      </a:cubicBezTo>
                      <a:cubicBezTo>
                        <a:pt x="396726" y="194130"/>
                        <a:pt x="387983" y="175868"/>
                        <a:pt x="420167" y="188930"/>
                      </a:cubicBezTo>
                      <a:cubicBezTo>
                        <a:pt x="452288" y="201993"/>
                        <a:pt x="464388" y="208080"/>
                        <a:pt x="464388" y="196730"/>
                      </a:cubicBezTo>
                      <a:cubicBezTo>
                        <a:pt x="464388" y="185443"/>
                        <a:pt x="456596" y="170731"/>
                        <a:pt x="464388" y="170731"/>
                      </a:cubicBezTo>
                      <a:cubicBezTo>
                        <a:pt x="472181" y="170731"/>
                        <a:pt x="486119" y="177643"/>
                        <a:pt x="490490" y="173268"/>
                      </a:cubicBezTo>
                      <a:cubicBezTo>
                        <a:pt x="494799" y="168893"/>
                        <a:pt x="507343" y="156274"/>
                        <a:pt x="515642" y="148031"/>
                      </a:cubicBezTo>
                      <a:cubicBezTo>
                        <a:pt x="523878" y="139851"/>
                        <a:pt x="540731" y="95908"/>
                        <a:pt x="540731" y="78597"/>
                      </a:cubicBezTo>
                      <a:cubicBezTo>
                        <a:pt x="540731" y="61223"/>
                        <a:pt x="526095" y="47336"/>
                        <a:pt x="540731" y="43024"/>
                      </a:cubicBezTo>
                      <a:cubicBezTo>
                        <a:pt x="555555" y="38649"/>
                        <a:pt x="563411" y="33449"/>
                        <a:pt x="563411" y="33449"/>
                      </a:cubicBezTo>
                      <a:cubicBezTo>
                        <a:pt x="563411" y="33449"/>
                        <a:pt x="570064" y="28883"/>
                        <a:pt x="571774" y="23810"/>
                      </a:cubicBezTo>
                      <a:cubicBezTo>
                        <a:pt x="571901" y="23684"/>
                        <a:pt x="571901" y="23620"/>
                        <a:pt x="571901" y="23620"/>
                      </a:cubicBezTo>
                      <a:cubicBezTo>
                        <a:pt x="599650" y="-21337"/>
                        <a:pt x="622204" y="11699"/>
                        <a:pt x="644315" y="11699"/>
                      </a:cubicBezTo>
                      <a:cubicBezTo>
                        <a:pt x="663701" y="11699"/>
                        <a:pt x="658380" y="16455"/>
                        <a:pt x="664145" y="10051"/>
                      </a:cubicBezTo>
                      <a:cubicBezTo>
                        <a:pt x="664145" y="10051"/>
                        <a:pt x="680554" y="13475"/>
                        <a:pt x="687523" y="33449"/>
                      </a:cubicBezTo>
                      <a:cubicBezTo>
                        <a:pt x="694428" y="53423"/>
                        <a:pt x="689233" y="61223"/>
                        <a:pt x="715335" y="61223"/>
                      </a:cubicBezTo>
                      <a:cubicBezTo>
                        <a:pt x="741374" y="61223"/>
                        <a:pt x="743085" y="56911"/>
                        <a:pt x="759494" y="61223"/>
                      </a:cubicBezTo>
                      <a:cubicBezTo>
                        <a:pt x="776029" y="65598"/>
                        <a:pt x="788700" y="82084"/>
                        <a:pt x="788700" y="67310"/>
                      </a:cubicBezTo>
                      <a:cubicBezTo>
                        <a:pt x="788700" y="52599"/>
                        <a:pt x="780717" y="41248"/>
                        <a:pt x="794212" y="27678"/>
                      </a:cubicBezTo>
                      <a:cubicBezTo>
                        <a:pt x="807833" y="13982"/>
                        <a:pt x="790094" y="20196"/>
                        <a:pt x="811571" y="41756"/>
                      </a:cubicBezTo>
                      <a:cubicBezTo>
                        <a:pt x="833111" y="63252"/>
                        <a:pt x="835962" y="66042"/>
                        <a:pt x="843185" y="73397"/>
                      </a:cubicBezTo>
                      <a:cubicBezTo>
                        <a:pt x="850471" y="80563"/>
                        <a:pt x="829880" y="79485"/>
                        <a:pt x="829880" y="97810"/>
                      </a:cubicBezTo>
                      <a:cubicBezTo>
                        <a:pt x="829880" y="115945"/>
                        <a:pt x="814612" y="133764"/>
                        <a:pt x="829880" y="132495"/>
                      </a:cubicBezTo>
                      <a:cubicBezTo>
                        <a:pt x="845085" y="131164"/>
                        <a:pt x="852434" y="121335"/>
                        <a:pt x="872455" y="132495"/>
                      </a:cubicBezTo>
                      <a:cubicBezTo>
                        <a:pt x="892348" y="143782"/>
                        <a:pt x="883668" y="146446"/>
                        <a:pt x="907173" y="132495"/>
                      </a:cubicBezTo>
                      <a:cubicBezTo>
                        <a:pt x="930614" y="118609"/>
                        <a:pt x="917563" y="93372"/>
                        <a:pt x="936633" y="112458"/>
                      </a:cubicBezTo>
                      <a:cubicBezTo>
                        <a:pt x="955766" y="131608"/>
                        <a:pt x="955766" y="122033"/>
                        <a:pt x="980094" y="127232"/>
                      </a:cubicBezTo>
                      <a:cubicBezTo>
                        <a:pt x="1004359" y="132495"/>
                        <a:pt x="1010504" y="119433"/>
                        <a:pt x="1010504" y="132495"/>
                      </a:cubicBezTo>
                      <a:cubicBezTo>
                        <a:pt x="1010504" y="145494"/>
                        <a:pt x="991751" y="146826"/>
                        <a:pt x="1010504" y="165405"/>
                      </a:cubicBezTo>
                      <a:cubicBezTo>
                        <a:pt x="1029130" y="184174"/>
                        <a:pt x="1040787" y="170731"/>
                        <a:pt x="1046109" y="186267"/>
                      </a:cubicBezTo>
                      <a:cubicBezTo>
                        <a:pt x="1051241" y="201930"/>
                        <a:pt x="1050417" y="189755"/>
                        <a:pt x="1046109" y="220128"/>
                      </a:cubicBezTo>
                      <a:cubicBezTo>
                        <a:pt x="1041674" y="250565"/>
                        <a:pt x="1040217" y="255828"/>
                        <a:pt x="1049594" y="265340"/>
                      </a:cubicBezTo>
                      <a:cubicBezTo>
                        <a:pt x="1059097" y="274851"/>
                        <a:pt x="1079877" y="274851"/>
                        <a:pt x="1069487" y="285314"/>
                      </a:cubicBezTo>
                      <a:cubicBezTo>
                        <a:pt x="1059097" y="295713"/>
                        <a:pt x="1050354" y="298376"/>
                        <a:pt x="1059097" y="307063"/>
                      </a:cubicBezTo>
                      <a:cubicBezTo>
                        <a:pt x="1067713" y="315750"/>
                        <a:pt x="1065686" y="314863"/>
                        <a:pt x="1072401" y="328750"/>
                      </a:cubicBezTo>
                      <a:cubicBezTo>
                        <a:pt x="1078927" y="342636"/>
                        <a:pt x="1076393" y="335725"/>
                        <a:pt x="1085072" y="356523"/>
                      </a:cubicBezTo>
                      <a:cubicBezTo>
                        <a:pt x="1090584" y="369649"/>
                        <a:pt x="1093942" y="376688"/>
                        <a:pt x="1094892" y="380809"/>
                      </a:cubicBezTo>
                      <a:cubicBezTo>
                        <a:pt x="1095399" y="383346"/>
                        <a:pt x="1095019" y="384867"/>
                        <a:pt x="1093752" y="386072"/>
                      </a:cubicBezTo>
                      <a:cubicBezTo>
                        <a:pt x="1090267" y="389560"/>
                        <a:pt x="1085072" y="401671"/>
                        <a:pt x="1085072" y="401671"/>
                      </a:cubicBezTo>
                      <a:cubicBezTo>
                        <a:pt x="1085072" y="401671"/>
                        <a:pt x="1090267" y="406934"/>
                        <a:pt x="1085072" y="423484"/>
                      </a:cubicBezTo>
                      <a:cubicBezTo>
                        <a:pt x="1079877" y="439907"/>
                        <a:pt x="1080828" y="459121"/>
                        <a:pt x="1072021" y="459121"/>
                      </a:cubicBezTo>
                      <a:cubicBezTo>
                        <a:pt x="1063405" y="459121"/>
                        <a:pt x="1070817" y="451638"/>
                        <a:pt x="1056499" y="466032"/>
                      </a:cubicBezTo>
                      <a:cubicBezTo>
                        <a:pt x="1042054" y="480363"/>
                        <a:pt x="1042561" y="479919"/>
                        <a:pt x="1042561" y="495455"/>
                      </a:cubicBezTo>
                      <a:cubicBezTo>
                        <a:pt x="1042561" y="511180"/>
                        <a:pt x="1039900" y="511180"/>
                        <a:pt x="1026849" y="505917"/>
                      </a:cubicBezTo>
                      <a:cubicBezTo>
                        <a:pt x="1014495" y="501162"/>
                        <a:pt x="969070" y="527540"/>
                        <a:pt x="964635" y="530203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93" name="Forma libre 379">
                  <a:extLst>
                    <a:ext uri="{FF2B5EF4-FFF2-40B4-BE49-F238E27FC236}">
                      <a16:creationId xmlns:a16="http://schemas.microsoft.com/office/drawing/2014/main" id="{42203721-1EFA-5FA0-480D-26796C58E295}"/>
                    </a:ext>
                  </a:extLst>
                </p:cNvPr>
                <p:cNvSpPr/>
                <p:nvPr/>
              </p:nvSpPr>
              <p:spPr>
                <a:xfrm>
                  <a:off x="5595951" y="3951780"/>
                  <a:ext cx="671883" cy="436149"/>
                </a:xfrm>
                <a:custGeom>
                  <a:avLst/>
                  <a:gdLst>
                    <a:gd name="connsiteX0" fmla="*/ 660534 w 671883"/>
                    <a:gd name="connsiteY0" fmla="*/ 277815 h 436149"/>
                    <a:gd name="connsiteX1" fmla="*/ 650650 w 671883"/>
                    <a:gd name="connsiteY1" fmla="*/ 307998 h 436149"/>
                    <a:gd name="connsiteX2" fmla="*/ 608963 w 671883"/>
                    <a:gd name="connsiteY2" fmla="*/ 342747 h 436149"/>
                    <a:gd name="connsiteX3" fmla="*/ 583178 w 671883"/>
                    <a:gd name="connsiteY3" fmla="*/ 356570 h 436149"/>
                    <a:gd name="connsiteX4" fmla="*/ 560370 w 671883"/>
                    <a:gd name="connsiteY4" fmla="*/ 355429 h 436149"/>
                    <a:gd name="connsiteX5" fmla="*/ 495622 w 671883"/>
                    <a:gd name="connsiteY5" fmla="*/ 328860 h 436149"/>
                    <a:gd name="connsiteX6" fmla="*/ 430874 w 671883"/>
                    <a:gd name="connsiteY6" fmla="*/ 316051 h 436149"/>
                    <a:gd name="connsiteX7" fmla="*/ 383421 w 671883"/>
                    <a:gd name="connsiteY7" fmla="*/ 335201 h 436149"/>
                    <a:gd name="connsiteX8" fmla="*/ 302454 w 671883"/>
                    <a:gd name="connsiteY8" fmla="*/ 345093 h 436149"/>
                    <a:gd name="connsiteX9" fmla="*/ 256079 w 671883"/>
                    <a:gd name="connsiteY9" fmla="*/ 356634 h 436149"/>
                    <a:gd name="connsiteX10" fmla="*/ 216672 w 671883"/>
                    <a:gd name="connsiteY10" fmla="*/ 368174 h 436149"/>
                    <a:gd name="connsiteX11" fmla="*/ 150720 w 671883"/>
                    <a:gd name="connsiteY11" fmla="*/ 377496 h 436149"/>
                    <a:gd name="connsiteX12" fmla="*/ 118346 w 671883"/>
                    <a:gd name="connsiteY12" fmla="*/ 386690 h 436149"/>
                    <a:gd name="connsiteX13" fmla="*/ 106752 w 671883"/>
                    <a:gd name="connsiteY13" fmla="*/ 415668 h 436149"/>
                    <a:gd name="connsiteX14" fmla="*/ 67663 w 671883"/>
                    <a:gd name="connsiteY14" fmla="*/ 436150 h 436149"/>
                    <a:gd name="connsiteX15" fmla="*/ 44285 w 671883"/>
                    <a:gd name="connsiteY15" fmla="*/ 386690 h 436149"/>
                    <a:gd name="connsiteX16" fmla="*/ 20020 w 671883"/>
                    <a:gd name="connsiteY16" fmla="*/ 335138 h 436149"/>
                    <a:gd name="connsiteX17" fmla="*/ 0 w 671883"/>
                    <a:gd name="connsiteY17" fmla="*/ 246871 h 436149"/>
                    <a:gd name="connsiteX18" fmla="*/ 41624 w 671883"/>
                    <a:gd name="connsiteY18" fmla="*/ 197284 h 436149"/>
                    <a:gd name="connsiteX19" fmla="*/ 127596 w 671883"/>
                    <a:gd name="connsiteY19" fmla="*/ 218146 h 436149"/>
                    <a:gd name="connsiteX20" fmla="*/ 169283 w 671883"/>
                    <a:gd name="connsiteY20" fmla="*/ 232921 h 436149"/>
                    <a:gd name="connsiteX21" fmla="*/ 210907 w 671883"/>
                    <a:gd name="connsiteY21" fmla="*/ 239896 h 436149"/>
                    <a:gd name="connsiteX22" fmla="*/ 244802 w 671883"/>
                    <a:gd name="connsiteY22" fmla="*/ 183397 h 436149"/>
                    <a:gd name="connsiteX23" fmla="*/ 270777 w 671883"/>
                    <a:gd name="connsiteY23" fmla="*/ 125187 h 436149"/>
                    <a:gd name="connsiteX24" fmla="*/ 282118 w 671883"/>
                    <a:gd name="connsiteY24" fmla="*/ 101725 h 436149"/>
                    <a:gd name="connsiteX25" fmla="*/ 347563 w 671883"/>
                    <a:gd name="connsiteY25" fmla="*/ 101725 h 436149"/>
                    <a:gd name="connsiteX26" fmla="*/ 393178 w 671883"/>
                    <a:gd name="connsiteY26" fmla="*/ 90438 h 436149"/>
                    <a:gd name="connsiteX27" fmla="*/ 440440 w 671883"/>
                    <a:gd name="connsiteY27" fmla="*/ 76044 h 436149"/>
                    <a:gd name="connsiteX28" fmla="*/ 462614 w 671883"/>
                    <a:gd name="connsiteY28" fmla="*/ 79088 h 436149"/>
                    <a:gd name="connsiteX29" fmla="*/ 535472 w 671883"/>
                    <a:gd name="connsiteY29" fmla="*/ 30452 h 436149"/>
                    <a:gd name="connsiteX30" fmla="*/ 535472 w 671883"/>
                    <a:gd name="connsiteY30" fmla="*/ 1474 h 436149"/>
                    <a:gd name="connsiteX31" fmla="*/ 610167 w 671883"/>
                    <a:gd name="connsiteY31" fmla="*/ 92404 h 436149"/>
                    <a:gd name="connsiteX32" fmla="*/ 608963 w 671883"/>
                    <a:gd name="connsiteY32" fmla="*/ 139835 h 436149"/>
                    <a:gd name="connsiteX33" fmla="*/ 634178 w 671883"/>
                    <a:gd name="connsiteY33" fmla="*/ 225565 h 436149"/>
                    <a:gd name="connsiteX34" fmla="*/ 660534 w 671883"/>
                    <a:gd name="connsiteY34" fmla="*/ 277815 h 436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671883" h="436149">
                      <a:moveTo>
                        <a:pt x="660534" y="277815"/>
                      </a:moveTo>
                      <a:cubicBezTo>
                        <a:pt x="686826" y="304130"/>
                        <a:pt x="660534" y="298106"/>
                        <a:pt x="650650" y="307998"/>
                      </a:cubicBezTo>
                      <a:cubicBezTo>
                        <a:pt x="640831" y="317763"/>
                        <a:pt x="628730" y="322963"/>
                        <a:pt x="608963" y="342747"/>
                      </a:cubicBezTo>
                      <a:cubicBezTo>
                        <a:pt x="597623" y="354097"/>
                        <a:pt x="591287" y="356570"/>
                        <a:pt x="583178" y="356570"/>
                      </a:cubicBezTo>
                      <a:cubicBezTo>
                        <a:pt x="577286" y="356634"/>
                        <a:pt x="570570" y="355429"/>
                        <a:pt x="560370" y="355429"/>
                      </a:cubicBezTo>
                      <a:cubicBezTo>
                        <a:pt x="536106" y="355429"/>
                        <a:pt x="529137" y="350800"/>
                        <a:pt x="495622" y="328860"/>
                      </a:cubicBezTo>
                      <a:cubicBezTo>
                        <a:pt x="462108" y="306793"/>
                        <a:pt x="466669" y="329938"/>
                        <a:pt x="430874" y="316051"/>
                      </a:cubicBezTo>
                      <a:cubicBezTo>
                        <a:pt x="394952" y="302228"/>
                        <a:pt x="412311" y="335201"/>
                        <a:pt x="383421" y="335201"/>
                      </a:cubicBezTo>
                      <a:cubicBezTo>
                        <a:pt x="354532" y="335201"/>
                        <a:pt x="337173" y="345093"/>
                        <a:pt x="302454" y="345093"/>
                      </a:cubicBezTo>
                      <a:cubicBezTo>
                        <a:pt x="267736" y="345093"/>
                        <a:pt x="287376" y="363609"/>
                        <a:pt x="256079" y="356634"/>
                      </a:cubicBezTo>
                      <a:cubicBezTo>
                        <a:pt x="224845" y="349659"/>
                        <a:pt x="237516" y="368174"/>
                        <a:pt x="216672" y="368174"/>
                      </a:cubicBezTo>
                      <a:cubicBezTo>
                        <a:pt x="195829" y="368174"/>
                        <a:pt x="185438" y="357712"/>
                        <a:pt x="150720" y="377496"/>
                      </a:cubicBezTo>
                      <a:cubicBezTo>
                        <a:pt x="116002" y="397153"/>
                        <a:pt x="141534" y="363545"/>
                        <a:pt x="118346" y="386690"/>
                      </a:cubicBezTo>
                      <a:cubicBezTo>
                        <a:pt x="95158" y="409835"/>
                        <a:pt x="127596" y="415668"/>
                        <a:pt x="106752" y="415668"/>
                      </a:cubicBezTo>
                      <a:cubicBezTo>
                        <a:pt x="88506" y="415668"/>
                        <a:pt x="71591" y="432092"/>
                        <a:pt x="67663" y="436150"/>
                      </a:cubicBezTo>
                      <a:cubicBezTo>
                        <a:pt x="78179" y="423912"/>
                        <a:pt x="44285" y="420614"/>
                        <a:pt x="44285" y="386690"/>
                      </a:cubicBezTo>
                      <a:cubicBezTo>
                        <a:pt x="44285" y="351941"/>
                        <a:pt x="20020" y="365891"/>
                        <a:pt x="20020" y="335138"/>
                      </a:cubicBezTo>
                      <a:cubicBezTo>
                        <a:pt x="20020" y="304320"/>
                        <a:pt x="0" y="246871"/>
                        <a:pt x="0" y="246871"/>
                      </a:cubicBezTo>
                      <a:cubicBezTo>
                        <a:pt x="17359" y="241608"/>
                        <a:pt x="23504" y="215610"/>
                        <a:pt x="41624" y="197284"/>
                      </a:cubicBezTo>
                      <a:cubicBezTo>
                        <a:pt x="59933" y="179022"/>
                        <a:pt x="101557" y="202547"/>
                        <a:pt x="127596" y="218146"/>
                      </a:cubicBezTo>
                      <a:cubicBezTo>
                        <a:pt x="153635" y="233745"/>
                        <a:pt x="150213" y="221634"/>
                        <a:pt x="169283" y="232921"/>
                      </a:cubicBezTo>
                      <a:cubicBezTo>
                        <a:pt x="188353" y="244208"/>
                        <a:pt x="193548" y="239896"/>
                        <a:pt x="210907" y="239896"/>
                      </a:cubicBezTo>
                      <a:cubicBezTo>
                        <a:pt x="228266" y="239896"/>
                        <a:pt x="236946" y="220682"/>
                        <a:pt x="244802" y="183397"/>
                      </a:cubicBezTo>
                      <a:cubicBezTo>
                        <a:pt x="252594" y="146049"/>
                        <a:pt x="270777" y="132099"/>
                        <a:pt x="270777" y="125187"/>
                      </a:cubicBezTo>
                      <a:cubicBezTo>
                        <a:pt x="270777" y="118275"/>
                        <a:pt x="275148" y="108700"/>
                        <a:pt x="282118" y="101725"/>
                      </a:cubicBezTo>
                      <a:cubicBezTo>
                        <a:pt x="289087" y="94750"/>
                        <a:pt x="316836" y="101725"/>
                        <a:pt x="347563" y="101725"/>
                      </a:cubicBezTo>
                      <a:cubicBezTo>
                        <a:pt x="378353" y="101725"/>
                        <a:pt x="378353" y="90438"/>
                        <a:pt x="393178" y="90438"/>
                      </a:cubicBezTo>
                      <a:cubicBezTo>
                        <a:pt x="407939" y="90438"/>
                        <a:pt x="424348" y="76044"/>
                        <a:pt x="440440" y="76044"/>
                      </a:cubicBezTo>
                      <a:cubicBezTo>
                        <a:pt x="456596" y="76044"/>
                        <a:pt x="453111" y="88599"/>
                        <a:pt x="462614" y="79088"/>
                      </a:cubicBezTo>
                      <a:cubicBezTo>
                        <a:pt x="472118" y="69513"/>
                        <a:pt x="535472" y="46051"/>
                        <a:pt x="535472" y="30452"/>
                      </a:cubicBezTo>
                      <a:lnTo>
                        <a:pt x="535472" y="1474"/>
                      </a:lnTo>
                      <a:cubicBezTo>
                        <a:pt x="548840" y="-11779"/>
                        <a:pt x="602058" y="68054"/>
                        <a:pt x="610167" y="92404"/>
                      </a:cubicBezTo>
                      <a:cubicBezTo>
                        <a:pt x="618340" y="116690"/>
                        <a:pt x="591604" y="122524"/>
                        <a:pt x="608963" y="139835"/>
                      </a:cubicBezTo>
                      <a:cubicBezTo>
                        <a:pt x="626322" y="157209"/>
                        <a:pt x="627526" y="181559"/>
                        <a:pt x="634178" y="225565"/>
                      </a:cubicBezTo>
                      <a:cubicBezTo>
                        <a:pt x="640831" y="269825"/>
                        <a:pt x="634178" y="251563"/>
                        <a:pt x="660534" y="277815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94" name="Forma libre 380">
                  <a:extLst>
                    <a:ext uri="{FF2B5EF4-FFF2-40B4-BE49-F238E27FC236}">
                      <a16:creationId xmlns:a16="http://schemas.microsoft.com/office/drawing/2014/main" id="{7AF839ED-5636-86DB-B3F9-435DE65DC512}"/>
                    </a:ext>
                  </a:extLst>
                </p:cNvPr>
                <p:cNvSpPr/>
                <p:nvPr/>
              </p:nvSpPr>
              <p:spPr>
                <a:xfrm>
                  <a:off x="5311368" y="2843236"/>
                  <a:ext cx="632230" cy="903075"/>
                </a:xfrm>
                <a:custGeom>
                  <a:avLst/>
                  <a:gdLst>
                    <a:gd name="connsiteX0" fmla="*/ 215210 w 632230"/>
                    <a:gd name="connsiteY0" fmla="*/ 835135 h 903075"/>
                    <a:gd name="connsiteX1" fmla="*/ 203932 w 632230"/>
                    <a:gd name="connsiteY1" fmla="*/ 823531 h 903075"/>
                    <a:gd name="connsiteX2" fmla="*/ 236307 w 632230"/>
                    <a:gd name="connsiteY2" fmla="*/ 807869 h 903075"/>
                    <a:gd name="connsiteX3" fmla="*/ 245493 w 632230"/>
                    <a:gd name="connsiteY3" fmla="*/ 791065 h 903075"/>
                    <a:gd name="connsiteX4" fmla="*/ 236307 w 632230"/>
                    <a:gd name="connsiteY4" fmla="*/ 761009 h 903075"/>
                    <a:gd name="connsiteX5" fmla="*/ 191198 w 632230"/>
                    <a:gd name="connsiteY5" fmla="*/ 736596 h 903075"/>
                    <a:gd name="connsiteX6" fmla="*/ 161675 w 632230"/>
                    <a:gd name="connsiteY6" fmla="*/ 722202 h 903075"/>
                    <a:gd name="connsiteX7" fmla="*/ 113589 w 632230"/>
                    <a:gd name="connsiteY7" fmla="*/ 713261 h 903075"/>
                    <a:gd name="connsiteX8" fmla="*/ 107824 w 632230"/>
                    <a:gd name="connsiteY8" fmla="*/ 663675 h 903075"/>
                    <a:gd name="connsiteX9" fmla="*/ 77730 w 632230"/>
                    <a:gd name="connsiteY9" fmla="*/ 601152 h 903075"/>
                    <a:gd name="connsiteX10" fmla="*/ 88184 w 632230"/>
                    <a:gd name="connsiteY10" fmla="*/ 572301 h 903075"/>
                    <a:gd name="connsiteX11" fmla="*/ 48904 w 632230"/>
                    <a:gd name="connsiteY11" fmla="*/ 530577 h 903075"/>
                    <a:gd name="connsiteX12" fmla="*/ 43012 w 632230"/>
                    <a:gd name="connsiteY12" fmla="*/ 479405 h 903075"/>
                    <a:gd name="connsiteX13" fmla="*/ 16467 w 632230"/>
                    <a:gd name="connsiteY13" fmla="*/ 441295 h 903075"/>
                    <a:gd name="connsiteX14" fmla="*/ 22232 w 632230"/>
                    <a:gd name="connsiteY14" fmla="*/ 379915 h 903075"/>
                    <a:gd name="connsiteX15" fmla="*/ 7280 w 632230"/>
                    <a:gd name="connsiteY15" fmla="*/ 331279 h 903075"/>
                    <a:gd name="connsiteX16" fmla="*/ 44279 w 632230"/>
                    <a:gd name="connsiteY16" fmla="*/ 331279 h 903075"/>
                    <a:gd name="connsiteX17" fmla="*/ 76717 w 632230"/>
                    <a:gd name="connsiteY17" fmla="*/ 341742 h 903075"/>
                    <a:gd name="connsiteX18" fmla="*/ 111435 w 632230"/>
                    <a:gd name="connsiteY18" fmla="*/ 346371 h 903075"/>
                    <a:gd name="connsiteX19" fmla="*/ 129364 w 632230"/>
                    <a:gd name="connsiteY19" fmla="*/ 317963 h 903075"/>
                    <a:gd name="connsiteX20" fmla="*/ 139184 w 632230"/>
                    <a:gd name="connsiteY20" fmla="*/ 280361 h 903075"/>
                    <a:gd name="connsiteX21" fmla="*/ 153946 w 632230"/>
                    <a:gd name="connsiteY21" fmla="*/ 275985 h 903075"/>
                    <a:gd name="connsiteX22" fmla="*/ 166363 w 632230"/>
                    <a:gd name="connsiteY22" fmla="*/ 263557 h 903075"/>
                    <a:gd name="connsiteX23" fmla="*/ 153122 w 632230"/>
                    <a:gd name="connsiteY23" fmla="*/ 228238 h 903075"/>
                    <a:gd name="connsiteX24" fmla="*/ 136587 w 632230"/>
                    <a:gd name="connsiteY24" fmla="*/ 211751 h 903075"/>
                    <a:gd name="connsiteX25" fmla="*/ 100348 w 632230"/>
                    <a:gd name="connsiteY25" fmla="*/ 207439 h 903075"/>
                    <a:gd name="connsiteX26" fmla="*/ 83306 w 632230"/>
                    <a:gd name="connsiteY26" fmla="*/ 190319 h 903075"/>
                    <a:gd name="connsiteX27" fmla="*/ 70761 w 632230"/>
                    <a:gd name="connsiteY27" fmla="*/ 196216 h 903075"/>
                    <a:gd name="connsiteX28" fmla="*/ 43075 w 632230"/>
                    <a:gd name="connsiteY28" fmla="*/ 182456 h 903075"/>
                    <a:gd name="connsiteX29" fmla="*/ 36170 w 632230"/>
                    <a:gd name="connsiteY29" fmla="*/ 153541 h 903075"/>
                    <a:gd name="connsiteX30" fmla="*/ 31862 w 632230"/>
                    <a:gd name="connsiteY30" fmla="*/ 137561 h 903075"/>
                    <a:gd name="connsiteX31" fmla="*/ 20521 w 632230"/>
                    <a:gd name="connsiteY31" fmla="*/ 132742 h 903075"/>
                    <a:gd name="connsiteX32" fmla="*/ 10068 w 632230"/>
                    <a:gd name="connsiteY32" fmla="*/ 90448 h 903075"/>
                    <a:gd name="connsiteX33" fmla="*/ 17037 w 632230"/>
                    <a:gd name="connsiteY33" fmla="*/ 58616 h 903075"/>
                    <a:gd name="connsiteX34" fmla="*/ 19951 w 632230"/>
                    <a:gd name="connsiteY34" fmla="*/ 34330 h 903075"/>
                    <a:gd name="connsiteX35" fmla="*/ 36740 w 632230"/>
                    <a:gd name="connsiteY35" fmla="*/ 3069 h 903075"/>
                    <a:gd name="connsiteX36" fmla="*/ 49981 w 632230"/>
                    <a:gd name="connsiteY36" fmla="*/ 152 h 903075"/>
                    <a:gd name="connsiteX37" fmla="*/ 123536 w 632230"/>
                    <a:gd name="connsiteY37" fmla="*/ 38959 h 903075"/>
                    <a:gd name="connsiteX38" fmla="*/ 167884 w 632230"/>
                    <a:gd name="connsiteY38" fmla="*/ 67366 h 903075"/>
                    <a:gd name="connsiteX39" fmla="*/ 249041 w 632230"/>
                    <a:gd name="connsiteY39" fmla="*/ 92921 h 903075"/>
                    <a:gd name="connsiteX40" fmla="*/ 288447 w 632230"/>
                    <a:gd name="connsiteY40" fmla="*/ 155443 h 903075"/>
                    <a:gd name="connsiteX41" fmla="*/ 323166 w 632230"/>
                    <a:gd name="connsiteY41" fmla="*/ 179729 h 903075"/>
                    <a:gd name="connsiteX42" fmla="*/ 372899 w 632230"/>
                    <a:gd name="connsiteY42" fmla="*/ 161150 h 903075"/>
                    <a:gd name="connsiteX43" fmla="*/ 409961 w 632230"/>
                    <a:gd name="connsiteY43" fmla="*/ 169457 h 903075"/>
                    <a:gd name="connsiteX44" fmla="*/ 464319 w 632230"/>
                    <a:gd name="connsiteY44" fmla="*/ 204015 h 903075"/>
                    <a:gd name="connsiteX45" fmla="*/ 495046 w 632230"/>
                    <a:gd name="connsiteY45" fmla="*/ 186007 h 903075"/>
                    <a:gd name="connsiteX46" fmla="*/ 530271 w 632230"/>
                    <a:gd name="connsiteY46" fmla="*/ 200527 h 903075"/>
                    <a:gd name="connsiteX47" fmla="*/ 573669 w 632230"/>
                    <a:gd name="connsiteY47" fmla="*/ 195328 h 903075"/>
                    <a:gd name="connsiteX48" fmla="*/ 595020 w 632230"/>
                    <a:gd name="connsiteY48" fmla="*/ 173895 h 903075"/>
                    <a:gd name="connsiteX49" fmla="*/ 608958 w 632230"/>
                    <a:gd name="connsiteY49" fmla="*/ 205156 h 903075"/>
                    <a:gd name="connsiteX50" fmla="*/ 602052 w 632230"/>
                    <a:gd name="connsiteY50" fmla="*/ 239905 h 903075"/>
                    <a:gd name="connsiteX51" fmla="*/ 624036 w 632230"/>
                    <a:gd name="connsiteY51" fmla="*/ 261972 h 903075"/>
                    <a:gd name="connsiteX52" fmla="*/ 617067 w 632230"/>
                    <a:gd name="connsiteY52" fmla="*/ 358101 h 903075"/>
                    <a:gd name="connsiteX53" fmla="*/ 598504 w 632230"/>
                    <a:gd name="connsiteY53" fmla="*/ 414854 h 903075"/>
                    <a:gd name="connsiteX54" fmla="*/ 570755 w 632230"/>
                    <a:gd name="connsiteY54" fmla="*/ 420624 h 903075"/>
                    <a:gd name="connsiteX55" fmla="*/ 552319 w 632230"/>
                    <a:gd name="connsiteY55" fmla="*/ 398684 h 903075"/>
                    <a:gd name="connsiteX56" fmla="*/ 509428 w 632230"/>
                    <a:gd name="connsiteY56" fmla="*/ 388285 h 903075"/>
                    <a:gd name="connsiteX57" fmla="*/ 487444 w 632230"/>
                    <a:gd name="connsiteY57" fmla="*/ 421829 h 903075"/>
                    <a:gd name="connsiteX58" fmla="*/ 472175 w 632230"/>
                    <a:gd name="connsiteY58" fmla="*/ 468181 h 903075"/>
                    <a:gd name="connsiteX59" fmla="*/ 462039 w 632230"/>
                    <a:gd name="connsiteY59" fmla="*/ 520304 h 903075"/>
                    <a:gd name="connsiteX60" fmla="*/ 486367 w 632230"/>
                    <a:gd name="connsiteY60" fmla="*/ 633809 h 903075"/>
                    <a:gd name="connsiteX61" fmla="*/ 517600 w 632230"/>
                    <a:gd name="connsiteY61" fmla="*/ 669762 h 903075"/>
                    <a:gd name="connsiteX62" fmla="*/ 518107 w 632230"/>
                    <a:gd name="connsiteY62" fmla="*/ 710788 h 903075"/>
                    <a:gd name="connsiteX63" fmla="*/ 539521 w 632230"/>
                    <a:gd name="connsiteY63" fmla="*/ 742683 h 903075"/>
                    <a:gd name="connsiteX64" fmla="*/ 516397 w 632230"/>
                    <a:gd name="connsiteY64" fmla="*/ 790178 h 903075"/>
                    <a:gd name="connsiteX65" fmla="*/ 478194 w 632230"/>
                    <a:gd name="connsiteY65" fmla="*/ 836530 h 903075"/>
                    <a:gd name="connsiteX66" fmla="*/ 474709 w 632230"/>
                    <a:gd name="connsiteY66" fmla="*/ 876479 h 903075"/>
                    <a:gd name="connsiteX67" fmla="*/ 472239 w 632230"/>
                    <a:gd name="connsiteY67" fmla="*/ 881615 h 903075"/>
                    <a:gd name="connsiteX68" fmla="*/ 447530 w 632230"/>
                    <a:gd name="connsiteY68" fmla="*/ 903048 h 903075"/>
                    <a:gd name="connsiteX69" fmla="*/ 414523 w 632230"/>
                    <a:gd name="connsiteY69" fmla="*/ 847754 h 903075"/>
                    <a:gd name="connsiteX70" fmla="*/ 390258 w 632230"/>
                    <a:gd name="connsiteY70" fmla="*/ 817951 h 903075"/>
                    <a:gd name="connsiteX71" fmla="*/ 374103 w 632230"/>
                    <a:gd name="connsiteY71" fmla="*/ 865192 h 903075"/>
                    <a:gd name="connsiteX72" fmla="*/ 341665 w 632230"/>
                    <a:gd name="connsiteY72" fmla="*/ 865192 h 903075"/>
                    <a:gd name="connsiteX73" fmla="*/ 293072 w 632230"/>
                    <a:gd name="connsiteY73" fmla="*/ 851051 h 903075"/>
                    <a:gd name="connsiteX74" fmla="*/ 249104 w 632230"/>
                    <a:gd name="connsiteY74" fmla="*/ 849466 h 903075"/>
                    <a:gd name="connsiteX75" fmla="*/ 229464 w 632230"/>
                    <a:gd name="connsiteY75" fmla="*/ 856187 h 903075"/>
                    <a:gd name="connsiteX76" fmla="*/ 211091 w 632230"/>
                    <a:gd name="connsiteY76" fmla="*/ 836784 h 903075"/>
                    <a:gd name="connsiteX77" fmla="*/ 215210 w 632230"/>
                    <a:gd name="connsiteY77" fmla="*/ 835135 h 903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632230" h="903075">
                      <a:moveTo>
                        <a:pt x="215210" y="835135"/>
                      </a:moveTo>
                      <a:cubicBezTo>
                        <a:pt x="212232" y="835516"/>
                        <a:pt x="189298" y="838052"/>
                        <a:pt x="203932" y="823531"/>
                      </a:cubicBezTo>
                      <a:cubicBezTo>
                        <a:pt x="219454" y="807869"/>
                        <a:pt x="232822" y="828160"/>
                        <a:pt x="236307" y="807869"/>
                      </a:cubicBezTo>
                      <a:cubicBezTo>
                        <a:pt x="239791" y="787641"/>
                        <a:pt x="245493" y="801528"/>
                        <a:pt x="245493" y="791065"/>
                      </a:cubicBezTo>
                      <a:cubicBezTo>
                        <a:pt x="245493" y="780666"/>
                        <a:pt x="257657" y="782442"/>
                        <a:pt x="236307" y="761009"/>
                      </a:cubicBezTo>
                      <a:cubicBezTo>
                        <a:pt x="214829" y="739513"/>
                        <a:pt x="206213" y="736596"/>
                        <a:pt x="191198" y="736596"/>
                      </a:cubicBezTo>
                      <a:cubicBezTo>
                        <a:pt x="176120" y="736596"/>
                        <a:pt x="181885" y="707744"/>
                        <a:pt x="161675" y="722202"/>
                      </a:cubicBezTo>
                      <a:cubicBezTo>
                        <a:pt x="141402" y="736596"/>
                        <a:pt x="113589" y="731523"/>
                        <a:pt x="113589" y="713261"/>
                      </a:cubicBezTo>
                      <a:cubicBezTo>
                        <a:pt x="113589" y="694999"/>
                        <a:pt x="127464" y="672996"/>
                        <a:pt x="107824" y="663675"/>
                      </a:cubicBezTo>
                      <a:cubicBezTo>
                        <a:pt x="88120" y="654417"/>
                        <a:pt x="67277" y="611552"/>
                        <a:pt x="77730" y="601152"/>
                      </a:cubicBezTo>
                      <a:cubicBezTo>
                        <a:pt x="88184" y="590753"/>
                        <a:pt x="110675" y="576359"/>
                        <a:pt x="88184" y="572301"/>
                      </a:cubicBezTo>
                      <a:cubicBezTo>
                        <a:pt x="65566" y="568179"/>
                        <a:pt x="48904" y="547951"/>
                        <a:pt x="48904" y="530577"/>
                      </a:cubicBezTo>
                      <a:cubicBezTo>
                        <a:pt x="48904" y="513202"/>
                        <a:pt x="64426" y="500838"/>
                        <a:pt x="43012" y="479405"/>
                      </a:cubicBezTo>
                      <a:cubicBezTo>
                        <a:pt x="21725" y="458036"/>
                        <a:pt x="16467" y="441295"/>
                        <a:pt x="16467" y="441295"/>
                      </a:cubicBezTo>
                      <a:cubicBezTo>
                        <a:pt x="16467" y="436730"/>
                        <a:pt x="37247" y="421638"/>
                        <a:pt x="22232" y="379915"/>
                      </a:cubicBezTo>
                      <a:cubicBezTo>
                        <a:pt x="7280" y="338254"/>
                        <a:pt x="-10142" y="331279"/>
                        <a:pt x="7280" y="331279"/>
                      </a:cubicBezTo>
                      <a:cubicBezTo>
                        <a:pt x="24639" y="331279"/>
                        <a:pt x="28060" y="326650"/>
                        <a:pt x="44279" y="331279"/>
                      </a:cubicBezTo>
                      <a:cubicBezTo>
                        <a:pt x="60435" y="335971"/>
                        <a:pt x="62779" y="327855"/>
                        <a:pt x="76717" y="341742"/>
                      </a:cubicBezTo>
                      <a:cubicBezTo>
                        <a:pt x="90591" y="355628"/>
                        <a:pt x="99841" y="368310"/>
                        <a:pt x="111435" y="346371"/>
                      </a:cubicBezTo>
                      <a:cubicBezTo>
                        <a:pt x="122965" y="324367"/>
                        <a:pt x="122965" y="333625"/>
                        <a:pt x="129364" y="317963"/>
                      </a:cubicBezTo>
                      <a:cubicBezTo>
                        <a:pt x="135763" y="302237"/>
                        <a:pt x="139184" y="290760"/>
                        <a:pt x="139184" y="280361"/>
                      </a:cubicBezTo>
                      <a:cubicBezTo>
                        <a:pt x="139184" y="269962"/>
                        <a:pt x="141465" y="275985"/>
                        <a:pt x="153946" y="275985"/>
                      </a:cubicBezTo>
                      <a:cubicBezTo>
                        <a:pt x="166363" y="275985"/>
                        <a:pt x="161168" y="278649"/>
                        <a:pt x="166363" y="263557"/>
                      </a:cubicBezTo>
                      <a:cubicBezTo>
                        <a:pt x="171558" y="248465"/>
                        <a:pt x="163132" y="238320"/>
                        <a:pt x="153122" y="228238"/>
                      </a:cubicBezTo>
                      <a:cubicBezTo>
                        <a:pt x="142985" y="218155"/>
                        <a:pt x="136587" y="211751"/>
                        <a:pt x="136587" y="211751"/>
                      </a:cubicBezTo>
                      <a:cubicBezTo>
                        <a:pt x="136587" y="211751"/>
                        <a:pt x="106240" y="213209"/>
                        <a:pt x="100348" y="207439"/>
                      </a:cubicBezTo>
                      <a:cubicBezTo>
                        <a:pt x="94583" y="201606"/>
                        <a:pt x="89958" y="190319"/>
                        <a:pt x="83306" y="190319"/>
                      </a:cubicBezTo>
                      <a:cubicBezTo>
                        <a:pt x="76717" y="190319"/>
                        <a:pt x="79314" y="202176"/>
                        <a:pt x="70761" y="196216"/>
                      </a:cubicBezTo>
                      <a:cubicBezTo>
                        <a:pt x="62208" y="190319"/>
                        <a:pt x="47193" y="191777"/>
                        <a:pt x="43075" y="182456"/>
                      </a:cubicBezTo>
                      <a:cubicBezTo>
                        <a:pt x="39084" y="173198"/>
                        <a:pt x="36170" y="165081"/>
                        <a:pt x="36170" y="153541"/>
                      </a:cubicBezTo>
                      <a:cubicBezTo>
                        <a:pt x="36170" y="142000"/>
                        <a:pt x="31862" y="137561"/>
                        <a:pt x="31862" y="137561"/>
                      </a:cubicBezTo>
                      <a:cubicBezTo>
                        <a:pt x="31862" y="137561"/>
                        <a:pt x="34459" y="152970"/>
                        <a:pt x="20521" y="132742"/>
                      </a:cubicBezTo>
                      <a:cubicBezTo>
                        <a:pt x="6647" y="112514"/>
                        <a:pt x="565" y="100086"/>
                        <a:pt x="10068" y="90448"/>
                      </a:cubicBezTo>
                      <a:cubicBezTo>
                        <a:pt x="19634" y="80936"/>
                        <a:pt x="17037" y="62103"/>
                        <a:pt x="17037" y="58616"/>
                      </a:cubicBezTo>
                      <a:cubicBezTo>
                        <a:pt x="17037" y="55128"/>
                        <a:pt x="8357" y="38895"/>
                        <a:pt x="19951" y="34330"/>
                      </a:cubicBezTo>
                      <a:cubicBezTo>
                        <a:pt x="31545" y="29701"/>
                        <a:pt x="32622" y="11692"/>
                        <a:pt x="36740" y="3069"/>
                      </a:cubicBezTo>
                      <a:cubicBezTo>
                        <a:pt x="40731" y="-5619"/>
                        <a:pt x="42505" y="7698"/>
                        <a:pt x="49981" y="152"/>
                      </a:cubicBezTo>
                      <a:cubicBezTo>
                        <a:pt x="49981" y="152"/>
                        <a:pt x="83622" y="23360"/>
                        <a:pt x="123536" y="38959"/>
                      </a:cubicBezTo>
                      <a:cubicBezTo>
                        <a:pt x="163449" y="54621"/>
                        <a:pt x="131011" y="46504"/>
                        <a:pt x="167884" y="67366"/>
                      </a:cubicBezTo>
                      <a:cubicBezTo>
                        <a:pt x="204756" y="88228"/>
                        <a:pt x="229464" y="83536"/>
                        <a:pt x="249041" y="92921"/>
                      </a:cubicBezTo>
                      <a:cubicBezTo>
                        <a:pt x="268617" y="102115"/>
                        <a:pt x="249041" y="116002"/>
                        <a:pt x="288447" y="155443"/>
                      </a:cubicBezTo>
                      <a:cubicBezTo>
                        <a:pt x="327727" y="194757"/>
                        <a:pt x="303462" y="170408"/>
                        <a:pt x="323166" y="179729"/>
                      </a:cubicBezTo>
                      <a:cubicBezTo>
                        <a:pt x="342806" y="188924"/>
                        <a:pt x="345086" y="170408"/>
                        <a:pt x="372899" y="161150"/>
                      </a:cubicBezTo>
                      <a:cubicBezTo>
                        <a:pt x="400648" y="151892"/>
                        <a:pt x="382212" y="161150"/>
                        <a:pt x="409961" y="169457"/>
                      </a:cubicBezTo>
                      <a:cubicBezTo>
                        <a:pt x="437710" y="177827"/>
                        <a:pt x="452725" y="204015"/>
                        <a:pt x="464319" y="204015"/>
                      </a:cubicBezTo>
                      <a:cubicBezTo>
                        <a:pt x="475913" y="204015"/>
                        <a:pt x="477054" y="186007"/>
                        <a:pt x="495046" y="186007"/>
                      </a:cubicBezTo>
                      <a:cubicBezTo>
                        <a:pt x="512912" y="186007"/>
                        <a:pt x="509428" y="200527"/>
                        <a:pt x="530271" y="200527"/>
                      </a:cubicBezTo>
                      <a:cubicBezTo>
                        <a:pt x="551115" y="200527"/>
                        <a:pt x="560998" y="208010"/>
                        <a:pt x="573669" y="195328"/>
                      </a:cubicBezTo>
                      <a:cubicBezTo>
                        <a:pt x="586340" y="182519"/>
                        <a:pt x="583489" y="185499"/>
                        <a:pt x="595020" y="173895"/>
                      </a:cubicBezTo>
                      <a:cubicBezTo>
                        <a:pt x="606677" y="162355"/>
                        <a:pt x="595020" y="173895"/>
                        <a:pt x="608958" y="205156"/>
                      </a:cubicBezTo>
                      <a:cubicBezTo>
                        <a:pt x="622769" y="236418"/>
                        <a:pt x="610098" y="231852"/>
                        <a:pt x="602052" y="239905"/>
                      </a:cubicBezTo>
                      <a:cubicBezTo>
                        <a:pt x="594006" y="248022"/>
                        <a:pt x="610161" y="248022"/>
                        <a:pt x="624036" y="261972"/>
                      </a:cubicBezTo>
                      <a:cubicBezTo>
                        <a:pt x="637911" y="275859"/>
                        <a:pt x="633222" y="307056"/>
                        <a:pt x="617067" y="358101"/>
                      </a:cubicBezTo>
                      <a:cubicBezTo>
                        <a:pt x="600912" y="409083"/>
                        <a:pt x="606677" y="387016"/>
                        <a:pt x="598504" y="414854"/>
                      </a:cubicBezTo>
                      <a:cubicBezTo>
                        <a:pt x="590458" y="442627"/>
                        <a:pt x="581145" y="431023"/>
                        <a:pt x="570755" y="420624"/>
                      </a:cubicBezTo>
                      <a:cubicBezTo>
                        <a:pt x="560301" y="410225"/>
                        <a:pt x="562709" y="398684"/>
                        <a:pt x="552319" y="398684"/>
                      </a:cubicBezTo>
                      <a:cubicBezTo>
                        <a:pt x="541865" y="398684"/>
                        <a:pt x="552319" y="388285"/>
                        <a:pt x="509428" y="388285"/>
                      </a:cubicBezTo>
                      <a:cubicBezTo>
                        <a:pt x="466600" y="388285"/>
                        <a:pt x="487444" y="381310"/>
                        <a:pt x="487444" y="421829"/>
                      </a:cubicBezTo>
                      <a:cubicBezTo>
                        <a:pt x="487444" y="462348"/>
                        <a:pt x="492005" y="448334"/>
                        <a:pt x="472175" y="468181"/>
                      </a:cubicBezTo>
                      <a:cubicBezTo>
                        <a:pt x="452409" y="487965"/>
                        <a:pt x="466537" y="480863"/>
                        <a:pt x="462039" y="520304"/>
                      </a:cubicBezTo>
                      <a:cubicBezTo>
                        <a:pt x="457350" y="559682"/>
                        <a:pt x="468944" y="595636"/>
                        <a:pt x="486367" y="633809"/>
                      </a:cubicBezTo>
                      <a:cubicBezTo>
                        <a:pt x="503663" y="671981"/>
                        <a:pt x="505436" y="657587"/>
                        <a:pt x="517600" y="669762"/>
                      </a:cubicBezTo>
                      <a:cubicBezTo>
                        <a:pt x="529764" y="681873"/>
                        <a:pt x="533756" y="695189"/>
                        <a:pt x="518107" y="710788"/>
                      </a:cubicBezTo>
                      <a:cubicBezTo>
                        <a:pt x="502522" y="726451"/>
                        <a:pt x="533756" y="726451"/>
                        <a:pt x="539521" y="742683"/>
                      </a:cubicBezTo>
                      <a:cubicBezTo>
                        <a:pt x="545350" y="758916"/>
                        <a:pt x="533756" y="772803"/>
                        <a:pt x="516397" y="790178"/>
                      </a:cubicBezTo>
                      <a:cubicBezTo>
                        <a:pt x="499038" y="807552"/>
                        <a:pt x="501318" y="793665"/>
                        <a:pt x="478194" y="836530"/>
                      </a:cubicBezTo>
                      <a:cubicBezTo>
                        <a:pt x="457097" y="875528"/>
                        <a:pt x="480221" y="861641"/>
                        <a:pt x="474709" y="876479"/>
                      </a:cubicBezTo>
                      <a:cubicBezTo>
                        <a:pt x="474203" y="877874"/>
                        <a:pt x="473379" y="879586"/>
                        <a:pt x="472239" y="881615"/>
                      </a:cubicBezTo>
                      <a:cubicBezTo>
                        <a:pt x="459314" y="904760"/>
                        <a:pt x="456273" y="903048"/>
                        <a:pt x="447530" y="903048"/>
                      </a:cubicBezTo>
                      <a:cubicBezTo>
                        <a:pt x="438851" y="903048"/>
                        <a:pt x="434289" y="889731"/>
                        <a:pt x="414523" y="847754"/>
                      </a:cubicBezTo>
                      <a:cubicBezTo>
                        <a:pt x="394883" y="805903"/>
                        <a:pt x="403056" y="817951"/>
                        <a:pt x="390258" y="817951"/>
                      </a:cubicBezTo>
                      <a:cubicBezTo>
                        <a:pt x="377524" y="817951"/>
                        <a:pt x="383289" y="844520"/>
                        <a:pt x="374103" y="865192"/>
                      </a:cubicBezTo>
                      <a:cubicBezTo>
                        <a:pt x="364853" y="885737"/>
                        <a:pt x="353956" y="877493"/>
                        <a:pt x="341665" y="865192"/>
                      </a:cubicBezTo>
                      <a:cubicBezTo>
                        <a:pt x="329501" y="852954"/>
                        <a:pt x="313916" y="851051"/>
                        <a:pt x="293072" y="851051"/>
                      </a:cubicBezTo>
                      <a:cubicBezTo>
                        <a:pt x="272292" y="851051"/>
                        <a:pt x="264246" y="834248"/>
                        <a:pt x="249104" y="849466"/>
                      </a:cubicBezTo>
                      <a:cubicBezTo>
                        <a:pt x="233899" y="864748"/>
                        <a:pt x="235230" y="872357"/>
                        <a:pt x="229464" y="856187"/>
                      </a:cubicBezTo>
                      <a:cubicBezTo>
                        <a:pt x="223826" y="840462"/>
                        <a:pt x="211788" y="837101"/>
                        <a:pt x="211091" y="836784"/>
                      </a:cubicBezTo>
                      <a:cubicBezTo>
                        <a:pt x="213182" y="835896"/>
                        <a:pt x="214703" y="835389"/>
                        <a:pt x="215210" y="835135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95" name="Forma libre 381">
                  <a:extLst>
                    <a:ext uri="{FF2B5EF4-FFF2-40B4-BE49-F238E27FC236}">
                      <a16:creationId xmlns:a16="http://schemas.microsoft.com/office/drawing/2014/main" id="{1935FD29-98FF-F256-6D36-F6BDDAEEB42C}"/>
                    </a:ext>
                  </a:extLst>
                </p:cNvPr>
                <p:cNvSpPr/>
                <p:nvPr/>
              </p:nvSpPr>
              <p:spPr>
                <a:xfrm>
                  <a:off x="7301471" y="5497352"/>
                  <a:ext cx="375389" cy="412228"/>
                </a:xfrm>
                <a:custGeom>
                  <a:avLst/>
                  <a:gdLst>
                    <a:gd name="connsiteX0" fmla="*/ 354958 w 375389"/>
                    <a:gd name="connsiteY0" fmla="*/ 307475 h 412228"/>
                    <a:gd name="connsiteX1" fmla="*/ 315868 w 375389"/>
                    <a:gd name="connsiteY1" fmla="*/ 283189 h 412228"/>
                    <a:gd name="connsiteX2" fmla="*/ 314981 w 375389"/>
                    <a:gd name="connsiteY2" fmla="*/ 215404 h 412228"/>
                    <a:gd name="connsiteX3" fmla="*/ 289005 w 375389"/>
                    <a:gd name="connsiteY3" fmla="*/ 201517 h 412228"/>
                    <a:gd name="connsiteX4" fmla="*/ 268225 w 375389"/>
                    <a:gd name="connsiteY4" fmla="*/ 188518 h 412228"/>
                    <a:gd name="connsiteX5" fmla="*/ 247381 w 375389"/>
                    <a:gd name="connsiteY5" fmla="*/ 157257 h 412228"/>
                    <a:gd name="connsiteX6" fmla="*/ 224701 w 375389"/>
                    <a:gd name="connsiteY6" fmla="*/ 132908 h 412228"/>
                    <a:gd name="connsiteX7" fmla="*/ 207912 w 375389"/>
                    <a:gd name="connsiteY7" fmla="*/ 100695 h 412228"/>
                    <a:gd name="connsiteX8" fmla="*/ 188335 w 375389"/>
                    <a:gd name="connsiteY8" fmla="*/ 105134 h 412228"/>
                    <a:gd name="connsiteX9" fmla="*/ 146711 w 375389"/>
                    <a:gd name="connsiteY9" fmla="*/ 70385 h 412228"/>
                    <a:gd name="connsiteX10" fmla="*/ 127515 w 375389"/>
                    <a:gd name="connsiteY10" fmla="*/ 60874 h 412228"/>
                    <a:gd name="connsiteX11" fmla="*/ 111423 w 375389"/>
                    <a:gd name="connsiteY11" fmla="*/ 43436 h 412228"/>
                    <a:gd name="connsiteX12" fmla="*/ 96345 w 375389"/>
                    <a:gd name="connsiteY12" fmla="*/ 43436 h 412228"/>
                    <a:gd name="connsiteX13" fmla="*/ 79872 w 375389"/>
                    <a:gd name="connsiteY13" fmla="*/ 41660 h 412228"/>
                    <a:gd name="connsiteX14" fmla="*/ 53010 w 375389"/>
                    <a:gd name="connsiteY14" fmla="*/ 18262 h 412228"/>
                    <a:gd name="connsiteX15" fmla="*/ 15631 w 375389"/>
                    <a:gd name="connsiteY15" fmla="*/ 0 h 412228"/>
                    <a:gd name="connsiteX16" fmla="*/ 5177 w 375389"/>
                    <a:gd name="connsiteY16" fmla="*/ 16486 h 412228"/>
                    <a:gd name="connsiteX17" fmla="*/ 35588 w 375389"/>
                    <a:gd name="connsiteY17" fmla="*/ 23398 h 412228"/>
                    <a:gd name="connsiteX18" fmla="*/ 58078 w 375389"/>
                    <a:gd name="connsiteY18" fmla="*/ 44260 h 412228"/>
                    <a:gd name="connsiteX19" fmla="*/ 51996 w 375389"/>
                    <a:gd name="connsiteY19" fmla="*/ 64298 h 412228"/>
                    <a:gd name="connsiteX20" fmla="*/ 63970 w 375389"/>
                    <a:gd name="connsiteY20" fmla="*/ 108431 h 412228"/>
                    <a:gd name="connsiteX21" fmla="*/ 78859 w 375389"/>
                    <a:gd name="connsiteY21" fmla="*/ 163344 h 412228"/>
                    <a:gd name="connsiteX22" fmla="*/ 73283 w 375389"/>
                    <a:gd name="connsiteY22" fmla="*/ 167656 h 412228"/>
                    <a:gd name="connsiteX23" fmla="*/ 66821 w 375389"/>
                    <a:gd name="connsiteY23" fmla="*/ 158969 h 412228"/>
                    <a:gd name="connsiteX24" fmla="*/ 46801 w 375389"/>
                    <a:gd name="connsiteY24" fmla="*/ 119908 h 412228"/>
                    <a:gd name="connsiteX25" fmla="*/ 36411 w 375389"/>
                    <a:gd name="connsiteY25" fmla="*/ 132971 h 412228"/>
                    <a:gd name="connsiteX26" fmla="*/ 22537 w 375389"/>
                    <a:gd name="connsiteY26" fmla="*/ 154657 h 412228"/>
                    <a:gd name="connsiteX27" fmla="*/ 22537 w 375389"/>
                    <a:gd name="connsiteY27" fmla="*/ 194605 h 412228"/>
                    <a:gd name="connsiteX28" fmla="*/ 53770 w 375389"/>
                    <a:gd name="connsiteY28" fmla="*/ 217053 h 412228"/>
                    <a:gd name="connsiteX29" fmla="*/ 56748 w 375389"/>
                    <a:gd name="connsiteY29" fmla="*/ 180655 h 412228"/>
                    <a:gd name="connsiteX30" fmla="*/ 68975 w 375389"/>
                    <a:gd name="connsiteY30" fmla="*/ 173363 h 412228"/>
                    <a:gd name="connsiteX31" fmla="*/ 75437 w 375389"/>
                    <a:gd name="connsiteY31" fmla="*/ 186679 h 412228"/>
                    <a:gd name="connsiteX32" fmla="*/ 87665 w 375389"/>
                    <a:gd name="connsiteY32" fmla="*/ 211916 h 412228"/>
                    <a:gd name="connsiteX33" fmla="*/ 119786 w 375389"/>
                    <a:gd name="connsiteY33" fmla="*/ 230178 h 412228"/>
                    <a:gd name="connsiteX34" fmla="*/ 147598 w 375389"/>
                    <a:gd name="connsiteY34" fmla="*/ 246602 h 412228"/>
                    <a:gd name="connsiteX35" fmla="*/ 151083 w 375389"/>
                    <a:gd name="connsiteY35" fmla="*/ 282238 h 412228"/>
                    <a:gd name="connsiteX36" fmla="*/ 175347 w 375389"/>
                    <a:gd name="connsiteY36" fmla="*/ 286614 h 412228"/>
                    <a:gd name="connsiteX37" fmla="*/ 216148 w 375389"/>
                    <a:gd name="connsiteY37" fmla="*/ 308300 h 412228"/>
                    <a:gd name="connsiteX38" fmla="*/ 245608 w 375389"/>
                    <a:gd name="connsiteY38" fmla="*/ 301325 h 412228"/>
                    <a:gd name="connsiteX39" fmla="*/ 245608 w 375389"/>
                    <a:gd name="connsiteY39" fmla="*/ 296315 h 412228"/>
                    <a:gd name="connsiteX40" fmla="*/ 245608 w 375389"/>
                    <a:gd name="connsiteY40" fmla="*/ 279702 h 412228"/>
                    <a:gd name="connsiteX41" fmla="*/ 256061 w 375389"/>
                    <a:gd name="connsiteY41" fmla="*/ 251041 h 412228"/>
                    <a:gd name="connsiteX42" fmla="*/ 266451 w 375389"/>
                    <a:gd name="connsiteY42" fmla="*/ 256177 h 412228"/>
                    <a:gd name="connsiteX43" fmla="*/ 271773 w 375389"/>
                    <a:gd name="connsiteY43" fmla="*/ 286614 h 412228"/>
                    <a:gd name="connsiteX44" fmla="*/ 287802 w 375389"/>
                    <a:gd name="connsiteY44" fmla="*/ 302656 h 412228"/>
                    <a:gd name="connsiteX45" fmla="*/ 263917 w 375389"/>
                    <a:gd name="connsiteY45" fmla="*/ 314514 h 412228"/>
                    <a:gd name="connsiteX46" fmla="*/ 259546 w 375389"/>
                    <a:gd name="connsiteY46" fmla="*/ 329161 h 412228"/>
                    <a:gd name="connsiteX47" fmla="*/ 252640 w 375389"/>
                    <a:gd name="connsiteY47" fmla="*/ 366574 h 412228"/>
                    <a:gd name="connsiteX48" fmla="*/ 250043 w 375389"/>
                    <a:gd name="connsiteY48" fmla="*/ 387372 h 412228"/>
                    <a:gd name="connsiteX49" fmla="*/ 251056 w 375389"/>
                    <a:gd name="connsiteY49" fmla="*/ 412229 h 412228"/>
                    <a:gd name="connsiteX50" fmla="*/ 269936 w 375389"/>
                    <a:gd name="connsiteY50" fmla="*/ 410009 h 412228"/>
                    <a:gd name="connsiteX51" fmla="*/ 297748 w 375389"/>
                    <a:gd name="connsiteY51" fmla="*/ 383948 h 412228"/>
                    <a:gd name="connsiteX52" fmla="*/ 285711 w 375389"/>
                    <a:gd name="connsiteY52" fmla="*/ 356935 h 412228"/>
                    <a:gd name="connsiteX53" fmla="*/ 342096 w 375389"/>
                    <a:gd name="connsiteY53" fmla="*/ 356935 h 412228"/>
                    <a:gd name="connsiteX54" fmla="*/ 372507 w 375389"/>
                    <a:gd name="connsiteY54" fmla="*/ 322187 h 412228"/>
                    <a:gd name="connsiteX55" fmla="*/ 354958 w 375389"/>
                    <a:gd name="connsiteY55" fmla="*/ 307475 h 412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375389" h="412228">
                      <a:moveTo>
                        <a:pt x="354958" y="307475"/>
                      </a:moveTo>
                      <a:cubicBezTo>
                        <a:pt x="337662" y="301388"/>
                        <a:pt x="315868" y="310138"/>
                        <a:pt x="315868" y="283189"/>
                      </a:cubicBezTo>
                      <a:cubicBezTo>
                        <a:pt x="315868" y="256240"/>
                        <a:pt x="328032" y="228467"/>
                        <a:pt x="314981" y="215404"/>
                      </a:cubicBezTo>
                      <a:cubicBezTo>
                        <a:pt x="301993" y="202405"/>
                        <a:pt x="295024" y="207604"/>
                        <a:pt x="289005" y="201517"/>
                      </a:cubicBezTo>
                      <a:cubicBezTo>
                        <a:pt x="282860" y="195430"/>
                        <a:pt x="268225" y="188518"/>
                        <a:pt x="268225" y="188518"/>
                      </a:cubicBezTo>
                      <a:cubicBezTo>
                        <a:pt x="268225" y="188518"/>
                        <a:pt x="262903" y="172856"/>
                        <a:pt x="247381" y="157257"/>
                      </a:cubicBezTo>
                      <a:cubicBezTo>
                        <a:pt x="231670" y="141531"/>
                        <a:pt x="229136" y="151170"/>
                        <a:pt x="224701" y="132908"/>
                      </a:cubicBezTo>
                      <a:cubicBezTo>
                        <a:pt x="221470" y="118957"/>
                        <a:pt x="207278" y="110778"/>
                        <a:pt x="207912" y="100695"/>
                      </a:cubicBezTo>
                      <a:cubicBezTo>
                        <a:pt x="206645" y="105197"/>
                        <a:pt x="202400" y="112806"/>
                        <a:pt x="188335" y="105134"/>
                      </a:cubicBezTo>
                      <a:cubicBezTo>
                        <a:pt x="169202" y="94735"/>
                        <a:pt x="156215" y="79897"/>
                        <a:pt x="146711" y="70385"/>
                      </a:cubicBezTo>
                      <a:cubicBezTo>
                        <a:pt x="137145" y="60874"/>
                        <a:pt x="138855" y="60874"/>
                        <a:pt x="127515" y="60874"/>
                      </a:cubicBezTo>
                      <a:cubicBezTo>
                        <a:pt x="116301" y="60874"/>
                        <a:pt x="115224" y="54723"/>
                        <a:pt x="111423" y="43436"/>
                      </a:cubicBezTo>
                      <a:cubicBezTo>
                        <a:pt x="107622" y="32212"/>
                        <a:pt x="103820" y="36080"/>
                        <a:pt x="96345" y="43436"/>
                      </a:cubicBezTo>
                      <a:cubicBezTo>
                        <a:pt x="88995" y="50792"/>
                        <a:pt x="90706" y="52567"/>
                        <a:pt x="79872" y="41660"/>
                      </a:cubicBezTo>
                      <a:cubicBezTo>
                        <a:pt x="69039" y="30881"/>
                        <a:pt x="67708" y="25237"/>
                        <a:pt x="53010" y="18262"/>
                      </a:cubicBezTo>
                      <a:cubicBezTo>
                        <a:pt x="38185" y="11350"/>
                        <a:pt x="30329" y="0"/>
                        <a:pt x="15631" y="0"/>
                      </a:cubicBezTo>
                      <a:cubicBezTo>
                        <a:pt x="933" y="0"/>
                        <a:pt x="-5213" y="16486"/>
                        <a:pt x="5177" y="16486"/>
                      </a:cubicBezTo>
                      <a:cubicBezTo>
                        <a:pt x="15631" y="16486"/>
                        <a:pt x="22917" y="10843"/>
                        <a:pt x="35588" y="23398"/>
                      </a:cubicBezTo>
                      <a:cubicBezTo>
                        <a:pt x="48132" y="36080"/>
                        <a:pt x="58078" y="32149"/>
                        <a:pt x="58078" y="44260"/>
                      </a:cubicBezTo>
                      <a:cubicBezTo>
                        <a:pt x="58078" y="56498"/>
                        <a:pt x="58078" y="38173"/>
                        <a:pt x="51996" y="64298"/>
                      </a:cubicBezTo>
                      <a:cubicBezTo>
                        <a:pt x="45978" y="90359"/>
                        <a:pt x="48195" y="77804"/>
                        <a:pt x="63970" y="108431"/>
                      </a:cubicBezTo>
                      <a:cubicBezTo>
                        <a:pt x="79746" y="138995"/>
                        <a:pt x="78859" y="163344"/>
                        <a:pt x="78859" y="163344"/>
                      </a:cubicBezTo>
                      <a:cubicBezTo>
                        <a:pt x="78859" y="163344"/>
                        <a:pt x="78415" y="171715"/>
                        <a:pt x="73283" y="167656"/>
                      </a:cubicBezTo>
                      <a:cubicBezTo>
                        <a:pt x="71700" y="166324"/>
                        <a:pt x="69546" y="163725"/>
                        <a:pt x="66821" y="158969"/>
                      </a:cubicBezTo>
                      <a:cubicBezTo>
                        <a:pt x="55481" y="139883"/>
                        <a:pt x="46801" y="119908"/>
                        <a:pt x="46801" y="119908"/>
                      </a:cubicBezTo>
                      <a:cubicBezTo>
                        <a:pt x="46801" y="119908"/>
                        <a:pt x="36411" y="123396"/>
                        <a:pt x="36411" y="132971"/>
                      </a:cubicBezTo>
                      <a:cubicBezTo>
                        <a:pt x="36411" y="142483"/>
                        <a:pt x="22537" y="134683"/>
                        <a:pt x="22537" y="154657"/>
                      </a:cubicBezTo>
                      <a:cubicBezTo>
                        <a:pt x="22537" y="174695"/>
                        <a:pt x="10816" y="182811"/>
                        <a:pt x="22537" y="194605"/>
                      </a:cubicBezTo>
                      <a:cubicBezTo>
                        <a:pt x="34320" y="206336"/>
                        <a:pt x="50856" y="219970"/>
                        <a:pt x="53770" y="217053"/>
                      </a:cubicBezTo>
                      <a:cubicBezTo>
                        <a:pt x="56748" y="214072"/>
                        <a:pt x="49145" y="188328"/>
                        <a:pt x="56748" y="180655"/>
                      </a:cubicBezTo>
                      <a:cubicBezTo>
                        <a:pt x="60613" y="176851"/>
                        <a:pt x="65301" y="173363"/>
                        <a:pt x="68975" y="173363"/>
                      </a:cubicBezTo>
                      <a:cubicBezTo>
                        <a:pt x="72777" y="173363"/>
                        <a:pt x="75437" y="176724"/>
                        <a:pt x="75437" y="186679"/>
                      </a:cubicBezTo>
                      <a:cubicBezTo>
                        <a:pt x="75437" y="206780"/>
                        <a:pt x="62450" y="203229"/>
                        <a:pt x="87665" y="211916"/>
                      </a:cubicBezTo>
                      <a:cubicBezTo>
                        <a:pt x="112817" y="220603"/>
                        <a:pt x="103187" y="213692"/>
                        <a:pt x="119786" y="230178"/>
                      </a:cubicBezTo>
                      <a:cubicBezTo>
                        <a:pt x="136258" y="246602"/>
                        <a:pt x="137145" y="220603"/>
                        <a:pt x="147598" y="246602"/>
                      </a:cubicBezTo>
                      <a:cubicBezTo>
                        <a:pt x="157988" y="272727"/>
                        <a:pt x="136765" y="267908"/>
                        <a:pt x="151083" y="282238"/>
                      </a:cubicBezTo>
                      <a:cubicBezTo>
                        <a:pt x="165401" y="296632"/>
                        <a:pt x="158875" y="270064"/>
                        <a:pt x="175347" y="286614"/>
                      </a:cubicBezTo>
                      <a:cubicBezTo>
                        <a:pt x="191883" y="303163"/>
                        <a:pt x="196191" y="308300"/>
                        <a:pt x="216148" y="308300"/>
                      </a:cubicBezTo>
                      <a:cubicBezTo>
                        <a:pt x="236105" y="308300"/>
                        <a:pt x="245608" y="314451"/>
                        <a:pt x="245608" y="301325"/>
                      </a:cubicBezTo>
                      <a:lnTo>
                        <a:pt x="245608" y="296315"/>
                      </a:lnTo>
                      <a:lnTo>
                        <a:pt x="245608" y="279702"/>
                      </a:lnTo>
                      <a:cubicBezTo>
                        <a:pt x="245608" y="251041"/>
                        <a:pt x="250866" y="245777"/>
                        <a:pt x="256061" y="251041"/>
                      </a:cubicBezTo>
                      <a:cubicBezTo>
                        <a:pt x="261319" y="256177"/>
                        <a:pt x="259482" y="249265"/>
                        <a:pt x="266451" y="256177"/>
                      </a:cubicBezTo>
                      <a:cubicBezTo>
                        <a:pt x="273420" y="263152"/>
                        <a:pt x="259482" y="274439"/>
                        <a:pt x="271773" y="286614"/>
                      </a:cubicBezTo>
                      <a:cubicBezTo>
                        <a:pt x="283810" y="298788"/>
                        <a:pt x="294707" y="295745"/>
                        <a:pt x="287802" y="302656"/>
                      </a:cubicBezTo>
                      <a:cubicBezTo>
                        <a:pt x="280896" y="309631"/>
                        <a:pt x="269175" y="309188"/>
                        <a:pt x="263917" y="314514"/>
                      </a:cubicBezTo>
                      <a:cubicBezTo>
                        <a:pt x="258722" y="319650"/>
                        <a:pt x="259546" y="307475"/>
                        <a:pt x="259546" y="329161"/>
                      </a:cubicBezTo>
                      <a:cubicBezTo>
                        <a:pt x="259546" y="350911"/>
                        <a:pt x="259546" y="345712"/>
                        <a:pt x="252640" y="366574"/>
                      </a:cubicBezTo>
                      <a:cubicBezTo>
                        <a:pt x="245671" y="387372"/>
                        <a:pt x="242187" y="375324"/>
                        <a:pt x="250043" y="387372"/>
                      </a:cubicBezTo>
                      <a:cubicBezTo>
                        <a:pt x="257898" y="399547"/>
                        <a:pt x="251056" y="412229"/>
                        <a:pt x="251056" y="412229"/>
                      </a:cubicBezTo>
                      <a:cubicBezTo>
                        <a:pt x="255935" y="410897"/>
                        <a:pt x="262080" y="410009"/>
                        <a:pt x="269936" y="410009"/>
                      </a:cubicBezTo>
                      <a:cubicBezTo>
                        <a:pt x="294200" y="410009"/>
                        <a:pt x="290843" y="410897"/>
                        <a:pt x="297748" y="383948"/>
                      </a:cubicBezTo>
                      <a:cubicBezTo>
                        <a:pt x="304718" y="356935"/>
                        <a:pt x="285711" y="371773"/>
                        <a:pt x="285711" y="356935"/>
                      </a:cubicBezTo>
                      <a:cubicBezTo>
                        <a:pt x="285711" y="342287"/>
                        <a:pt x="327335" y="363910"/>
                        <a:pt x="342096" y="356935"/>
                      </a:cubicBezTo>
                      <a:cubicBezTo>
                        <a:pt x="356858" y="350024"/>
                        <a:pt x="364651" y="342287"/>
                        <a:pt x="372507" y="322187"/>
                      </a:cubicBezTo>
                      <a:cubicBezTo>
                        <a:pt x="380046" y="302276"/>
                        <a:pt x="372317" y="313626"/>
                        <a:pt x="354958" y="307475"/>
                      </a:cubicBezTo>
                    </a:path>
                  </a:pathLst>
                </a:custGeom>
                <a:grpFill/>
                <a:ln w="6329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p:grpSp>
          <p:grpSp>
            <p:nvGrpSpPr>
              <p:cNvPr id="141" name="Gráfico 955">
                <a:extLst>
                  <a:ext uri="{FF2B5EF4-FFF2-40B4-BE49-F238E27FC236}">
                    <a16:creationId xmlns:a16="http://schemas.microsoft.com/office/drawing/2014/main" id="{732671D4-C43E-02B8-D7E7-FD8645403005}"/>
                  </a:ext>
                </a:extLst>
              </p:cNvPr>
              <p:cNvGrpSpPr/>
              <p:nvPr/>
            </p:nvGrpSpPr>
            <p:grpSpPr>
              <a:xfrm>
                <a:off x="4210642" y="1254839"/>
                <a:ext cx="3504769" cy="5084598"/>
                <a:chOff x="4210642" y="1254839"/>
                <a:chExt cx="3504769" cy="5084598"/>
              </a:xfrm>
              <a:grpFill/>
            </p:grpSpPr>
            <p:sp>
              <p:nvSpPr>
                <p:cNvPr id="142" name="Forma libre 328">
                  <a:extLst>
                    <a:ext uri="{FF2B5EF4-FFF2-40B4-BE49-F238E27FC236}">
                      <a16:creationId xmlns:a16="http://schemas.microsoft.com/office/drawing/2014/main" id="{58B9AC52-DA4F-AF2E-CC65-D3ACD6987D1C}"/>
                    </a:ext>
                  </a:extLst>
                </p:cNvPr>
                <p:cNvSpPr/>
                <p:nvPr/>
              </p:nvSpPr>
              <p:spPr>
                <a:xfrm>
                  <a:off x="7340669" y="6299469"/>
                  <a:ext cx="7873" cy="2474"/>
                </a:xfrm>
                <a:custGeom>
                  <a:avLst/>
                  <a:gdLst>
                    <a:gd name="connsiteX0" fmla="*/ 0 w 7873"/>
                    <a:gd name="connsiteY0" fmla="*/ 2429 h 2474"/>
                    <a:gd name="connsiteX1" fmla="*/ 0 w 7873"/>
                    <a:gd name="connsiteY1" fmla="*/ 2429 h 24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873" h="2474">
                      <a:moveTo>
                        <a:pt x="0" y="2429"/>
                      </a:moveTo>
                      <a:cubicBezTo>
                        <a:pt x="14762" y="-3341"/>
                        <a:pt x="5195" y="3063"/>
                        <a:pt x="0" y="2429"/>
                      </a:cubicBezTo>
                    </a:path>
                  </a:pathLst>
                </a:custGeom>
                <a:grpFill/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43" name="Forma libre 329">
                  <a:extLst>
                    <a:ext uri="{FF2B5EF4-FFF2-40B4-BE49-F238E27FC236}">
                      <a16:creationId xmlns:a16="http://schemas.microsoft.com/office/drawing/2014/main" id="{8FAD6F88-4AF1-BCB9-83B6-7D6DFF61D060}"/>
                    </a:ext>
                  </a:extLst>
                </p:cNvPr>
                <p:cNvSpPr/>
                <p:nvPr/>
              </p:nvSpPr>
              <p:spPr>
                <a:xfrm>
                  <a:off x="4210642" y="1254839"/>
                  <a:ext cx="6335" cy="63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335" h="6341"/>
                  </a:pathLst>
                </a:custGeom>
                <a:grpFill/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44" name="Forma libre 330">
                  <a:extLst>
                    <a:ext uri="{FF2B5EF4-FFF2-40B4-BE49-F238E27FC236}">
                      <a16:creationId xmlns:a16="http://schemas.microsoft.com/office/drawing/2014/main" id="{7C05BB26-B9B4-317D-FFE7-DB92A7B6E678}"/>
                    </a:ext>
                  </a:extLst>
                </p:cNvPr>
                <p:cNvSpPr/>
                <p:nvPr/>
              </p:nvSpPr>
              <p:spPr>
                <a:xfrm>
                  <a:off x="7509319" y="5595637"/>
                  <a:ext cx="443" cy="2409"/>
                </a:xfrm>
                <a:custGeom>
                  <a:avLst/>
                  <a:gdLst>
                    <a:gd name="connsiteX0" fmla="*/ 444 w 443"/>
                    <a:gd name="connsiteY0" fmla="*/ 0 h 2409"/>
                    <a:gd name="connsiteX1" fmla="*/ 0 w 443"/>
                    <a:gd name="connsiteY1" fmla="*/ 2410 h 2409"/>
                    <a:gd name="connsiteX2" fmla="*/ 444 w 443"/>
                    <a:gd name="connsiteY2" fmla="*/ 0 h 2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3" h="2409">
                      <a:moveTo>
                        <a:pt x="444" y="0"/>
                      </a:moveTo>
                      <a:cubicBezTo>
                        <a:pt x="444" y="507"/>
                        <a:pt x="254" y="1458"/>
                        <a:pt x="0" y="2410"/>
                      </a:cubicBezTo>
                      <a:cubicBezTo>
                        <a:pt x="63" y="1585"/>
                        <a:pt x="127" y="824"/>
                        <a:pt x="444" y="0"/>
                      </a:cubicBezTo>
                    </a:path>
                  </a:pathLst>
                </a:custGeom>
                <a:grpFill/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45" name="Forma libre 331">
                  <a:extLst>
                    <a:ext uri="{FF2B5EF4-FFF2-40B4-BE49-F238E27FC236}">
                      <a16:creationId xmlns:a16="http://schemas.microsoft.com/office/drawing/2014/main" id="{6B635C4A-C8C1-1B02-1CBB-FFA02607C2C3}"/>
                    </a:ext>
                  </a:extLst>
                </p:cNvPr>
                <p:cNvSpPr/>
                <p:nvPr/>
              </p:nvSpPr>
              <p:spPr>
                <a:xfrm>
                  <a:off x="7509319" y="5595637"/>
                  <a:ext cx="443" cy="2409"/>
                </a:xfrm>
                <a:custGeom>
                  <a:avLst/>
                  <a:gdLst>
                    <a:gd name="connsiteX0" fmla="*/ 444 w 443"/>
                    <a:gd name="connsiteY0" fmla="*/ 0 h 2409"/>
                    <a:gd name="connsiteX1" fmla="*/ 0 w 443"/>
                    <a:gd name="connsiteY1" fmla="*/ 2410 h 2409"/>
                    <a:gd name="connsiteX2" fmla="*/ 444 w 443"/>
                    <a:gd name="connsiteY2" fmla="*/ 0 h 2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43" h="2409">
                      <a:moveTo>
                        <a:pt x="444" y="0"/>
                      </a:moveTo>
                      <a:cubicBezTo>
                        <a:pt x="444" y="507"/>
                        <a:pt x="254" y="1458"/>
                        <a:pt x="0" y="2410"/>
                      </a:cubicBezTo>
                      <a:cubicBezTo>
                        <a:pt x="63" y="1585"/>
                        <a:pt x="127" y="824"/>
                        <a:pt x="444" y="0"/>
                      </a:cubicBezTo>
                      <a:close/>
                    </a:path>
                  </a:pathLst>
                </a:custGeom>
                <a:grpFill/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46" name="Forma libre 332">
                  <a:extLst>
                    <a:ext uri="{FF2B5EF4-FFF2-40B4-BE49-F238E27FC236}">
                      <a16:creationId xmlns:a16="http://schemas.microsoft.com/office/drawing/2014/main" id="{2A1D618A-5588-4D9B-5B7D-7F1A07E2B36E}"/>
                    </a:ext>
                  </a:extLst>
                </p:cNvPr>
                <p:cNvSpPr/>
                <p:nvPr/>
              </p:nvSpPr>
              <p:spPr>
                <a:xfrm>
                  <a:off x="6994057" y="5923433"/>
                  <a:ext cx="437838" cy="416004"/>
                </a:xfrm>
                <a:custGeom>
                  <a:avLst/>
                  <a:gdLst>
                    <a:gd name="connsiteX0" fmla="*/ 434042 w 437838"/>
                    <a:gd name="connsiteY0" fmla="*/ 170671 h 416004"/>
                    <a:gd name="connsiteX1" fmla="*/ 436702 w 437838"/>
                    <a:gd name="connsiteY1" fmla="*/ 202820 h 416004"/>
                    <a:gd name="connsiteX2" fmla="*/ 383738 w 437838"/>
                    <a:gd name="connsiteY2" fmla="*/ 240169 h 416004"/>
                    <a:gd name="connsiteX3" fmla="*/ 346486 w 437838"/>
                    <a:gd name="connsiteY3" fmla="*/ 252407 h 416004"/>
                    <a:gd name="connsiteX4" fmla="*/ 346486 w 437838"/>
                    <a:gd name="connsiteY4" fmla="*/ 276693 h 416004"/>
                    <a:gd name="connsiteX5" fmla="*/ 362894 w 437838"/>
                    <a:gd name="connsiteY5" fmla="*/ 319178 h 416004"/>
                    <a:gd name="connsiteX6" fmla="*/ 343825 w 437838"/>
                    <a:gd name="connsiteY6" fmla="*/ 375612 h 416004"/>
                    <a:gd name="connsiteX7" fmla="*/ 346549 w 437838"/>
                    <a:gd name="connsiteY7" fmla="*/ 378403 h 416004"/>
                    <a:gd name="connsiteX8" fmla="*/ 324755 w 437838"/>
                    <a:gd name="connsiteY8" fmla="*/ 387787 h 416004"/>
                    <a:gd name="connsiteX9" fmla="*/ 243978 w 437838"/>
                    <a:gd name="connsiteY9" fmla="*/ 407761 h 416004"/>
                    <a:gd name="connsiteX10" fmla="*/ 201911 w 437838"/>
                    <a:gd name="connsiteY10" fmla="*/ 416005 h 416004"/>
                    <a:gd name="connsiteX11" fmla="*/ 171057 w 437838"/>
                    <a:gd name="connsiteY11" fmla="*/ 388611 h 416004"/>
                    <a:gd name="connsiteX12" fmla="*/ 94715 w 437838"/>
                    <a:gd name="connsiteY12" fmla="*/ 330401 h 416004"/>
                    <a:gd name="connsiteX13" fmla="*/ 0 w 437838"/>
                    <a:gd name="connsiteY13" fmla="*/ 273078 h 416004"/>
                    <a:gd name="connsiteX14" fmla="*/ 26165 w 437838"/>
                    <a:gd name="connsiteY14" fmla="*/ 248856 h 416004"/>
                    <a:gd name="connsiteX15" fmla="*/ 68740 w 437838"/>
                    <a:gd name="connsiteY15" fmla="*/ 224506 h 416004"/>
                    <a:gd name="connsiteX16" fmla="*/ 87746 w 437838"/>
                    <a:gd name="connsiteY16" fmla="*/ 191406 h 416004"/>
                    <a:gd name="connsiteX17" fmla="*/ 103458 w 437838"/>
                    <a:gd name="connsiteY17" fmla="*/ 149682 h 416004"/>
                    <a:gd name="connsiteX18" fmla="*/ 114292 w 437838"/>
                    <a:gd name="connsiteY18" fmla="*/ 127172 h 416004"/>
                    <a:gd name="connsiteX19" fmla="*/ 141661 w 437838"/>
                    <a:gd name="connsiteY19" fmla="*/ 121021 h 416004"/>
                    <a:gd name="connsiteX20" fmla="*/ 172894 w 437838"/>
                    <a:gd name="connsiteY20" fmla="*/ 104471 h 416004"/>
                    <a:gd name="connsiteX21" fmla="*/ 191141 w 437838"/>
                    <a:gd name="connsiteY21" fmla="*/ 76697 h 416004"/>
                    <a:gd name="connsiteX22" fmla="*/ 186832 w 437838"/>
                    <a:gd name="connsiteY22" fmla="*/ 31549 h 416004"/>
                    <a:gd name="connsiteX23" fmla="*/ 191141 w 437838"/>
                    <a:gd name="connsiteY23" fmla="*/ 16775 h 416004"/>
                    <a:gd name="connsiteX24" fmla="*/ 214582 w 437838"/>
                    <a:gd name="connsiteY24" fmla="*/ 225 h 416004"/>
                    <a:gd name="connsiteX25" fmla="*/ 242331 w 437838"/>
                    <a:gd name="connsiteY25" fmla="*/ 4537 h 416004"/>
                    <a:gd name="connsiteX26" fmla="*/ 253164 w 437838"/>
                    <a:gd name="connsiteY26" fmla="*/ 15380 h 416004"/>
                    <a:gd name="connsiteX27" fmla="*/ 257029 w 437838"/>
                    <a:gd name="connsiteY27" fmla="*/ 41061 h 416004"/>
                    <a:gd name="connsiteX28" fmla="*/ 263048 w 437838"/>
                    <a:gd name="connsiteY28" fmla="*/ 42456 h 416004"/>
                    <a:gd name="connsiteX29" fmla="*/ 283068 w 437838"/>
                    <a:gd name="connsiteY29" fmla="*/ 47148 h 416004"/>
                    <a:gd name="connsiteX30" fmla="*/ 287439 w 437838"/>
                    <a:gd name="connsiteY30" fmla="*/ 60147 h 416004"/>
                    <a:gd name="connsiteX31" fmla="*/ 298716 w 437838"/>
                    <a:gd name="connsiteY31" fmla="*/ 95847 h 416004"/>
                    <a:gd name="connsiteX32" fmla="*/ 319497 w 437838"/>
                    <a:gd name="connsiteY32" fmla="*/ 120133 h 416004"/>
                    <a:gd name="connsiteX33" fmla="*/ 336032 w 437838"/>
                    <a:gd name="connsiteY33" fmla="*/ 119182 h 416004"/>
                    <a:gd name="connsiteX34" fmla="*/ 348640 w 437838"/>
                    <a:gd name="connsiteY34" fmla="*/ 124826 h 416004"/>
                    <a:gd name="connsiteX35" fmla="*/ 373348 w 437838"/>
                    <a:gd name="connsiteY35" fmla="*/ 136810 h 416004"/>
                    <a:gd name="connsiteX36" fmla="*/ 384562 w 437838"/>
                    <a:gd name="connsiteY36" fmla="*/ 147971 h 416004"/>
                    <a:gd name="connsiteX37" fmla="*/ 402871 w 437838"/>
                    <a:gd name="connsiteY37" fmla="*/ 147971 h 416004"/>
                    <a:gd name="connsiteX38" fmla="*/ 418710 w 437838"/>
                    <a:gd name="connsiteY38" fmla="*/ 150443 h 416004"/>
                    <a:gd name="connsiteX39" fmla="*/ 434042 w 437838"/>
                    <a:gd name="connsiteY39" fmla="*/ 170671 h 4160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437838" h="416004">
                      <a:moveTo>
                        <a:pt x="434042" y="170671"/>
                      </a:moveTo>
                      <a:cubicBezTo>
                        <a:pt x="440567" y="191026"/>
                        <a:pt x="436702" y="202820"/>
                        <a:pt x="436702" y="202820"/>
                      </a:cubicBezTo>
                      <a:cubicBezTo>
                        <a:pt x="436702" y="202820"/>
                        <a:pt x="395015" y="240169"/>
                        <a:pt x="383738" y="240169"/>
                      </a:cubicBezTo>
                      <a:cubicBezTo>
                        <a:pt x="372398" y="240169"/>
                        <a:pt x="346486" y="244544"/>
                        <a:pt x="346486" y="252407"/>
                      </a:cubicBezTo>
                      <a:cubicBezTo>
                        <a:pt x="346486" y="260143"/>
                        <a:pt x="329063" y="251455"/>
                        <a:pt x="346486" y="276693"/>
                      </a:cubicBezTo>
                      <a:cubicBezTo>
                        <a:pt x="363782" y="301867"/>
                        <a:pt x="367266" y="300979"/>
                        <a:pt x="362894" y="319178"/>
                      </a:cubicBezTo>
                      <a:cubicBezTo>
                        <a:pt x="358460" y="337439"/>
                        <a:pt x="343825" y="365150"/>
                        <a:pt x="343825" y="375612"/>
                      </a:cubicBezTo>
                      <a:cubicBezTo>
                        <a:pt x="343825" y="377515"/>
                        <a:pt x="344965" y="378339"/>
                        <a:pt x="346549" y="378403"/>
                      </a:cubicBezTo>
                      <a:cubicBezTo>
                        <a:pt x="341861" y="380178"/>
                        <a:pt x="334892" y="383158"/>
                        <a:pt x="324755" y="387787"/>
                      </a:cubicBezTo>
                      <a:cubicBezTo>
                        <a:pt x="271727" y="412137"/>
                        <a:pt x="272678" y="412898"/>
                        <a:pt x="243978" y="407761"/>
                      </a:cubicBezTo>
                      <a:cubicBezTo>
                        <a:pt x="215405" y="402562"/>
                        <a:pt x="211097" y="416005"/>
                        <a:pt x="201911" y="416005"/>
                      </a:cubicBezTo>
                      <a:cubicBezTo>
                        <a:pt x="192788" y="416005"/>
                        <a:pt x="189303" y="406874"/>
                        <a:pt x="171057" y="388611"/>
                      </a:cubicBezTo>
                      <a:cubicBezTo>
                        <a:pt x="152874" y="370476"/>
                        <a:pt x="120310" y="356019"/>
                        <a:pt x="94715" y="330401"/>
                      </a:cubicBezTo>
                      <a:cubicBezTo>
                        <a:pt x="76469" y="312202"/>
                        <a:pt x="29143" y="290389"/>
                        <a:pt x="0" y="273078"/>
                      </a:cubicBezTo>
                      <a:cubicBezTo>
                        <a:pt x="0" y="273078"/>
                        <a:pt x="16662" y="248856"/>
                        <a:pt x="26165" y="248856"/>
                      </a:cubicBezTo>
                      <a:cubicBezTo>
                        <a:pt x="35669" y="248856"/>
                        <a:pt x="58730" y="234462"/>
                        <a:pt x="68740" y="224506"/>
                      </a:cubicBezTo>
                      <a:cubicBezTo>
                        <a:pt x="78686" y="214488"/>
                        <a:pt x="73871" y="213156"/>
                        <a:pt x="87746" y="191406"/>
                      </a:cubicBezTo>
                      <a:cubicBezTo>
                        <a:pt x="101621" y="169720"/>
                        <a:pt x="103458" y="158433"/>
                        <a:pt x="103458" y="149682"/>
                      </a:cubicBezTo>
                      <a:cubicBezTo>
                        <a:pt x="103458" y="141059"/>
                        <a:pt x="93004" y="133196"/>
                        <a:pt x="114292" y="127172"/>
                      </a:cubicBezTo>
                      <a:cubicBezTo>
                        <a:pt x="135579" y="121021"/>
                        <a:pt x="120817" y="127172"/>
                        <a:pt x="141661" y="121021"/>
                      </a:cubicBezTo>
                      <a:cubicBezTo>
                        <a:pt x="162441" y="114934"/>
                        <a:pt x="161554" y="125397"/>
                        <a:pt x="172894" y="104471"/>
                      </a:cubicBezTo>
                      <a:cubicBezTo>
                        <a:pt x="184108" y="83673"/>
                        <a:pt x="191141" y="118421"/>
                        <a:pt x="191141" y="76697"/>
                      </a:cubicBezTo>
                      <a:cubicBezTo>
                        <a:pt x="191141" y="35037"/>
                        <a:pt x="186832" y="31549"/>
                        <a:pt x="186832" y="31549"/>
                      </a:cubicBezTo>
                      <a:cubicBezTo>
                        <a:pt x="186832" y="31549"/>
                        <a:pt x="176759" y="31169"/>
                        <a:pt x="191141" y="16775"/>
                      </a:cubicBezTo>
                      <a:cubicBezTo>
                        <a:pt x="205395" y="2444"/>
                        <a:pt x="191141" y="225"/>
                        <a:pt x="214582" y="225"/>
                      </a:cubicBezTo>
                      <a:cubicBezTo>
                        <a:pt x="237959" y="225"/>
                        <a:pt x="236249" y="-1487"/>
                        <a:pt x="242331" y="4537"/>
                      </a:cubicBezTo>
                      <a:cubicBezTo>
                        <a:pt x="248413" y="10624"/>
                        <a:pt x="249300" y="2000"/>
                        <a:pt x="253164" y="15380"/>
                      </a:cubicBezTo>
                      <a:cubicBezTo>
                        <a:pt x="257029" y="28886"/>
                        <a:pt x="231054" y="34974"/>
                        <a:pt x="257029" y="41061"/>
                      </a:cubicBezTo>
                      <a:cubicBezTo>
                        <a:pt x="259183" y="41568"/>
                        <a:pt x="261211" y="42012"/>
                        <a:pt x="263048" y="42456"/>
                      </a:cubicBezTo>
                      <a:lnTo>
                        <a:pt x="283068" y="47148"/>
                      </a:lnTo>
                      <a:cubicBezTo>
                        <a:pt x="283068" y="47148"/>
                        <a:pt x="287439" y="49685"/>
                        <a:pt x="287439" y="60147"/>
                      </a:cubicBezTo>
                      <a:cubicBezTo>
                        <a:pt x="287439" y="70610"/>
                        <a:pt x="287439" y="74986"/>
                        <a:pt x="298716" y="95847"/>
                      </a:cubicBezTo>
                      <a:cubicBezTo>
                        <a:pt x="309930" y="116646"/>
                        <a:pt x="311704" y="120133"/>
                        <a:pt x="319497" y="120133"/>
                      </a:cubicBezTo>
                      <a:cubicBezTo>
                        <a:pt x="327289" y="120133"/>
                        <a:pt x="329063" y="119182"/>
                        <a:pt x="336032" y="119182"/>
                      </a:cubicBezTo>
                      <a:cubicBezTo>
                        <a:pt x="342938" y="119182"/>
                        <a:pt x="336856" y="113158"/>
                        <a:pt x="348640" y="124826"/>
                      </a:cubicBezTo>
                      <a:cubicBezTo>
                        <a:pt x="360360" y="136620"/>
                        <a:pt x="367773" y="131294"/>
                        <a:pt x="373348" y="136810"/>
                      </a:cubicBezTo>
                      <a:cubicBezTo>
                        <a:pt x="378923" y="142390"/>
                        <a:pt x="366189" y="147971"/>
                        <a:pt x="384562" y="147971"/>
                      </a:cubicBezTo>
                      <a:lnTo>
                        <a:pt x="402871" y="147971"/>
                      </a:lnTo>
                      <a:cubicBezTo>
                        <a:pt x="410854" y="147971"/>
                        <a:pt x="417696" y="150126"/>
                        <a:pt x="418710" y="150443"/>
                      </a:cubicBezTo>
                      <a:cubicBezTo>
                        <a:pt x="422511" y="156531"/>
                        <a:pt x="430494" y="159194"/>
                        <a:pt x="434042" y="170671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47" name="Forma libre 333">
                  <a:extLst>
                    <a:ext uri="{FF2B5EF4-FFF2-40B4-BE49-F238E27FC236}">
                      <a16:creationId xmlns:a16="http://schemas.microsoft.com/office/drawing/2014/main" id="{6BFBF0D6-98BE-F742-C479-E2ACD4F25D79}"/>
                    </a:ext>
                  </a:extLst>
                </p:cNvPr>
                <p:cNvSpPr/>
                <p:nvPr/>
              </p:nvSpPr>
              <p:spPr>
                <a:xfrm>
                  <a:off x="6340606" y="4936990"/>
                  <a:ext cx="461364" cy="440322"/>
                </a:xfrm>
                <a:custGeom>
                  <a:avLst/>
                  <a:gdLst>
                    <a:gd name="connsiteX0" fmla="*/ 451414 w 461364"/>
                    <a:gd name="connsiteY0" fmla="*/ 209514 h 440322"/>
                    <a:gd name="connsiteX1" fmla="*/ 459207 w 461364"/>
                    <a:gd name="connsiteY1" fmla="*/ 245911 h 440322"/>
                    <a:gd name="connsiteX2" fmla="*/ 447043 w 461364"/>
                    <a:gd name="connsiteY2" fmla="*/ 285923 h 440322"/>
                    <a:gd name="connsiteX3" fmla="*/ 432218 w 461364"/>
                    <a:gd name="connsiteY3" fmla="*/ 321560 h 440322"/>
                    <a:gd name="connsiteX4" fmla="*/ 402821 w 461364"/>
                    <a:gd name="connsiteY4" fmla="*/ 316297 h 440322"/>
                    <a:gd name="connsiteX5" fmla="*/ 381091 w 461364"/>
                    <a:gd name="connsiteY5" fmla="*/ 336334 h 440322"/>
                    <a:gd name="connsiteX6" fmla="*/ 360247 w 461364"/>
                    <a:gd name="connsiteY6" fmla="*/ 350982 h 440322"/>
                    <a:gd name="connsiteX7" fmla="*/ 341177 w 461364"/>
                    <a:gd name="connsiteY7" fmla="*/ 403105 h 440322"/>
                    <a:gd name="connsiteX8" fmla="*/ 336932 w 461364"/>
                    <a:gd name="connsiteY8" fmla="*/ 407607 h 440322"/>
                    <a:gd name="connsiteX9" fmla="*/ 317102 w 461364"/>
                    <a:gd name="connsiteY9" fmla="*/ 409255 h 440322"/>
                    <a:gd name="connsiteX10" fmla="*/ 244688 w 461364"/>
                    <a:gd name="connsiteY10" fmla="*/ 421113 h 440322"/>
                    <a:gd name="connsiteX11" fmla="*/ 243168 w 461364"/>
                    <a:gd name="connsiteY11" fmla="*/ 414519 h 440322"/>
                    <a:gd name="connsiteX12" fmla="*/ 212758 w 461364"/>
                    <a:gd name="connsiteY12" fmla="*/ 397144 h 440322"/>
                    <a:gd name="connsiteX13" fmla="*/ 149403 w 461364"/>
                    <a:gd name="connsiteY13" fmla="*/ 406656 h 440322"/>
                    <a:gd name="connsiteX14" fmla="*/ 125962 w 461364"/>
                    <a:gd name="connsiteY14" fmla="*/ 415406 h 440322"/>
                    <a:gd name="connsiteX15" fmla="*/ 109426 w 461364"/>
                    <a:gd name="connsiteY15" fmla="*/ 421430 h 440322"/>
                    <a:gd name="connsiteX16" fmla="*/ 76545 w 461364"/>
                    <a:gd name="connsiteY16" fmla="*/ 436205 h 440322"/>
                    <a:gd name="connsiteX17" fmla="*/ 56969 w 461364"/>
                    <a:gd name="connsiteY17" fmla="*/ 416675 h 440322"/>
                    <a:gd name="connsiteX18" fmla="*/ 84401 w 461364"/>
                    <a:gd name="connsiteY18" fmla="*/ 396130 h 440322"/>
                    <a:gd name="connsiteX19" fmla="*/ 84401 w 461364"/>
                    <a:gd name="connsiteY19" fmla="*/ 369307 h 440322"/>
                    <a:gd name="connsiteX20" fmla="*/ 68753 w 461364"/>
                    <a:gd name="connsiteY20" fmla="*/ 316297 h 440322"/>
                    <a:gd name="connsiteX21" fmla="*/ 68753 w 461364"/>
                    <a:gd name="connsiteY21" fmla="*/ 257262 h 440322"/>
                    <a:gd name="connsiteX22" fmla="*/ 30613 w 461364"/>
                    <a:gd name="connsiteY22" fmla="*/ 173877 h 440322"/>
                    <a:gd name="connsiteX23" fmla="*/ 40117 w 461364"/>
                    <a:gd name="connsiteY23" fmla="*/ 154791 h 440322"/>
                    <a:gd name="connsiteX24" fmla="*/ 14141 w 461364"/>
                    <a:gd name="connsiteY24" fmla="*/ 129554 h 440322"/>
                    <a:gd name="connsiteX25" fmla="*/ 13 w 461364"/>
                    <a:gd name="connsiteY25" fmla="*/ 89542 h 440322"/>
                    <a:gd name="connsiteX26" fmla="*/ 7996 w 461364"/>
                    <a:gd name="connsiteY26" fmla="*/ 13133 h 440322"/>
                    <a:gd name="connsiteX27" fmla="*/ 39230 w 461364"/>
                    <a:gd name="connsiteY27" fmla="*/ 13133 h 440322"/>
                    <a:gd name="connsiteX28" fmla="*/ 63494 w 461364"/>
                    <a:gd name="connsiteY28" fmla="*/ 47818 h 440322"/>
                    <a:gd name="connsiteX29" fmla="*/ 131157 w 461364"/>
                    <a:gd name="connsiteY29" fmla="*/ 76480 h 440322"/>
                    <a:gd name="connsiteX30" fmla="*/ 172654 w 461364"/>
                    <a:gd name="connsiteY30" fmla="*/ 92966 h 440322"/>
                    <a:gd name="connsiteX31" fmla="*/ 172844 w 461364"/>
                    <a:gd name="connsiteY31" fmla="*/ 93030 h 440322"/>
                    <a:gd name="connsiteX32" fmla="*/ 188493 w 461364"/>
                    <a:gd name="connsiteY32" fmla="*/ 86879 h 440322"/>
                    <a:gd name="connsiteX33" fmla="*/ 212758 w 461364"/>
                    <a:gd name="connsiteY33" fmla="*/ 81743 h 440322"/>
                    <a:gd name="connsiteX34" fmla="*/ 259640 w 461364"/>
                    <a:gd name="connsiteY34" fmla="*/ 81743 h 440322"/>
                    <a:gd name="connsiteX35" fmla="*/ 287389 w 461364"/>
                    <a:gd name="connsiteY35" fmla="*/ 109579 h 440322"/>
                    <a:gd name="connsiteX36" fmla="*/ 322994 w 461364"/>
                    <a:gd name="connsiteY36" fmla="*/ 117316 h 440322"/>
                    <a:gd name="connsiteX37" fmla="*/ 351631 w 461364"/>
                    <a:gd name="connsiteY37" fmla="*/ 138621 h 440322"/>
                    <a:gd name="connsiteX38" fmla="*/ 399337 w 461364"/>
                    <a:gd name="connsiteY38" fmla="*/ 160751 h 440322"/>
                    <a:gd name="connsiteX39" fmla="*/ 434878 w 461364"/>
                    <a:gd name="connsiteY39" fmla="*/ 176350 h 440322"/>
                    <a:gd name="connsiteX40" fmla="*/ 451414 w 461364"/>
                    <a:gd name="connsiteY40" fmla="*/ 209514 h 4403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461364" h="440322">
                      <a:moveTo>
                        <a:pt x="451414" y="209514"/>
                      </a:moveTo>
                      <a:cubicBezTo>
                        <a:pt x="451414" y="219850"/>
                        <a:pt x="466936" y="218899"/>
                        <a:pt x="459207" y="245911"/>
                      </a:cubicBezTo>
                      <a:cubicBezTo>
                        <a:pt x="451414" y="272860"/>
                        <a:pt x="457433" y="262461"/>
                        <a:pt x="447043" y="285923"/>
                      </a:cubicBezTo>
                      <a:cubicBezTo>
                        <a:pt x="436652" y="309321"/>
                        <a:pt x="437539" y="316297"/>
                        <a:pt x="432218" y="321560"/>
                      </a:cubicBezTo>
                      <a:cubicBezTo>
                        <a:pt x="427086" y="326696"/>
                        <a:pt x="417519" y="316297"/>
                        <a:pt x="402821" y="316297"/>
                      </a:cubicBezTo>
                      <a:cubicBezTo>
                        <a:pt x="388060" y="316297"/>
                        <a:pt x="381091" y="321560"/>
                        <a:pt x="381091" y="336334"/>
                      </a:cubicBezTo>
                      <a:cubicBezTo>
                        <a:pt x="381091" y="350982"/>
                        <a:pt x="373741" y="337602"/>
                        <a:pt x="360247" y="350982"/>
                      </a:cubicBezTo>
                      <a:cubicBezTo>
                        <a:pt x="346816" y="364488"/>
                        <a:pt x="353785" y="390550"/>
                        <a:pt x="341177" y="403105"/>
                      </a:cubicBezTo>
                      <a:cubicBezTo>
                        <a:pt x="339340" y="405007"/>
                        <a:pt x="338009" y="406465"/>
                        <a:pt x="336932" y="407607"/>
                      </a:cubicBezTo>
                      <a:cubicBezTo>
                        <a:pt x="331167" y="413948"/>
                        <a:pt x="336425" y="409255"/>
                        <a:pt x="317102" y="409255"/>
                      </a:cubicBezTo>
                      <a:cubicBezTo>
                        <a:pt x="294992" y="409255"/>
                        <a:pt x="272374" y="376219"/>
                        <a:pt x="244688" y="421113"/>
                      </a:cubicBezTo>
                      <a:cubicBezTo>
                        <a:pt x="245512" y="418894"/>
                        <a:pt x="245258" y="416611"/>
                        <a:pt x="243168" y="414519"/>
                      </a:cubicBezTo>
                      <a:cubicBezTo>
                        <a:pt x="236199" y="407544"/>
                        <a:pt x="230117" y="391945"/>
                        <a:pt x="212758" y="397144"/>
                      </a:cubicBezTo>
                      <a:cubicBezTo>
                        <a:pt x="195399" y="402344"/>
                        <a:pt x="158083" y="398032"/>
                        <a:pt x="149403" y="406656"/>
                      </a:cubicBezTo>
                      <a:cubicBezTo>
                        <a:pt x="140660" y="415406"/>
                        <a:pt x="136352" y="415406"/>
                        <a:pt x="125962" y="415406"/>
                      </a:cubicBezTo>
                      <a:cubicBezTo>
                        <a:pt x="115508" y="415406"/>
                        <a:pt x="118613" y="412299"/>
                        <a:pt x="109426" y="421430"/>
                      </a:cubicBezTo>
                      <a:cubicBezTo>
                        <a:pt x="100367" y="430562"/>
                        <a:pt x="88646" y="448380"/>
                        <a:pt x="76545" y="436205"/>
                      </a:cubicBezTo>
                      <a:cubicBezTo>
                        <a:pt x="64318" y="424030"/>
                        <a:pt x="44805" y="428786"/>
                        <a:pt x="56969" y="416675"/>
                      </a:cubicBezTo>
                      <a:cubicBezTo>
                        <a:pt x="69133" y="404500"/>
                        <a:pt x="84401" y="403739"/>
                        <a:pt x="84401" y="396130"/>
                      </a:cubicBezTo>
                      <a:cubicBezTo>
                        <a:pt x="84401" y="388521"/>
                        <a:pt x="92131" y="377233"/>
                        <a:pt x="84401" y="369307"/>
                      </a:cubicBezTo>
                      <a:cubicBezTo>
                        <a:pt x="76609" y="361444"/>
                        <a:pt x="68753" y="353645"/>
                        <a:pt x="68753" y="316297"/>
                      </a:cubicBezTo>
                      <a:cubicBezTo>
                        <a:pt x="68753" y="279011"/>
                        <a:pt x="81677" y="284211"/>
                        <a:pt x="68753" y="257262"/>
                      </a:cubicBezTo>
                      <a:cubicBezTo>
                        <a:pt x="55765" y="230312"/>
                        <a:pt x="30613" y="192964"/>
                        <a:pt x="30613" y="173877"/>
                      </a:cubicBezTo>
                      <a:cubicBezTo>
                        <a:pt x="30613" y="154791"/>
                        <a:pt x="49683" y="171278"/>
                        <a:pt x="40117" y="154791"/>
                      </a:cubicBezTo>
                      <a:cubicBezTo>
                        <a:pt x="30613" y="138241"/>
                        <a:pt x="23264" y="138685"/>
                        <a:pt x="14141" y="129554"/>
                      </a:cubicBezTo>
                      <a:cubicBezTo>
                        <a:pt x="5018" y="120486"/>
                        <a:pt x="13" y="127842"/>
                        <a:pt x="13" y="89542"/>
                      </a:cubicBezTo>
                      <a:cubicBezTo>
                        <a:pt x="13" y="51369"/>
                        <a:pt x="-684" y="13133"/>
                        <a:pt x="7996" y="13133"/>
                      </a:cubicBezTo>
                      <a:cubicBezTo>
                        <a:pt x="16612" y="13133"/>
                        <a:pt x="32324" y="-16416"/>
                        <a:pt x="39230" y="13133"/>
                      </a:cubicBezTo>
                      <a:cubicBezTo>
                        <a:pt x="46135" y="42682"/>
                        <a:pt x="23581" y="26195"/>
                        <a:pt x="63494" y="47818"/>
                      </a:cubicBezTo>
                      <a:cubicBezTo>
                        <a:pt x="103471" y="69505"/>
                        <a:pt x="104295" y="63481"/>
                        <a:pt x="131157" y="76480"/>
                      </a:cubicBezTo>
                      <a:cubicBezTo>
                        <a:pt x="156372" y="88718"/>
                        <a:pt x="170944" y="92523"/>
                        <a:pt x="172654" y="92966"/>
                      </a:cubicBezTo>
                      <a:lnTo>
                        <a:pt x="172844" y="93030"/>
                      </a:lnTo>
                      <a:cubicBezTo>
                        <a:pt x="172844" y="93030"/>
                        <a:pt x="174618" y="92205"/>
                        <a:pt x="188493" y="86879"/>
                      </a:cubicBezTo>
                      <a:cubicBezTo>
                        <a:pt x="202368" y="81743"/>
                        <a:pt x="185008" y="81743"/>
                        <a:pt x="212758" y="81743"/>
                      </a:cubicBezTo>
                      <a:cubicBezTo>
                        <a:pt x="240507" y="81743"/>
                        <a:pt x="241394" y="63481"/>
                        <a:pt x="259640" y="81743"/>
                      </a:cubicBezTo>
                      <a:cubicBezTo>
                        <a:pt x="277886" y="99941"/>
                        <a:pt x="259640" y="101717"/>
                        <a:pt x="287389" y="109579"/>
                      </a:cubicBezTo>
                      <a:cubicBezTo>
                        <a:pt x="315202" y="117316"/>
                        <a:pt x="309563" y="96073"/>
                        <a:pt x="322994" y="117316"/>
                      </a:cubicBezTo>
                      <a:cubicBezTo>
                        <a:pt x="336362" y="138621"/>
                        <a:pt x="322108" y="128602"/>
                        <a:pt x="351631" y="138621"/>
                      </a:cubicBezTo>
                      <a:cubicBezTo>
                        <a:pt x="381154" y="148577"/>
                        <a:pt x="381154" y="153776"/>
                        <a:pt x="399337" y="160751"/>
                      </a:cubicBezTo>
                      <a:cubicBezTo>
                        <a:pt x="417519" y="167663"/>
                        <a:pt x="427086" y="168551"/>
                        <a:pt x="434878" y="176350"/>
                      </a:cubicBezTo>
                      <a:cubicBezTo>
                        <a:pt x="442671" y="184150"/>
                        <a:pt x="451414" y="199241"/>
                        <a:pt x="451414" y="209514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48" name="Forma libre 334">
                  <a:extLst>
                    <a:ext uri="{FF2B5EF4-FFF2-40B4-BE49-F238E27FC236}">
                      <a16:creationId xmlns:a16="http://schemas.microsoft.com/office/drawing/2014/main" id="{40DAF6A0-CFA5-DA91-6445-A4D262368E25}"/>
                    </a:ext>
                  </a:extLst>
                </p:cNvPr>
                <p:cNvSpPr/>
                <p:nvPr/>
              </p:nvSpPr>
              <p:spPr>
                <a:xfrm>
                  <a:off x="5992302" y="4667758"/>
                  <a:ext cx="593400" cy="915802"/>
                </a:xfrm>
                <a:custGeom>
                  <a:avLst/>
                  <a:gdLst>
                    <a:gd name="connsiteX0" fmla="*/ 592802 w 593400"/>
                    <a:gd name="connsiteY0" fmla="*/ 690472 h 915802"/>
                    <a:gd name="connsiteX1" fmla="*/ 584439 w 593400"/>
                    <a:gd name="connsiteY1" fmla="*/ 700111 h 915802"/>
                    <a:gd name="connsiteX2" fmla="*/ 561758 w 593400"/>
                    <a:gd name="connsiteY2" fmla="*/ 709686 h 915802"/>
                    <a:gd name="connsiteX3" fmla="*/ 561758 w 593400"/>
                    <a:gd name="connsiteY3" fmla="*/ 745259 h 915802"/>
                    <a:gd name="connsiteX4" fmla="*/ 536670 w 593400"/>
                    <a:gd name="connsiteY4" fmla="*/ 814693 h 915802"/>
                    <a:gd name="connsiteX5" fmla="*/ 511518 w 593400"/>
                    <a:gd name="connsiteY5" fmla="*/ 839930 h 915802"/>
                    <a:gd name="connsiteX6" fmla="*/ 485416 w 593400"/>
                    <a:gd name="connsiteY6" fmla="*/ 837393 h 915802"/>
                    <a:gd name="connsiteX7" fmla="*/ 485416 w 593400"/>
                    <a:gd name="connsiteY7" fmla="*/ 863392 h 915802"/>
                    <a:gd name="connsiteX8" fmla="*/ 441195 w 593400"/>
                    <a:gd name="connsiteY8" fmla="*/ 855592 h 915802"/>
                    <a:gd name="connsiteX9" fmla="*/ 376953 w 593400"/>
                    <a:gd name="connsiteY9" fmla="*/ 871191 h 915802"/>
                    <a:gd name="connsiteX10" fmla="*/ 308341 w 593400"/>
                    <a:gd name="connsiteY10" fmla="*/ 884253 h 915802"/>
                    <a:gd name="connsiteX11" fmla="*/ 273622 w 593400"/>
                    <a:gd name="connsiteY11" fmla="*/ 912027 h 915802"/>
                    <a:gd name="connsiteX12" fmla="*/ 256263 w 593400"/>
                    <a:gd name="connsiteY12" fmla="*/ 887677 h 915802"/>
                    <a:gd name="connsiteX13" fmla="*/ 213816 w 593400"/>
                    <a:gd name="connsiteY13" fmla="*/ 863392 h 915802"/>
                    <a:gd name="connsiteX14" fmla="*/ 180871 w 593400"/>
                    <a:gd name="connsiteY14" fmla="*/ 813868 h 915802"/>
                    <a:gd name="connsiteX15" fmla="*/ 160915 w 593400"/>
                    <a:gd name="connsiteY15" fmla="*/ 788694 h 915802"/>
                    <a:gd name="connsiteX16" fmla="*/ 127020 w 593400"/>
                    <a:gd name="connsiteY16" fmla="*/ 782607 h 915802"/>
                    <a:gd name="connsiteX17" fmla="*/ 103009 w 593400"/>
                    <a:gd name="connsiteY17" fmla="*/ 772398 h 915802"/>
                    <a:gd name="connsiteX18" fmla="*/ 107000 w 593400"/>
                    <a:gd name="connsiteY18" fmla="*/ 760033 h 915802"/>
                    <a:gd name="connsiteX19" fmla="*/ 107000 w 593400"/>
                    <a:gd name="connsiteY19" fmla="*/ 711461 h 915802"/>
                    <a:gd name="connsiteX20" fmla="*/ 75323 w 593400"/>
                    <a:gd name="connsiteY20" fmla="*/ 658958 h 915802"/>
                    <a:gd name="connsiteX21" fmla="*/ 52262 w 593400"/>
                    <a:gd name="connsiteY21" fmla="*/ 635876 h 915802"/>
                    <a:gd name="connsiteX22" fmla="*/ 31608 w 593400"/>
                    <a:gd name="connsiteY22" fmla="*/ 647100 h 915802"/>
                    <a:gd name="connsiteX23" fmla="*/ 31608 w 593400"/>
                    <a:gd name="connsiteY23" fmla="*/ 611527 h 915802"/>
                    <a:gd name="connsiteX24" fmla="*/ 2908 w 593400"/>
                    <a:gd name="connsiteY24" fmla="*/ 588065 h 915802"/>
                    <a:gd name="connsiteX25" fmla="*/ 24639 w 593400"/>
                    <a:gd name="connsiteY25" fmla="*/ 542854 h 915802"/>
                    <a:gd name="connsiteX26" fmla="*/ 19191 w 593400"/>
                    <a:gd name="connsiteY26" fmla="*/ 522816 h 915802"/>
                    <a:gd name="connsiteX27" fmla="*/ 41998 w 593400"/>
                    <a:gd name="connsiteY27" fmla="*/ 507598 h 915802"/>
                    <a:gd name="connsiteX28" fmla="*/ 65123 w 593400"/>
                    <a:gd name="connsiteY28" fmla="*/ 494218 h 915802"/>
                    <a:gd name="connsiteX29" fmla="*/ 90591 w 593400"/>
                    <a:gd name="connsiteY29" fmla="*/ 494218 h 915802"/>
                    <a:gd name="connsiteX30" fmla="*/ 99841 w 593400"/>
                    <a:gd name="connsiteY30" fmla="*/ 469298 h 915802"/>
                    <a:gd name="connsiteX31" fmla="*/ 96990 w 593400"/>
                    <a:gd name="connsiteY31" fmla="*/ 417746 h 915802"/>
                    <a:gd name="connsiteX32" fmla="*/ 88374 w 593400"/>
                    <a:gd name="connsiteY32" fmla="*/ 360993 h 915802"/>
                    <a:gd name="connsiteX33" fmla="*/ 71521 w 593400"/>
                    <a:gd name="connsiteY33" fmla="*/ 318192 h 915802"/>
                    <a:gd name="connsiteX34" fmla="*/ 107063 w 593400"/>
                    <a:gd name="connsiteY34" fmla="*/ 302530 h 915802"/>
                    <a:gd name="connsiteX35" fmla="*/ 124169 w 593400"/>
                    <a:gd name="connsiteY35" fmla="*/ 312929 h 915802"/>
                    <a:gd name="connsiteX36" fmla="*/ 142415 w 593400"/>
                    <a:gd name="connsiteY36" fmla="*/ 306588 h 915802"/>
                    <a:gd name="connsiteX37" fmla="*/ 152995 w 593400"/>
                    <a:gd name="connsiteY37" fmla="*/ 282619 h 915802"/>
                    <a:gd name="connsiteX38" fmla="*/ 180364 w 593400"/>
                    <a:gd name="connsiteY38" fmla="*/ 272981 h 915802"/>
                    <a:gd name="connsiteX39" fmla="*/ 206657 w 593400"/>
                    <a:gd name="connsiteY39" fmla="*/ 276722 h 915802"/>
                    <a:gd name="connsiteX40" fmla="*/ 197723 w 593400"/>
                    <a:gd name="connsiteY40" fmla="*/ 234110 h 915802"/>
                    <a:gd name="connsiteX41" fmla="*/ 213372 w 593400"/>
                    <a:gd name="connsiteY41" fmla="*/ 228847 h 915802"/>
                    <a:gd name="connsiteX42" fmla="*/ 242198 w 593400"/>
                    <a:gd name="connsiteY42" fmla="*/ 226564 h 915802"/>
                    <a:gd name="connsiteX43" fmla="*/ 226550 w 593400"/>
                    <a:gd name="connsiteY43" fmla="*/ 200503 h 915802"/>
                    <a:gd name="connsiteX44" fmla="*/ 226550 w 593400"/>
                    <a:gd name="connsiteY44" fmla="*/ 169241 h 915802"/>
                    <a:gd name="connsiteX45" fmla="*/ 221988 w 593400"/>
                    <a:gd name="connsiteY45" fmla="*/ 147175 h 915802"/>
                    <a:gd name="connsiteX46" fmla="*/ 213816 w 593400"/>
                    <a:gd name="connsiteY46" fmla="*/ 110714 h 915802"/>
                    <a:gd name="connsiteX47" fmla="*/ 202855 w 593400"/>
                    <a:gd name="connsiteY47" fmla="*/ 81228 h 915802"/>
                    <a:gd name="connsiteX48" fmla="*/ 177387 w 593400"/>
                    <a:gd name="connsiteY48" fmla="*/ 59796 h 915802"/>
                    <a:gd name="connsiteX49" fmla="*/ 172762 w 593400"/>
                    <a:gd name="connsiteY49" fmla="*/ 32022 h 915802"/>
                    <a:gd name="connsiteX50" fmla="*/ 197027 w 593400"/>
                    <a:gd name="connsiteY50" fmla="*/ 19847 h 915802"/>
                    <a:gd name="connsiteX51" fmla="*/ 221735 w 593400"/>
                    <a:gd name="connsiteY51" fmla="*/ 0 h 915802"/>
                    <a:gd name="connsiteX52" fmla="*/ 235546 w 593400"/>
                    <a:gd name="connsiteY52" fmla="*/ 8497 h 915802"/>
                    <a:gd name="connsiteX53" fmla="*/ 281605 w 593400"/>
                    <a:gd name="connsiteY53" fmla="*/ 32973 h 915802"/>
                    <a:gd name="connsiteX54" fmla="*/ 337167 w 593400"/>
                    <a:gd name="connsiteY54" fmla="*/ 42421 h 915802"/>
                    <a:gd name="connsiteX55" fmla="*/ 339764 w 593400"/>
                    <a:gd name="connsiteY55" fmla="*/ 41597 h 915802"/>
                    <a:gd name="connsiteX56" fmla="*/ 396150 w 593400"/>
                    <a:gd name="connsiteY56" fmla="*/ 146668 h 915802"/>
                    <a:gd name="connsiteX57" fmla="*/ 412559 w 593400"/>
                    <a:gd name="connsiteY57" fmla="*/ 190040 h 915802"/>
                    <a:gd name="connsiteX58" fmla="*/ 436000 w 593400"/>
                    <a:gd name="connsiteY58" fmla="*/ 251738 h 915802"/>
                    <a:gd name="connsiteX59" fmla="*/ 456020 w 593400"/>
                    <a:gd name="connsiteY59" fmla="*/ 294540 h 915802"/>
                    <a:gd name="connsiteX60" fmla="*/ 498911 w 593400"/>
                    <a:gd name="connsiteY60" fmla="*/ 339942 h 915802"/>
                    <a:gd name="connsiteX61" fmla="*/ 520958 w 593400"/>
                    <a:gd name="connsiteY61" fmla="*/ 362072 h 915802"/>
                    <a:gd name="connsiteX62" fmla="*/ 479461 w 593400"/>
                    <a:gd name="connsiteY62" fmla="*/ 345585 h 915802"/>
                    <a:gd name="connsiteX63" fmla="*/ 411798 w 593400"/>
                    <a:gd name="connsiteY63" fmla="*/ 316924 h 915802"/>
                    <a:gd name="connsiteX64" fmla="*/ 387534 w 593400"/>
                    <a:gd name="connsiteY64" fmla="*/ 282238 h 915802"/>
                    <a:gd name="connsiteX65" fmla="*/ 356300 w 593400"/>
                    <a:gd name="connsiteY65" fmla="*/ 282238 h 915802"/>
                    <a:gd name="connsiteX66" fmla="*/ 348317 w 593400"/>
                    <a:gd name="connsiteY66" fmla="*/ 358647 h 915802"/>
                    <a:gd name="connsiteX67" fmla="*/ 362445 w 593400"/>
                    <a:gd name="connsiteY67" fmla="*/ 398596 h 915802"/>
                    <a:gd name="connsiteX68" fmla="*/ 388421 w 593400"/>
                    <a:gd name="connsiteY68" fmla="*/ 423833 h 915802"/>
                    <a:gd name="connsiteX69" fmla="*/ 378917 w 593400"/>
                    <a:gd name="connsiteY69" fmla="*/ 442920 h 915802"/>
                    <a:gd name="connsiteX70" fmla="*/ 417057 w 593400"/>
                    <a:gd name="connsiteY70" fmla="*/ 526304 h 915802"/>
                    <a:gd name="connsiteX71" fmla="*/ 417057 w 593400"/>
                    <a:gd name="connsiteY71" fmla="*/ 585338 h 915802"/>
                    <a:gd name="connsiteX72" fmla="*/ 432705 w 593400"/>
                    <a:gd name="connsiteY72" fmla="*/ 638349 h 915802"/>
                    <a:gd name="connsiteX73" fmla="*/ 432705 w 593400"/>
                    <a:gd name="connsiteY73" fmla="*/ 665172 h 915802"/>
                    <a:gd name="connsiteX74" fmla="*/ 405273 w 593400"/>
                    <a:gd name="connsiteY74" fmla="*/ 685716 h 915802"/>
                    <a:gd name="connsiteX75" fmla="*/ 424849 w 593400"/>
                    <a:gd name="connsiteY75" fmla="*/ 705247 h 915802"/>
                    <a:gd name="connsiteX76" fmla="*/ 457730 w 593400"/>
                    <a:gd name="connsiteY76" fmla="*/ 690472 h 915802"/>
                    <a:gd name="connsiteX77" fmla="*/ 474266 w 593400"/>
                    <a:gd name="connsiteY77" fmla="*/ 684385 h 915802"/>
                    <a:gd name="connsiteX78" fmla="*/ 497707 w 593400"/>
                    <a:gd name="connsiteY78" fmla="*/ 675635 h 915802"/>
                    <a:gd name="connsiteX79" fmla="*/ 561061 w 593400"/>
                    <a:gd name="connsiteY79" fmla="*/ 666123 h 915802"/>
                    <a:gd name="connsiteX80" fmla="*/ 591472 w 593400"/>
                    <a:gd name="connsiteY80" fmla="*/ 683497 h 915802"/>
                    <a:gd name="connsiteX81" fmla="*/ 592992 w 593400"/>
                    <a:gd name="connsiteY81" fmla="*/ 690092 h 915802"/>
                    <a:gd name="connsiteX82" fmla="*/ 592802 w 593400"/>
                    <a:gd name="connsiteY82" fmla="*/ 690472 h 9158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593400" h="915802">
                      <a:moveTo>
                        <a:pt x="592802" y="690472"/>
                      </a:moveTo>
                      <a:cubicBezTo>
                        <a:pt x="591091" y="695545"/>
                        <a:pt x="584439" y="700111"/>
                        <a:pt x="584439" y="700111"/>
                      </a:cubicBezTo>
                      <a:cubicBezTo>
                        <a:pt x="584439" y="700111"/>
                        <a:pt x="576647" y="705373"/>
                        <a:pt x="561758" y="709686"/>
                      </a:cubicBezTo>
                      <a:cubicBezTo>
                        <a:pt x="547123" y="713998"/>
                        <a:pt x="561758" y="727884"/>
                        <a:pt x="561758" y="745259"/>
                      </a:cubicBezTo>
                      <a:cubicBezTo>
                        <a:pt x="561758" y="762569"/>
                        <a:pt x="544969" y="806513"/>
                        <a:pt x="536670" y="814693"/>
                      </a:cubicBezTo>
                      <a:cubicBezTo>
                        <a:pt x="528371" y="822936"/>
                        <a:pt x="515826" y="835554"/>
                        <a:pt x="511518" y="839930"/>
                      </a:cubicBezTo>
                      <a:cubicBezTo>
                        <a:pt x="507147" y="844305"/>
                        <a:pt x="493272" y="837393"/>
                        <a:pt x="485416" y="837393"/>
                      </a:cubicBezTo>
                      <a:cubicBezTo>
                        <a:pt x="477624" y="837393"/>
                        <a:pt x="485416" y="852104"/>
                        <a:pt x="485416" y="863392"/>
                      </a:cubicBezTo>
                      <a:cubicBezTo>
                        <a:pt x="485416" y="874742"/>
                        <a:pt x="473315" y="868654"/>
                        <a:pt x="441195" y="855592"/>
                      </a:cubicBezTo>
                      <a:cubicBezTo>
                        <a:pt x="409074" y="842529"/>
                        <a:pt x="417817" y="860792"/>
                        <a:pt x="376953" y="871191"/>
                      </a:cubicBezTo>
                      <a:cubicBezTo>
                        <a:pt x="336090" y="881654"/>
                        <a:pt x="325700" y="874678"/>
                        <a:pt x="308341" y="884253"/>
                      </a:cubicBezTo>
                      <a:cubicBezTo>
                        <a:pt x="290981" y="893828"/>
                        <a:pt x="273622" y="926865"/>
                        <a:pt x="273622" y="912027"/>
                      </a:cubicBezTo>
                      <a:cubicBezTo>
                        <a:pt x="273622" y="897252"/>
                        <a:pt x="277107" y="879878"/>
                        <a:pt x="256263" y="887677"/>
                      </a:cubicBezTo>
                      <a:cubicBezTo>
                        <a:pt x="235483" y="895477"/>
                        <a:pt x="225029" y="891165"/>
                        <a:pt x="213816" y="863392"/>
                      </a:cubicBezTo>
                      <a:cubicBezTo>
                        <a:pt x="202602" y="835618"/>
                        <a:pt x="192148" y="841705"/>
                        <a:pt x="180871" y="813868"/>
                      </a:cubicBezTo>
                      <a:cubicBezTo>
                        <a:pt x="169531" y="786095"/>
                        <a:pt x="176500" y="788694"/>
                        <a:pt x="160915" y="788694"/>
                      </a:cubicBezTo>
                      <a:cubicBezTo>
                        <a:pt x="145203" y="788694"/>
                        <a:pt x="137410" y="782607"/>
                        <a:pt x="127020" y="782607"/>
                      </a:cubicBezTo>
                      <a:cubicBezTo>
                        <a:pt x="116630" y="782607"/>
                        <a:pt x="103009" y="772398"/>
                        <a:pt x="103009" y="772398"/>
                      </a:cubicBezTo>
                      <a:cubicBezTo>
                        <a:pt x="106366" y="767008"/>
                        <a:pt x="107000" y="763204"/>
                        <a:pt x="107000" y="760033"/>
                      </a:cubicBezTo>
                      <a:lnTo>
                        <a:pt x="107000" y="711461"/>
                      </a:lnTo>
                      <a:cubicBezTo>
                        <a:pt x="107000" y="690599"/>
                        <a:pt x="82735" y="694975"/>
                        <a:pt x="75323" y="658958"/>
                      </a:cubicBezTo>
                      <a:cubicBezTo>
                        <a:pt x="67847" y="623004"/>
                        <a:pt x="64489" y="648114"/>
                        <a:pt x="52262" y="635876"/>
                      </a:cubicBezTo>
                      <a:cubicBezTo>
                        <a:pt x="40034" y="623575"/>
                        <a:pt x="46370" y="651412"/>
                        <a:pt x="31608" y="647100"/>
                      </a:cubicBezTo>
                      <a:cubicBezTo>
                        <a:pt x="16847" y="642788"/>
                        <a:pt x="31608" y="635876"/>
                        <a:pt x="31608" y="611527"/>
                      </a:cubicBezTo>
                      <a:cubicBezTo>
                        <a:pt x="31608" y="587241"/>
                        <a:pt x="15959" y="611527"/>
                        <a:pt x="2908" y="588065"/>
                      </a:cubicBezTo>
                      <a:cubicBezTo>
                        <a:pt x="-10079" y="564603"/>
                        <a:pt x="24639" y="553316"/>
                        <a:pt x="24639" y="542854"/>
                      </a:cubicBezTo>
                      <a:cubicBezTo>
                        <a:pt x="24639" y="536766"/>
                        <a:pt x="22675" y="529601"/>
                        <a:pt x="19191" y="522816"/>
                      </a:cubicBezTo>
                      <a:cubicBezTo>
                        <a:pt x="19191" y="522816"/>
                        <a:pt x="35029" y="507598"/>
                        <a:pt x="41998" y="507598"/>
                      </a:cubicBezTo>
                      <a:cubicBezTo>
                        <a:pt x="48967" y="507598"/>
                        <a:pt x="51185" y="494218"/>
                        <a:pt x="65123" y="494218"/>
                      </a:cubicBezTo>
                      <a:cubicBezTo>
                        <a:pt x="78934" y="494218"/>
                        <a:pt x="84192" y="500559"/>
                        <a:pt x="90591" y="494218"/>
                      </a:cubicBezTo>
                      <a:cubicBezTo>
                        <a:pt x="96926" y="487814"/>
                        <a:pt x="102692" y="501193"/>
                        <a:pt x="99841" y="469298"/>
                      </a:cubicBezTo>
                      <a:cubicBezTo>
                        <a:pt x="96990" y="437466"/>
                        <a:pt x="99841" y="455475"/>
                        <a:pt x="96990" y="417746"/>
                      </a:cubicBezTo>
                      <a:cubicBezTo>
                        <a:pt x="94076" y="380143"/>
                        <a:pt x="101045" y="389401"/>
                        <a:pt x="88374" y="360993"/>
                      </a:cubicBezTo>
                      <a:cubicBezTo>
                        <a:pt x="75576" y="332586"/>
                        <a:pt x="50678" y="327450"/>
                        <a:pt x="71521" y="318192"/>
                      </a:cubicBezTo>
                      <a:cubicBezTo>
                        <a:pt x="92365" y="308871"/>
                        <a:pt x="92365" y="302530"/>
                        <a:pt x="107063" y="302530"/>
                      </a:cubicBezTo>
                      <a:cubicBezTo>
                        <a:pt x="121888" y="302530"/>
                        <a:pt x="105986" y="302783"/>
                        <a:pt x="124169" y="312929"/>
                      </a:cubicBezTo>
                      <a:cubicBezTo>
                        <a:pt x="142415" y="323138"/>
                        <a:pt x="142415" y="319840"/>
                        <a:pt x="142415" y="306588"/>
                      </a:cubicBezTo>
                      <a:cubicBezTo>
                        <a:pt x="142415" y="293208"/>
                        <a:pt x="127907" y="287121"/>
                        <a:pt x="152995" y="282619"/>
                      </a:cubicBezTo>
                      <a:cubicBezTo>
                        <a:pt x="177957" y="278180"/>
                        <a:pt x="161295" y="261884"/>
                        <a:pt x="180364" y="272981"/>
                      </a:cubicBezTo>
                      <a:cubicBezTo>
                        <a:pt x="199434" y="283950"/>
                        <a:pt x="206657" y="281668"/>
                        <a:pt x="206657" y="276722"/>
                      </a:cubicBezTo>
                      <a:cubicBezTo>
                        <a:pt x="206657" y="271839"/>
                        <a:pt x="182075" y="249709"/>
                        <a:pt x="197723" y="234110"/>
                      </a:cubicBezTo>
                      <a:cubicBezTo>
                        <a:pt x="213372" y="218448"/>
                        <a:pt x="196837" y="212424"/>
                        <a:pt x="213372" y="228847"/>
                      </a:cubicBezTo>
                      <a:cubicBezTo>
                        <a:pt x="229781" y="245397"/>
                        <a:pt x="252082" y="242227"/>
                        <a:pt x="242198" y="226564"/>
                      </a:cubicBezTo>
                      <a:cubicBezTo>
                        <a:pt x="232378" y="210902"/>
                        <a:pt x="233519" y="225423"/>
                        <a:pt x="226550" y="200503"/>
                      </a:cubicBezTo>
                      <a:cubicBezTo>
                        <a:pt x="219581" y="175646"/>
                        <a:pt x="226550" y="186616"/>
                        <a:pt x="226550" y="169241"/>
                      </a:cubicBezTo>
                      <a:cubicBezTo>
                        <a:pt x="226550" y="151867"/>
                        <a:pt x="213816" y="169241"/>
                        <a:pt x="221988" y="147175"/>
                      </a:cubicBezTo>
                      <a:cubicBezTo>
                        <a:pt x="229971" y="125235"/>
                        <a:pt x="220785" y="126313"/>
                        <a:pt x="213816" y="110714"/>
                      </a:cubicBezTo>
                      <a:cubicBezTo>
                        <a:pt x="206847" y="95052"/>
                        <a:pt x="215019" y="104373"/>
                        <a:pt x="202855" y="81228"/>
                      </a:cubicBezTo>
                      <a:cubicBezTo>
                        <a:pt x="190691" y="58084"/>
                        <a:pt x="185496" y="74824"/>
                        <a:pt x="177387" y="59796"/>
                      </a:cubicBezTo>
                      <a:cubicBezTo>
                        <a:pt x="169214" y="44704"/>
                        <a:pt x="161802" y="37222"/>
                        <a:pt x="172762" y="32022"/>
                      </a:cubicBezTo>
                      <a:cubicBezTo>
                        <a:pt x="183786" y="26759"/>
                        <a:pt x="186890" y="30056"/>
                        <a:pt x="197027" y="19847"/>
                      </a:cubicBezTo>
                      <a:cubicBezTo>
                        <a:pt x="207163" y="9702"/>
                        <a:pt x="221735" y="0"/>
                        <a:pt x="221735" y="0"/>
                      </a:cubicBezTo>
                      <a:cubicBezTo>
                        <a:pt x="225283" y="2537"/>
                        <a:pt x="229718" y="5263"/>
                        <a:pt x="235546" y="8497"/>
                      </a:cubicBezTo>
                      <a:cubicBezTo>
                        <a:pt x="271151" y="28471"/>
                        <a:pt x="246887" y="32973"/>
                        <a:pt x="281605" y="32973"/>
                      </a:cubicBezTo>
                      <a:cubicBezTo>
                        <a:pt x="316323" y="32973"/>
                        <a:pt x="295479" y="56308"/>
                        <a:pt x="337167" y="42421"/>
                      </a:cubicBezTo>
                      <a:cubicBezTo>
                        <a:pt x="338054" y="42168"/>
                        <a:pt x="338941" y="41851"/>
                        <a:pt x="339764" y="41597"/>
                      </a:cubicBezTo>
                      <a:cubicBezTo>
                        <a:pt x="339764" y="41597"/>
                        <a:pt x="386647" y="137093"/>
                        <a:pt x="396150" y="146668"/>
                      </a:cubicBezTo>
                      <a:cubicBezTo>
                        <a:pt x="405590" y="156242"/>
                        <a:pt x="401345" y="168291"/>
                        <a:pt x="412559" y="190040"/>
                      </a:cubicBezTo>
                      <a:cubicBezTo>
                        <a:pt x="423899" y="211853"/>
                        <a:pt x="423899" y="213438"/>
                        <a:pt x="436000" y="251738"/>
                      </a:cubicBezTo>
                      <a:cubicBezTo>
                        <a:pt x="448164" y="289974"/>
                        <a:pt x="441195" y="288199"/>
                        <a:pt x="456020" y="294540"/>
                      </a:cubicBezTo>
                      <a:cubicBezTo>
                        <a:pt x="470781" y="300881"/>
                        <a:pt x="498911" y="339942"/>
                        <a:pt x="498911" y="339942"/>
                      </a:cubicBezTo>
                      <a:lnTo>
                        <a:pt x="520958" y="362072"/>
                      </a:lnTo>
                      <a:cubicBezTo>
                        <a:pt x="519247" y="361628"/>
                        <a:pt x="504676" y="357886"/>
                        <a:pt x="479461" y="345585"/>
                      </a:cubicBezTo>
                      <a:cubicBezTo>
                        <a:pt x="452599" y="332586"/>
                        <a:pt x="451712" y="338673"/>
                        <a:pt x="411798" y="316924"/>
                      </a:cubicBezTo>
                      <a:cubicBezTo>
                        <a:pt x="371885" y="295237"/>
                        <a:pt x="394439" y="311788"/>
                        <a:pt x="387534" y="282238"/>
                      </a:cubicBezTo>
                      <a:cubicBezTo>
                        <a:pt x="380628" y="252689"/>
                        <a:pt x="364916" y="282238"/>
                        <a:pt x="356300" y="282238"/>
                      </a:cubicBezTo>
                      <a:cubicBezTo>
                        <a:pt x="347620" y="282238"/>
                        <a:pt x="348317" y="320411"/>
                        <a:pt x="348317" y="358647"/>
                      </a:cubicBezTo>
                      <a:cubicBezTo>
                        <a:pt x="348317" y="396884"/>
                        <a:pt x="353259" y="389528"/>
                        <a:pt x="362445" y="398596"/>
                      </a:cubicBezTo>
                      <a:cubicBezTo>
                        <a:pt x="371568" y="407727"/>
                        <a:pt x="378917" y="407283"/>
                        <a:pt x="388421" y="423833"/>
                      </a:cubicBezTo>
                      <a:cubicBezTo>
                        <a:pt x="397987" y="440319"/>
                        <a:pt x="378917" y="423833"/>
                        <a:pt x="378917" y="442920"/>
                      </a:cubicBezTo>
                      <a:cubicBezTo>
                        <a:pt x="378917" y="462069"/>
                        <a:pt x="404069" y="499354"/>
                        <a:pt x="417057" y="526304"/>
                      </a:cubicBezTo>
                      <a:cubicBezTo>
                        <a:pt x="429981" y="553253"/>
                        <a:pt x="417057" y="548053"/>
                        <a:pt x="417057" y="585338"/>
                      </a:cubicBezTo>
                      <a:cubicBezTo>
                        <a:pt x="417057" y="622687"/>
                        <a:pt x="424913" y="630423"/>
                        <a:pt x="432705" y="638349"/>
                      </a:cubicBezTo>
                      <a:cubicBezTo>
                        <a:pt x="440435" y="646212"/>
                        <a:pt x="432705" y="657499"/>
                        <a:pt x="432705" y="665172"/>
                      </a:cubicBezTo>
                      <a:cubicBezTo>
                        <a:pt x="432705" y="672781"/>
                        <a:pt x="417437" y="673605"/>
                        <a:pt x="405273" y="685716"/>
                      </a:cubicBezTo>
                      <a:cubicBezTo>
                        <a:pt x="393109" y="697891"/>
                        <a:pt x="412622" y="693072"/>
                        <a:pt x="424849" y="705247"/>
                      </a:cubicBezTo>
                      <a:cubicBezTo>
                        <a:pt x="436887" y="717422"/>
                        <a:pt x="448671" y="699603"/>
                        <a:pt x="457730" y="690472"/>
                      </a:cubicBezTo>
                      <a:cubicBezTo>
                        <a:pt x="466917" y="681341"/>
                        <a:pt x="463812" y="684385"/>
                        <a:pt x="474266" y="684385"/>
                      </a:cubicBezTo>
                      <a:cubicBezTo>
                        <a:pt x="484719" y="684385"/>
                        <a:pt x="488964" y="684385"/>
                        <a:pt x="497707" y="675635"/>
                      </a:cubicBezTo>
                      <a:cubicBezTo>
                        <a:pt x="506323" y="667010"/>
                        <a:pt x="543702" y="671322"/>
                        <a:pt x="561061" y="666123"/>
                      </a:cubicBezTo>
                      <a:cubicBezTo>
                        <a:pt x="578421" y="660923"/>
                        <a:pt x="584503" y="676522"/>
                        <a:pt x="591472" y="683497"/>
                      </a:cubicBezTo>
                      <a:cubicBezTo>
                        <a:pt x="593562" y="685590"/>
                        <a:pt x="593752" y="687873"/>
                        <a:pt x="592992" y="690092"/>
                      </a:cubicBezTo>
                      <a:cubicBezTo>
                        <a:pt x="592929" y="690219"/>
                        <a:pt x="592865" y="690345"/>
                        <a:pt x="592802" y="690472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49" name="Forma libre 335">
                  <a:extLst>
                    <a:ext uri="{FF2B5EF4-FFF2-40B4-BE49-F238E27FC236}">
                      <a16:creationId xmlns:a16="http://schemas.microsoft.com/office/drawing/2014/main" id="{5B58BC86-C828-591A-1990-68A71B60DFE9}"/>
                    </a:ext>
                  </a:extLst>
                </p:cNvPr>
                <p:cNvSpPr/>
                <p:nvPr/>
              </p:nvSpPr>
              <p:spPr>
                <a:xfrm>
                  <a:off x="5659381" y="4264382"/>
                  <a:ext cx="798443" cy="537932"/>
                </a:xfrm>
                <a:custGeom>
                  <a:avLst/>
                  <a:gdLst>
                    <a:gd name="connsiteX0" fmla="*/ 789764 w 798443"/>
                    <a:gd name="connsiteY0" fmla="*/ 171422 h 537932"/>
                    <a:gd name="connsiteX1" fmla="*/ 798444 w 798443"/>
                    <a:gd name="connsiteY1" fmla="*/ 188797 h 537932"/>
                    <a:gd name="connsiteX2" fmla="*/ 767147 w 798443"/>
                    <a:gd name="connsiteY2" fmla="*/ 233945 h 537932"/>
                    <a:gd name="connsiteX3" fmla="*/ 735913 w 798443"/>
                    <a:gd name="connsiteY3" fmla="*/ 273956 h 537932"/>
                    <a:gd name="connsiteX4" fmla="*/ 770695 w 798443"/>
                    <a:gd name="connsiteY4" fmla="*/ 273956 h 537932"/>
                    <a:gd name="connsiteX5" fmla="*/ 781085 w 798443"/>
                    <a:gd name="connsiteY5" fmla="*/ 308642 h 537932"/>
                    <a:gd name="connsiteX6" fmla="*/ 726473 w 798443"/>
                    <a:gd name="connsiteY6" fmla="*/ 417326 h 537932"/>
                    <a:gd name="connsiteX7" fmla="*/ 672622 w 798443"/>
                    <a:gd name="connsiteY7" fmla="*/ 445100 h 537932"/>
                    <a:gd name="connsiteX8" fmla="*/ 670024 w 798443"/>
                    <a:gd name="connsiteY8" fmla="*/ 445924 h 537932"/>
                    <a:gd name="connsiteX9" fmla="*/ 614462 w 798443"/>
                    <a:gd name="connsiteY9" fmla="*/ 436476 h 537932"/>
                    <a:gd name="connsiteX10" fmla="*/ 568404 w 798443"/>
                    <a:gd name="connsiteY10" fmla="*/ 412000 h 537932"/>
                    <a:gd name="connsiteX11" fmla="*/ 554592 w 798443"/>
                    <a:gd name="connsiteY11" fmla="*/ 403503 h 537932"/>
                    <a:gd name="connsiteX12" fmla="*/ 506823 w 798443"/>
                    <a:gd name="connsiteY12" fmla="*/ 350302 h 537932"/>
                    <a:gd name="connsiteX13" fmla="*/ 402858 w 798443"/>
                    <a:gd name="connsiteY13" fmla="*/ 358989 h 537932"/>
                    <a:gd name="connsiteX14" fmla="*/ 360094 w 798443"/>
                    <a:gd name="connsiteY14" fmla="*/ 343327 h 537932"/>
                    <a:gd name="connsiteX15" fmla="*/ 360094 w 798443"/>
                    <a:gd name="connsiteY15" fmla="*/ 426775 h 537932"/>
                    <a:gd name="connsiteX16" fmla="*/ 352301 w 798443"/>
                    <a:gd name="connsiteY16" fmla="*/ 459748 h 537932"/>
                    <a:gd name="connsiteX17" fmla="*/ 298514 w 798443"/>
                    <a:gd name="connsiteY17" fmla="*/ 489297 h 537932"/>
                    <a:gd name="connsiteX18" fmla="*/ 241241 w 798443"/>
                    <a:gd name="connsiteY18" fmla="*/ 537933 h 537932"/>
                    <a:gd name="connsiteX19" fmla="*/ 223882 w 798443"/>
                    <a:gd name="connsiteY19" fmla="*/ 473635 h 537932"/>
                    <a:gd name="connsiteX20" fmla="*/ 205953 w 798443"/>
                    <a:gd name="connsiteY20" fmla="*/ 414536 h 537932"/>
                    <a:gd name="connsiteX21" fmla="*/ 205953 w 798443"/>
                    <a:gd name="connsiteY21" fmla="*/ 376300 h 537932"/>
                    <a:gd name="connsiteX22" fmla="*/ 149187 w 798443"/>
                    <a:gd name="connsiteY22" fmla="*/ 357214 h 537932"/>
                    <a:gd name="connsiteX23" fmla="*/ 105789 w 798443"/>
                    <a:gd name="connsiteY23" fmla="*/ 357214 h 537932"/>
                    <a:gd name="connsiteX24" fmla="*/ 72782 w 798443"/>
                    <a:gd name="connsiteY24" fmla="*/ 301603 h 537932"/>
                    <a:gd name="connsiteX25" fmla="*/ 46743 w 798443"/>
                    <a:gd name="connsiteY25" fmla="*/ 247705 h 537932"/>
                    <a:gd name="connsiteX26" fmla="*/ 18994 w 798443"/>
                    <a:gd name="connsiteY26" fmla="*/ 219931 h 537932"/>
                    <a:gd name="connsiteX27" fmla="*/ 3408 w 798443"/>
                    <a:gd name="connsiteY27" fmla="*/ 124435 h 537932"/>
                    <a:gd name="connsiteX28" fmla="*/ 4232 w 798443"/>
                    <a:gd name="connsiteY28" fmla="*/ 123484 h 537932"/>
                    <a:gd name="connsiteX29" fmla="*/ 43322 w 798443"/>
                    <a:gd name="connsiteY29" fmla="*/ 103003 h 537932"/>
                    <a:gd name="connsiteX30" fmla="*/ 54916 w 798443"/>
                    <a:gd name="connsiteY30" fmla="*/ 74025 h 537932"/>
                    <a:gd name="connsiteX31" fmla="*/ 87290 w 798443"/>
                    <a:gd name="connsiteY31" fmla="*/ 64830 h 537932"/>
                    <a:gd name="connsiteX32" fmla="*/ 153242 w 798443"/>
                    <a:gd name="connsiteY32" fmla="*/ 55509 h 537932"/>
                    <a:gd name="connsiteX33" fmla="*/ 192648 w 798443"/>
                    <a:gd name="connsiteY33" fmla="*/ 43968 h 537932"/>
                    <a:gd name="connsiteX34" fmla="*/ 239024 w 798443"/>
                    <a:gd name="connsiteY34" fmla="*/ 32428 h 537932"/>
                    <a:gd name="connsiteX35" fmla="*/ 319991 w 798443"/>
                    <a:gd name="connsiteY35" fmla="*/ 22536 h 537932"/>
                    <a:gd name="connsiteX36" fmla="*/ 367443 w 798443"/>
                    <a:gd name="connsiteY36" fmla="*/ 3386 h 537932"/>
                    <a:gd name="connsiteX37" fmla="*/ 432192 w 798443"/>
                    <a:gd name="connsiteY37" fmla="*/ 16195 h 537932"/>
                    <a:gd name="connsiteX38" fmla="*/ 496940 w 798443"/>
                    <a:gd name="connsiteY38" fmla="*/ 42763 h 537932"/>
                    <a:gd name="connsiteX39" fmla="*/ 519747 w 798443"/>
                    <a:gd name="connsiteY39" fmla="*/ 43905 h 537932"/>
                    <a:gd name="connsiteX40" fmla="*/ 548447 w 798443"/>
                    <a:gd name="connsiteY40" fmla="*/ 86199 h 537932"/>
                    <a:gd name="connsiteX41" fmla="*/ 574486 w 798443"/>
                    <a:gd name="connsiteY41" fmla="*/ 81063 h 537932"/>
                    <a:gd name="connsiteX42" fmla="*/ 637017 w 798443"/>
                    <a:gd name="connsiteY42" fmla="*/ 91462 h 537932"/>
                    <a:gd name="connsiteX43" fmla="*/ 696063 w 798443"/>
                    <a:gd name="connsiteY43" fmla="*/ 67176 h 537932"/>
                    <a:gd name="connsiteX44" fmla="*/ 726093 w 798443"/>
                    <a:gd name="connsiteY44" fmla="*/ 22536 h 537932"/>
                    <a:gd name="connsiteX45" fmla="*/ 777600 w 798443"/>
                    <a:gd name="connsiteY45" fmla="*/ 74088 h 537932"/>
                    <a:gd name="connsiteX46" fmla="*/ 777600 w 798443"/>
                    <a:gd name="connsiteY46" fmla="*/ 124499 h 537932"/>
                    <a:gd name="connsiteX47" fmla="*/ 774116 w 798443"/>
                    <a:gd name="connsiteY47" fmla="*/ 155760 h 537932"/>
                    <a:gd name="connsiteX48" fmla="*/ 789764 w 798443"/>
                    <a:gd name="connsiteY48" fmla="*/ 171422 h 537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798443" h="537932">
                      <a:moveTo>
                        <a:pt x="789764" y="171422"/>
                      </a:moveTo>
                      <a:lnTo>
                        <a:pt x="798444" y="188797"/>
                      </a:lnTo>
                      <a:cubicBezTo>
                        <a:pt x="798444" y="188797"/>
                        <a:pt x="786280" y="214858"/>
                        <a:pt x="767147" y="233945"/>
                      </a:cubicBezTo>
                      <a:cubicBezTo>
                        <a:pt x="748077" y="253031"/>
                        <a:pt x="735913" y="273956"/>
                        <a:pt x="735913" y="273956"/>
                      </a:cubicBezTo>
                      <a:lnTo>
                        <a:pt x="770695" y="273956"/>
                      </a:lnTo>
                      <a:cubicBezTo>
                        <a:pt x="791475" y="273956"/>
                        <a:pt x="781085" y="273956"/>
                        <a:pt x="781085" y="308642"/>
                      </a:cubicBezTo>
                      <a:cubicBezTo>
                        <a:pt x="781085" y="343391"/>
                        <a:pt x="751561" y="392089"/>
                        <a:pt x="726473" y="417326"/>
                      </a:cubicBezTo>
                      <a:cubicBezTo>
                        <a:pt x="701765" y="441930"/>
                        <a:pt x="711268" y="432482"/>
                        <a:pt x="672622" y="445100"/>
                      </a:cubicBezTo>
                      <a:cubicBezTo>
                        <a:pt x="671798" y="445291"/>
                        <a:pt x="670848" y="445608"/>
                        <a:pt x="670024" y="445924"/>
                      </a:cubicBezTo>
                      <a:cubicBezTo>
                        <a:pt x="628337" y="459811"/>
                        <a:pt x="649181" y="436476"/>
                        <a:pt x="614462" y="436476"/>
                      </a:cubicBezTo>
                      <a:cubicBezTo>
                        <a:pt x="579744" y="436476"/>
                        <a:pt x="604009" y="431974"/>
                        <a:pt x="568404" y="412000"/>
                      </a:cubicBezTo>
                      <a:cubicBezTo>
                        <a:pt x="562575" y="408766"/>
                        <a:pt x="558140" y="406040"/>
                        <a:pt x="554592" y="403503"/>
                      </a:cubicBezTo>
                      <a:cubicBezTo>
                        <a:pt x="535713" y="390250"/>
                        <a:pt x="539577" y="383148"/>
                        <a:pt x="506823" y="350302"/>
                      </a:cubicBezTo>
                      <a:cubicBezTo>
                        <a:pt x="467670" y="311178"/>
                        <a:pt x="463362" y="358989"/>
                        <a:pt x="402858" y="358989"/>
                      </a:cubicBezTo>
                      <a:cubicBezTo>
                        <a:pt x="342292" y="358989"/>
                        <a:pt x="377010" y="350302"/>
                        <a:pt x="360094" y="343327"/>
                      </a:cubicBezTo>
                      <a:cubicBezTo>
                        <a:pt x="343242" y="336415"/>
                        <a:pt x="377073" y="409844"/>
                        <a:pt x="360094" y="426775"/>
                      </a:cubicBezTo>
                      <a:cubicBezTo>
                        <a:pt x="343242" y="443705"/>
                        <a:pt x="360094" y="452012"/>
                        <a:pt x="352301" y="459748"/>
                      </a:cubicBezTo>
                      <a:cubicBezTo>
                        <a:pt x="344509" y="467547"/>
                        <a:pt x="312388" y="475410"/>
                        <a:pt x="298514" y="489297"/>
                      </a:cubicBezTo>
                      <a:cubicBezTo>
                        <a:pt x="284639" y="503120"/>
                        <a:pt x="241241" y="537933"/>
                        <a:pt x="241241" y="537933"/>
                      </a:cubicBezTo>
                      <a:cubicBezTo>
                        <a:pt x="241241" y="523982"/>
                        <a:pt x="223882" y="506671"/>
                        <a:pt x="223882" y="473635"/>
                      </a:cubicBezTo>
                      <a:cubicBezTo>
                        <a:pt x="223882" y="440598"/>
                        <a:pt x="223565" y="432228"/>
                        <a:pt x="205953" y="414536"/>
                      </a:cubicBezTo>
                      <a:cubicBezTo>
                        <a:pt x="188277" y="396909"/>
                        <a:pt x="205953" y="390250"/>
                        <a:pt x="205953" y="376300"/>
                      </a:cubicBezTo>
                      <a:cubicBezTo>
                        <a:pt x="205953" y="362477"/>
                        <a:pt x="170918" y="378963"/>
                        <a:pt x="149187" y="357214"/>
                      </a:cubicBezTo>
                      <a:cubicBezTo>
                        <a:pt x="127393" y="335528"/>
                        <a:pt x="131828" y="357214"/>
                        <a:pt x="105789" y="357214"/>
                      </a:cubicBezTo>
                      <a:cubicBezTo>
                        <a:pt x="79750" y="357214"/>
                        <a:pt x="86720" y="339840"/>
                        <a:pt x="72782" y="301603"/>
                      </a:cubicBezTo>
                      <a:cubicBezTo>
                        <a:pt x="58970" y="263430"/>
                        <a:pt x="63278" y="264255"/>
                        <a:pt x="46743" y="247705"/>
                      </a:cubicBezTo>
                      <a:cubicBezTo>
                        <a:pt x="30207" y="231155"/>
                        <a:pt x="18994" y="245929"/>
                        <a:pt x="18994" y="219931"/>
                      </a:cubicBezTo>
                      <a:cubicBezTo>
                        <a:pt x="18994" y="193869"/>
                        <a:pt x="-9643" y="137435"/>
                        <a:pt x="3408" y="124435"/>
                      </a:cubicBezTo>
                      <a:cubicBezTo>
                        <a:pt x="3408" y="124435"/>
                        <a:pt x="3662" y="124055"/>
                        <a:pt x="4232" y="123484"/>
                      </a:cubicBezTo>
                      <a:cubicBezTo>
                        <a:pt x="8223" y="119426"/>
                        <a:pt x="25139" y="103003"/>
                        <a:pt x="43322" y="103003"/>
                      </a:cubicBezTo>
                      <a:cubicBezTo>
                        <a:pt x="64102" y="103003"/>
                        <a:pt x="31664" y="97169"/>
                        <a:pt x="54916" y="74025"/>
                      </a:cubicBezTo>
                      <a:cubicBezTo>
                        <a:pt x="78040" y="50880"/>
                        <a:pt x="52571" y="84487"/>
                        <a:pt x="87290" y="64830"/>
                      </a:cubicBezTo>
                      <a:cubicBezTo>
                        <a:pt x="122008" y="45046"/>
                        <a:pt x="132398" y="55509"/>
                        <a:pt x="153242" y="55509"/>
                      </a:cubicBezTo>
                      <a:cubicBezTo>
                        <a:pt x="174022" y="55509"/>
                        <a:pt x="161351" y="36993"/>
                        <a:pt x="192648" y="43968"/>
                      </a:cubicBezTo>
                      <a:cubicBezTo>
                        <a:pt x="223882" y="50880"/>
                        <a:pt x="204306" y="32428"/>
                        <a:pt x="239024" y="32428"/>
                      </a:cubicBezTo>
                      <a:cubicBezTo>
                        <a:pt x="273679" y="32428"/>
                        <a:pt x="291101" y="22536"/>
                        <a:pt x="319991" y="22536"/>
                      </a:cubicBezTo>
                      <a:cubicBezTo>
                        <a:pt x="348944" y="22536"/>
                        <a:pt x="331585" y="-10438"/>
                        <a:pt x="367443" y="3386"/>
                      </a:cubicBezTo>
                      <a:cubicBezTo>
                        <a:pt x="403239" y="17336"/>
                        <a:pt x="398677" y="-5872"/>
                        <a:pt x="432192" y="16195"/>
                      </a:cubicBezTo>
                      <a:cubicBezTo>
                        <a:pt x="465706" y="38198"/>
                        <a:pt x="472675" y="42763"/>
                        <a:pt x="496940" y="42763"/>
                      </a:cubicBezTo>
                      <a:cubicBezTo>
                        <a:pt x="507203" y="42763"/>
                        <a:pt x="513855" y="44031"/>
                        <a:pt x="519747" y="43905"/>
                      </a:cubicBezTo>
                      <a:cubicBezTo>
                        <a:pt x="519747" y="43905"/>
                        <a:pt x="534572" y="86199"/>
                        <a:pt x="548447" y="86199"/>
                      </a:cubicBezTo>
                      <a:cubicBezTo>
                        <a:pt x="562322" y="86199"/>
                        <a:pt x="569227" y="86199"/>
                        <a:pt x="574486" y="81063"/>
                      </a:cubicBezTo>
                      <a:cubicBezTo>
                        <a:pt x="579744" y="75800"/>
                        <a:pt x="604009" y="91462"/>
                        <a:pt x="637017" y="91462"/>
                      </a:cubicBezTo>
                      <a:cubicBezTo>
                        <a:pt x="670024" y="91462"/>
                        <a:pt x="683899" y="79287"/>
                        <a:pt x="696063" y="67176"/>
                      </a:cubicBezTo>
                      <a:cubicBezTo>
                        <a:pt x="708227" y="54938"/>
                        <a:pt x="726093" y="22536"/>
                        <a:pt x="726093" y="22536"/>
                      </a:cubicBezTo>
                      <a:cubicBezTo>
                        <a:pt x="726093" y="22536"/>
                        <a:pt x="759354" y="55889"/>
                        <a:pt x="777600" y="74088"/>
                      </a:cubicBezTo>
                      <a:cubicBezTo>
                        <a:pt x="795846" y="92287"/>
                        <a:pt x="777600" y="124499"/>
                        <a:pt x="777600" y="124499"/>
                      </a:cubicBezTo>
                      <a:lnTo>
                        <a:pt x="774116" y="155760"/>
                      </a:lnTo>
                      <a:lnTo>
                        <a:pt x="789764" y="171422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0" name="Forma libre 336">
                  <a:extLst>
                    <a:ext uri="{FF2B5EF4-FFF2-40B4-BE49-F238E27FC236}">
                      <a16:creationId xmlns:a16="http://schemas.microsoft.com/office/drawing/2014/main" id="{BDC35F77-D00F-F749-C53A-8DC61594178B}"/>
                    </a:ext>
                  </a:extLst>
                </p:cNvPr>
                <p:cNvSpPr/>
                <p:nvPr/>
              </p:nvSpPr>
              <p:spPr>
                <a:xfrm>
                  <a:off x="5824986" y="4599448"/>
                  <a:ext cx="411883" cy="591189"/>
                </a:xfrm>
                <a:custGeom>
                  <a:avLst/>
                  <a:gdLst>
                    <a:gd name="connsiteX0" fmla="*/ 409451 w 411883"/>
                    <a:gd name="connsiteY0" fmla="*/ 295001 h 591189"/>
                    <a:gd name="connsiteX1" fmla="*/ 380625 w 411883"/>
                    <a:gd name="connsiteY1" fmla="*/ 297284 h 591189"/>
                    <a:gd name="connsiteX2" fmla="*/ 364976 w 411883"/>
                    <a:gd name="connsiteY2" fmla="*/ 302547 h 591189"/>
                    <a:gd name="connsiteX3" fmla="*/ 373909 w 411883"/>
                    <a:gd name="connsiteY3" fmla="*/ 345095 h 591189"/>
                    <a:gd name="connsiteX4" fmla="*/ 347617 w 411883"/>
                    <a:gd name="connsiteY4" fmla="*/ 341354 h 591189"/>
                    <a:gd name="connsiteX5" fmla="*/ 320248 w 411883"/>
                    <a:gd name="connsiteY5" fmla="*/ 350992 h 591189"/>
                    <a:gd name="connsiteX6" fmla="*/ 309731 w 411883"/>
                    <a:gd name="connsiteY6" fmla="*/ 374961 h 591189"/>
                    <a:gd name="connsiteX7" fmla="*/ 291485 w 411883"/>
                    <a:gd name="connsiteY7" fmla="*/ 381302 h 591189"/>
                    <a:gd name="connsiteX8" fmla="*/ 274379 w 411883"/>
                    <a:gd name="connsiteY8" fmla="*/ 370903 h 591189"/>
                    <a:gd name="connsiteX9" fmla="*/ 238837 w 411883"/>
                    <a:gd name="connsiteY9" fmla="*/ 386565 h 591189"/>
                    <a:gd name="connsiteX10" fmla="*/ 255690 w 411883"/>
                    <a:gd name="connsiteY10" fmla="*/ 429367 h 591189"/>
                    <a:gd name="connsiteX11" fmla="*/ 264306 w 411883"/>
                    <a:gd name="connsiteY11" fmla="*/ 486119 h 591189"/>
                    <a:gd name="connsiteX12" fmla="*/ 267157 w 411883"/>
                    <a:gd name="connsiteY12" fmla="*/ 537671 h 591189"/>
                    <a:gd name="connsiteX13" fmla="*/ 257907 w 411883"/>
                    <a:gd name="connsiteY13" fmla="*/ 562592 h 591189"/>
                    <a:gd name="connsiteX14" fmla="*/ 232438 w 411883"/>
                    <a:gd name="connsiteY14" fmla="*/ 562592 h 591189"/>
                    <a:gd name="connsiteX15" fmla="*/ 209314 w 411883"/>
                    <a:gd name="connsiteY15" fmla="*/ 575971 h 591189"/>
                    <a:gd name="connsiteX16" fmla="*/ 186506 w 411883"/>
                    <a:gd name="connsiteY16" fmla="*/ 591190 h 591189"/>
                    <a:gd name="connsiteX17" fmla="*/ 177130 w 411883"/>
                    <a:gd name="connsiteY17" fmla="*/ 578254 h 591189"/>
                    <a:gd name="connsiteX18" fmla="*/ 147290 w 411883"/>
                    <a:gd name="connsiteY18" fmla="*/ 556948 h 591189"/>
                    <a:gd name="connsiteX19" fmla="*/ 113839 w 411883"/>
                    <a:gd name="connsiteY19" fmla="*/ 539066 h 591189"/>
                    <a:gd name="connsiteX20" fmla="*/ 67907 w 411883"/>
                    <a:gd name="connsiteY20" fmla="*/ 517380 h 591189"/>
                    <a:gd name="connsiteX21" fmla="*/ 75636 w 411883"/>
                    <a:gd name="connsiteY21" fmla="*/ 479144 h 591189"/>
                    <a:gd name="connsiteX22" fmla="*/ 66957 w 411883"/>
                    <a:gd name="connsiteY22" fmla="*/ 450483 h 591189"/>
                    <a:gd name="connsiteX23" fmla="*/ 81781 w 411883"/>
                    <a:gd name="connsiteY23" fmla="*/ 426957 h 591189"/>
                    <a:gd name="connsiteX24" fmla="*/ 59037 w 411883"/>
                    <a:gd name="connsiteY24" fmla="*/ 408822 h 591189"/>
                    <a:gd name="connsiteX25" fmla="*/ 11395 w 411883"/>
                    <a:gd name="connsiteY25" fmla="*/ 399247 h 591189"/>
                    <a:gd name="connsiteX26" fmla="*/ 11395 w 411883"/>
                    <a:gd name="connsiteY26" fmla="*/ 362977 h 591189"/>
                    <a:gd name="connsiteX27" fmla="*/ 26156 w 411883"/>
                    <a:gd name="connsiteY27" fmla="*/ 323662 h 591189"/>
                    <a:gd name="connsiteX28" fmla="*/ 41045 w 411883"/>
                    <a:gd name="connsiteY28" fmla="*/ 307176 h 591189"/>
                    <a:gd name="connsiteX29" fmla="*/ 41045 w 411883"/>
                    <a:gd name="connsiteY29" fmla="*/ 281495 h 591189"/>
                    <a:gd name="connsiteX30" fmla="*/ 47000 w 411883"/>
                    <a:gd name="connsiteY30" fmla="*/ 261140 h 591189"/>
                    <a:gd name="connsiteX31" fmla="*/ 75573 w 411883"/>
                    <a:gd name="connsiteY31" fmla="*/ 232479 h 591189"/>
                    <a:gd name="connsiteX32" fmla="*/ 75573 w 411883"/>
                    <a:gd name="connsiteY32" fmla="*/ 202993 h 591189"/>
                    <a:gd name="connsiteX33" fmla="*/ 132845 w 411883"/>
                    <a:gd name="connsiteY33" fmla="*/ 154358 h 591189"/>
                    <a:gd name="connsiteX34" fmla="*/ 186633 w 411883"/>
                    <a:gd name="connsiteY34" fmla="*/ 124809 h 591189"/>
                    <a:gd name="connsiteX35" fmla="*/ 194426 w 411883"/>
                    <a:gd name="connsiteY35" fmla="*/ 91772 h 591189"/>
                    <a:gd name="connsiteX36" fmla="*/ 194426 w 411883"/>
                    <a:gd name="connsiteY36" fmla="*/ 8388 h 591189"/>
                    <a:gd name="connsiteX37" fmla="*/ 237190 w 411883"/>
                    <a:gd name="connsiteY37" fmla="*/ 24050 h 591189"/>
                    <a:gd name="connsiteX38" fmla="*/ 341155 w 411883"/>
                    <a:gd name="connsiteY38" fmla="*/ 15363 h 591189"/>
                    <a:gd name="connsiteX39" fmla="*/ 388924 w 411883"/>
                    <a:gd name="connsiteY39" fmla="*/ 68564 h 591189"/>
                    <a:gd name="connsiteX40" fmla="*/ 364279 w 411883"/>
                    <a:gd name="connsiteY40" fmla="*/ 88411 h 591189"/>
                    <a:gd name="connsiteX41" fmla="*/ 339951 w 411883"/>
                    <a:gd name="connsiteY41" fmla="*/ 100586 h 591189"/>
                    <a:gd name="connsiteX42" fmla="*/ 344576 w 411883"/>
                    <a:gd name="connsiteY42" fmla="*/ 128360 h 591189"/>
                    <a:gd name="connsiteX43" fmla="*/ 370044 w 411883"/>
                    <a:gd name="connsiteY43" fmla="*/ 149792 h 591189"/>
                    <a:gd name="connsiteX44" fmla="*/ 381005 w 411883"/>
                    <a:gd name="connsiteY44" fmla="*/ 179278 h 591189"/>
                    <a:gd name="connsiteX45" fmla="*/ 389177 w 411883"/>
                    <a:gd name="connsiteY45" fmla="*/ 215738 h 591189"/>
                    <a:gd name="connsiteX46" fmla="*/ 393739 w 411883"/>
                    <a:gd name="connsiteY46" fmla="*/ 237805 h 591189"/>
                    <a:gd name="connsiteX47" fmla="*/ 393739 w 411883"/>
                    <a:gd name="connsiteY47" fmla="*/ 269066 h 591189"/>
                    <a:gd name="connsiteX48" fmla="*/ 409451 w 411883"/>
                    <a:gd name="connsiteY48" fmla="*/ 295001 h 591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11883" h="591189">
                      <a:moveTo>
                        <a:pt x="409451" y="295001"/>
                      </a:moveTo>
                      <a:cubicBezTo>
                        <a:pt x="419334" y="310663"/>
                        <a:pt x="396970" y="313834"/>
                        <a:pt x="380625" y="297284"/>
                      </a:cubicBezTo>
                      <a:cubicBezTo>
                        <a:pt x="364089" y="280861"/>
                        <a:pt x="380625" y="286821"/>
                        <a:pt x="364976" y="302547"/>
                      </a:cubicBezTo>
                      <a:cubicBezTo>
                        <a:pt x="349328" y="318146"/>
                        <a:pt x="373909" y="340212"/>
                        <a:pt x="373909" y="345095"/>
                      </a:cubicBezTo>
                      <a:cubicBezTo>
                        <a:pt x="373909" y="350041"/>
                        <a:pt x="366687" y="352387"/>
                        <a:pt x="347617" y="341354"/>
                      </a:cubicBezTo>
                      <a:cubicBezTo>
                        <a:pt x="328547" y="330257"/>
                        <a:pt x="345209" y="346553"/>
                        <a:pt x="320248" y="350992"/>
                      </a:cubicBezTo>
                      <a:cubicBezTo>
                        <a:pt x="295159" y="355494"/>
                        <a:pt x="309731" y="361582"/>
                        <a:pt x="309731" y="374961"/>
                      </a:cubicBezTo>
                      <a:cubicBezTo>
                        <a:pt x="309731" y="388214"/>
                        <a:pt x="309731" y="391511"/>
                        <a:pt x="291485" y="381302"/>
                      </a:cubicBezTo>
                      <a:cubicBezTo>
                        <a:pt x="273302" y="371157"/>
                        <a:pt x="289141" y="370903"/>
                        <a:pt x="274379" y="370903"/>
                      </a:cubicBezTo>
                      <a:cubicBezTo>
                        <a:pt x="259681" y="370903"/>
                        <a:pt x="259681" y="377244"/>
                        <a:pt x="238837" y="386565"/>
                      </a:cubicBezTo>
                      <a:cubicBezTo>
                        <a:pt x="217994" y="395823"/>
                        <a:pt x="242829" y="401023"/>
                        <a:pt x="255690" y="429367"/>
                      </a:cubicBezTo>
                      <a:cubicBezTo>
                        <a:pt x="268424" y="457775"/>
                        <a:pt x="261391" y="448517"/>
                        <a:pt x="264306" y="486119"/>
                      </a:cubicBezTo>
                      <a:cubicBezTo>
                        <a:pt x="267157" y="523848"/>
                        <a:pt x="264306" y="505776"/>
                        <a:pt x="267157" y="537671"/>
                      </a:cubicBezTo>
                      <a:cubicBezTo>
                        <a:pt x="270071" y="569567"/>
                        <a:pt x="264306" y="556187"/>
                        <a:pt x="257907" y="562592"/>
                      </a:cubicBezTo>
                      <a:cubicBezTo>
                        <a:pt x="251445" y="568933"/>
                        <a:pt x="246250" y="562592"/>
                        <a:pt x="232438" y="562592"/>
                      </a:cubicBezTo>
                      <a:cubicBezTo>
                        <a:pt x="218500" y="562592"/>
                        <a:pt x="216283" y="575971"/>
                        <a:pt x="209314" y="575971"/>
                      </a:cubicBezTo>
                      <a:cubicBezTo>
                        <a:pt x="202408" y="575971"/>
                        <a:pt x="186506" y="591190"/>
                        <a:pt x="186506" y="591190"/>
                      </a:cubicBezTo>
                      <a:cubicBezTo>
                        <a:pt x="184099" y="586497"/>
                        <a:pt x="180995" y="581995"/>
                        <a:pt x="177130" y="578254"/>
                      </a:cubicBezTo>
                      <a:cubicBezTo>
                        <a:pt x="168007" y="569059"/>
                        <a:pt x="161608" y="571279"/>
                        <a:pt x="147290" y="556948"/>
                      </a:cubicBezTo>
                      <a:cubicBezTo>
                        <a:pt x="132909" y="542554"/>
                        <a:pt x="137343" y="546929"/>
                        <a:pt x="113839" y="539066"/>
                      </a:cubicBezTo>
                      <a:cubicBezTo>
                        <a:pt x="90398" y="531330"/>
                        <a:pt x="88244" y="537798"/>
                        <a:pt x="67907" y="517380"/>
                      </a:cubicBezTo>
                      <a:cubicBezTo>
                        <a:pt x="47443" y="496899"/>
                        <a:pt x="61318" y="493411"/>
                        <a:pt x="75636" y="479144"/>
                      </a:cubicBezTo>
                      <a:cubicBezTo>
                        <a:pt x="89954" y="464813"/>
                        <a:pt x="72215" y="466969"/>
                        <a:pt x="66957" y="450483"/>
                      </a:cubicBezTo>
                      <a:cubicBezTo>
                        <a:pt x="61761" y="433933"/>
                        <a:pt x="75700" y="433108"/>
                        <a:pt x="81781" y="426957"/>
                      </a:cubicBezTo>
                      <a:cubicBezTo>
                        <a:pt x="87927" y="420807"/>
                        <a:pt x="84316" y="420046"/>
                        <a:pt x="59037" y="408822"/>
                      </a:cubicBezTo>
                      <a:cubicBezTo>
                        <a:pt x="33949" y="397472"/>
                        <a:pt x="28754" y="399247"/>
                        <a:pt x="11395" y="399247"/>
                      </a:cubicBezTo>
                      <a:cubicBezTo>
                        <a:pt x="-5965" y="399247"/>
                        <a:pt x="-1466" y="375849"/>
                        <a:pt x="11395" y="362977"/>
                      </a:cubicBezTo>
                      <a:cubicBezTo>
                        <a:pt x="24319" y="350104"/>
                        <a:pt x="26156" y="344524"/>
                        <a:pt x="26156" y="323662"/>
                      </a:cubicBezTo>
                      <a:cubicBezTo>
                        <a:pt x="26156" y="302737"/>
                        <a:pt x="34456" y="313707"/>
                        <a:pt x="41045" y="307176"/>
                      </a:cubicBezTo>
                      <a:cubicBezTo>
                        <a:pt x="47633" y="300645"/>
                        <a:pt x="41045" y="281495"/>
                        <a:pt x="41045" y="281495"/>
                      </a:cubicBezTo>
                      <a:cubicBezTo>
                        <a:pt x="45543" y="276358"/>
                        <a:pt x="47000" y="269257"/>
                        <a:pt x="47000" y="261140"/>
                      </a:cubicBezTo>
                      <a:cubicBezTo>
                        <a:pt x="47000" y="244653"/>
                        <a:pt x="61698" y="246366"/>
                        <a:pt x="75573" y="232479"/>
                      </a:cubicBezTo>
                      <a:cubicBezTo>
                        <a:pt x="89447" y="218592"/>
                        <a:pt x="75573" y="216880"/>
                        <a:pt x="75573" y="202993"/>
                      </a:cubicBezTo>
                      <a:cubicBezTo>
                        <a:pt x="75573" y="202993"/>
                        <a:pt x="118971" y="168181"/>
                        <a:pt x="132845" y="154358"/>
                      </a:cubicBezTo>
                      <a:cubicBezTo>
                        <a:pt x="146720" y="140407"/>
                        <a:pt x="178904" y="132544"/>
                        <a:pt x="186633" y="124809"/>
                      </a:cubicBezTo>
                      <a:cubicBezTo>
                        <a:pt x="194426" y="117009"/>
                        <a:pt x="177573" y="108766"/>
                        <a:pt x="194426" y="91772"/>
                      </a:cubicBezTo>
                      <a:cubicBezTo>
                        <a:pt x="211341" y="74841"/>
                        <a:pt x="177573" y="1476"/>
                        <a:pt x="194426" y="8388"/>
                      </a:cubicBezTo>
                      <a:cubicBezTo>
                        <a:pt x="211341" y="15363"/>
                        <a:pt x="176623" y="24050"/>
                        <a:pt x="237190" y="24050"/>
                      </a:cubicBezTo>
                      <a:cubicBezTo>
                        <a:pt x="297693" y="24050"/>
                        <a:pt x="302002" y="-23698"/>
                        <a:pt x="341155" y="15363"/>
                      </a:cubicBezTo>
                      <a:cubicBezTo>
                        <a:pt x="373909" y="48209"/>
                        <a:pt x="370044" y="55311"/>
                        <a:pt x="388924" y="68564"/>
                      </a:cubicBezTo>
                      <a:cubicBezTo>
                        <a:pt x="388924" y="68564"/>
                        <a:pt x="374416" y="78265"/>
                        <a:pt x="364279" y="88411"/>
                      </a:cubicBezTo>
                      <a:cubicBezTo>
                        <a:pt x="354142" y="98557"/>
                        <a:pt x="351038" y="95323"/>
                        <a:pt x="339951" y="100586"/>
                      </a:cubicBezTo>
                      <a:cubicBezTo>
                        <a:pt x="328991" y="105786"/>
                        <a:pt x="336467" y="113268"/>
                        <a:pt x="344576" y="128360"/>
                      </a:cubicBezTo>
                      <a:cubicBezTo>
                        <a:pt x="352685" y="143451"/>
                        <a:pt x="357880" y="126584"/>
                        <a:pt x="370044" y="149792"/>
                      </a:cubicBezTo>
                      <a:cubicBezTo>
                        <a:pt x="382209" y="172937"/>
                        <a:pt x="374099" y="163616"/>
                        <a:pt x="381005" y="179278"/>
                      </a:cubicBezTo>
                      <a:cubicBezTo>
                        <a:pt x="387974" y="194940"/>
                        <a:pt x="397160" y="193799"/>
                        <a:pt x="389177" y="215738"/>
                      </a:cubicBezTo>
                      <a:cubicBezTo>
                        <a:pt x="381005" y="237805"/>
                        <a:pt x="393739" y="220368"/>
                        <a:pt x="393739" y="237805"/>
                      </a:cubicBezTo>
                      <a:cubicBezTo>
                        <a:pt x="393739" y="255180"/>
                        <a:pt x="386770" y="244209"/>
                        <a:pt x="393739" y="269066"/>
                      </a:cubicBezTo>
                      <a:cubicBezTo>
                        <a:pt x="400771" y="293860"/>
                        <a:pt x="399694" y="279402"/>
                        <a:pt x="409451" y="295001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1" name="Forma libre 337">
                  <a:extLst>
                    <a:ext uri="{FF2B5EF4-FFF2-40B4-BE49-F238E27FC236}">
                      <a16:creationId xmlns:a16="http://schemas.microsoft.com/office/drawing/2014/main" id="{5288EDC8-36DF-4AA9-6A18-1C940A6D3D67}"/>
                    </a:ext>
                  </a:extLst>
                </p:cNvPr>
                <p:cNvSpPr/>
                <p:nvPr/>
              </p:nvSpPr>
              <p:spPr>
                <a:xfrm>
                  <a:off x="5077014" y="3556279"/>
                  <a:ext cx="510911" cy="730566"/>
                </a:xfrm>
                <a:custGeom>
                  <a:avLst/>
                  <a:gdLst>
                    <a:gd name="connsiteX0" fmla="*/ 505062 w 510911"/>
                    <a:gd name="connsiteY0" fmla="*/ 308834 h 730566"/>
                    <a:gd name="connsiteX1" fmla="*/ 497269 w 510911"/>
                    <a:gd name="connsiteY1" fmla="*/ 338130 h 730566"/>
                    <a:gd name="connsiteX2" fmla="*/ 467746 w 510911"/>
                    <a:gd name="connsiteY2" fmla="*/ 396531 h 730566"/>
                    <a:gd name="connsiteX3" fmla="*/ 446966 w 510911"/>
                    <a:gd name="connsiteY3" fmla="*/ 428679 h 730566"/>
                    <a:gd name="connsiteX4" fmla="*/ 427009 w 510911"/>
                    <a:gd name="connsiteY4" fmla="*/ 461716 h 730566"/>
                    <a:gd name="connsiteX5" fmla="*/ 440694 w 510911"/>
                    <a:gd name="connsiteY5" fmla="*/ 520751 h 730566"/>
                    <a:gd name="connsiteX6" fmla="*/ 460841 w 510911"/>
                    <a:gd name="connsiteY6" fmla="*/ 561587 h 730566"/>
                    <a:gd name="connsiteX7" fmla="*/ 460841 w 510911"/>
                    <a:gd name="connsiteY7" fmla="*/ 605023 h 730566"/>
                    <a:gd name="connsiteX8" fmla="*/ 388806 w 510911"/>
                    <a:gd name="connsiteY8" fmla="*/ 644083 h 730566"/>
                    <a:gd name="connsiteX9" fmla="*/ 393115 w 510911"/>
                    <a:gd name="connsiteY9" fmla="*/ 667545 h 730566"/>
                    <a:gd name="connsiteX10" fmla="*/ 323678 w 510911"/>
                    <a:gd name="connsiteY10" fmla="*/ 717005 h 730566"/>
                    <a:gd name="connsiteX11" fmla="*/ 290734 w 510911"/>
                    <a:gd name="connsiteY11" fmla="*/ 726580 h 730566"/>
                    <a:gd name="connsiteX12" fmla="*/ 282054 w 510911"/>
                    <a:gd name="connsiteY12" fmla="*/ 692719 h 730566"/>
                    <a:gd name="connsiteX13" fmla="*/ 275972 w 510911"/>
                    <a:gd name="connsiteY13" fmla="*/ 671794 h 730566"/>
                    <a:gd name="connsiteX14" fmla="*/ 253481 w 510911"/>
                    <a:gd name="connsiteY14" fmla="*/ 662282 h 730566"/>
                    <a:gd name="connsiteX15" fmla="*/ 276859 w 510911"/>
                    <a:gd name="connsiteY15" fmla="*/ 636221 h 730566"/>
                    <a:gd name="connsiteX16" fmla="*/ 282941 w 510911"/>
                    <a:gd name="connsiteY16" fmla="*/ 618783 h 730566"/>
                    <a:gd name="connsiteX17" fmla="*/ 262097 w 510911"/>
                    <a:gd name="connsiteY17" fmla="*/ 618783 h 730566"/>
                    <a:gd name="connsiteX18" fmla="*/ 228266 w 510911"/>
                    <a:gd name="connsiteY18" fmla="*/ 632733 h 730566"/>
                    <a:gd name="connsiteX19" fmla="*/ 228266 w 510911"/>
                    <a:gd name="connsiteY19" fmla="*/ 668306 h 730566"/>
                    <a:gd name="connsiteX20" fmla="*/ 213821 w 510911"/>
                    <a:gd name="connsiteY20" fmla="*/ 699250 h 730566"/>
                    <a:gd name="connsiteX21" fmla="*/ 204888 w 510911"/>
                    <a:gd name="connsiteY21" fmla="*/ 684793 h 730566"/>
                    <a:gd name="connsiteX22" fmla="*/ 118029 w 510911"/>
                    <a:gd name="connsiteY22" fmla="*/ 540598 h 730566"/>
                    <a:gd name="connsiteX23" fmla="*/ 115369 w 510911"/>
                    <a:gd name="connsiteY23" fmla="*/ 482388 h 730566"/>
                    <a:gd name="connsiteX24" fmla="*/ 78940 w 510911"/>
                    <a:gd name="connsiteY24" fmla="*/ 391141 h 730566"/>
                    <a:gd name="connsiteX25" fmla="*/ 38203 w 510911"/>
                    <a:gd name="connsiteY25" fmla="*/ 320756 h 730566"/>
                    <a:gd name="connsiteX26" fmla="*/ 16472 w 510911"/>
                    <a:gd name="connsiteY26" fmla="*/ 279095 h 730566"/>
                    <a:gd name="connsiteX27" fmla="*/ 0 w 510911"/>
                    <a:gd name="connsiteY27" fmla="*/ 243522 h 730566"/>
                    <a:gd name="connsiteX28" fmla="*/ 15902 w 510911"/>
                    <a:gd name="connsiteY28" fmla="*/ 230840 h 730566"/>
                    <a:gd name="connsiteX29" fmla="*/ 27433 w 510911"/>
                    <a:gd name="connsiteY29" fmla="*/ 198374 h 730566"/>
                    <a:gd name="connsiteX30" fmla="*/ 61010 w 510911"/>
                    <a:gd name="connsiteY30" fmla="*/ 182141 h 730566"/>
                    <a:gd name="connsiteX31" fmla="*/ 115369 w 510911"/>
                    <a:gd name="connsiteY31" fmla="*/ 163562 h 730566"/>
                    <a:gd name="connsiteX32" fmla="*/ 141977 w 510911"/>
                    <a:gd name="connsiteY32" fmla="*/ 110298 h 730566"/>
                    <a:gd name="connsiteX33" fmla="*/ 152368 w 510911"/>
                    <a:gd name="connsiteY33" fmla="*/ 60521 h 730566"/>
                    <a:gd name="connsiteX34" fmla="*/ 201024 w 510911"/>
                    <a:gd name="connsiteY34" fmla="*/ 43210 h 730566"/>
                    <a:gd name="connsiteX35" fmla="*/ 217306 w 510911"/>
                    <a:gd name="connsiteY35" fmla="*/ 18860 h 730566"/>
                    <a:gd name="connsiteX36" fmla="*/ 268180 w 510911"/>
                    <a:gd name="connsiteY36" fmla="*/ 7256 h 730566"/>
                    <a:gd name="connsiteX37" fmla="*/ 292508 w 510911"/>
                    <a:gd name="connsiteY37" fmla="*/ 52404 h 730566"/>
                    <a:gd name="connsiteX38" fmla="*/ 327226 w 510911"/>
                    <a:gd name="connsiteY38" fmla="*/ 75549 h 730566"/>
                    <a:gd name="connsiteX39" fmla="*/ 361944 w 510911"/>
                    <a:gd name="connsiteY39" fmla="*/ 136993 h 730566"/>
                    <a:gd name="connsiteX40" fmla="*/ 370497 w 510911"/>
                    <a:gd name="connsiteY40" fmla="*/ 136042 h 730566"/>
                    <a:gd name="connsiteX41" fmla="*/ 388870 w 510911"/>
                    <a:gd name="connsiteY41" fmla="*/ 187911 h 730566"/>
                    <a:gd name="connsiteX42" fmla="*/ 409713 w 510911"/>
                    <a:gd name="connsiteY42" fmla="*/ 230460 h 730566"/>
                    <a:gd name="connsiteX43" fmla="*/ 450450 w 510911"/>
                    <a:gd name="connsiteY43" fmla="*/ 272120 h 730566"/>
                    <a:gd name="connsiteX44" fmla="*/ 505062 w 510911"/>
                    <a:gd name="connsiteY44" fmla="*/ 308834 h 730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</a:cxnLst>
                  <a:rect l="l" t="t" r="r" b="b"/>
                  <a:pathLst>
                    <a:path w="510911" h="730566">
                      <a:moveTo>
                        <a:pt x="505062" y="308834"/>
                      </a:moveTo>
                      <a:cubicBezTo>
                        <a:pt x="518937" y="322785"/>
                        <a:pt x="504745" y="330648"/>
                        <a:pt x="497269" y="338130"/>
                      </a:cubicBezTo>
                      <a:cubicBezTo>
                        <a:pt x="489730" y="345612"/>
                        <a:pt x="479847" y="384356"/>
                        <a:pt x="467746" y="396531"/>
                      </a:cubicBezTo>
                      <a:cubicBezTo>
                        <a:pt x="455582" y="408769"/>
                        <a:pt x="451274" y="411305"/>
                        <a:pt x="446966" y="428679"/>
                      </a:cubicBezTo>
                      <a:cubicBezTo>
                        <a:pt x="442594" y="445990"/>
                        <a:pt x="427009" y="438254"/>
                        <a:pt x="427009" y="461716"/>
                      </a:cubicBezTo>
                      <a:cubicBezTo>
                        <a:pt x="427009" y="485178"/>
                        <a:pt x="440694" y="503440"/>
                        <a:pt x="440694" y="520751"/>
                      </a:cubicBezTo>
                      <a:cubicBezTo>
                        <a:pt x="440694" y="538125"/>
                        <a:pt x="460841" y="542437"/>
                        <a:pt x="460841" y="561587"/>
                      </a:cubicBezTo>
                      <a:lnTo>
                        <a:pt x="460841" y="605023"/>
                      </a:lnTo>
                      <a:cubicBezTo>
                        <a:pt x="460841" y="605023"/>
                        <a:pt x="388806" y="625060"/>
                        <a:pt x="388806" y="644083"/>
                      </a:cubicBezTo>
                      <a:cubicBezTo>
                        <a:pt x="388806" y="663233"/>
                        <a:pt x="413958" y="655434"/>
                        <a:pt x="393115" y="667545"/>
                      </a:cubicBezTo>
                      <a:cubicBezTo>
                        <a:pt x="372271" y="679720"/>
                        <a:pt x="332358" y="708381"/>
                        <a:pt x="323678" y="717005"/>
                      </a:cubicBezTo>
                      <a:cubicBezTo>
                        <a:pt x="314998" y="725756"/>
                        <a:pt x="300744" y="736535"/>
                        <a:pt x="290734" y="726580"/>
                      </a:cubicBezTo>
                      <a:cubicBezTo>
                        <a:pt x="280787" y="716561"/>
                        <a:pt x="277746" y="697031"/>
                        <a:pt x="282054" y="692719"/>
                      </a:cubicBezTo>
                      <a:cubicBezTo>
                        <a:pt x="286362" y="688407"/>
                        <a:pt x="289023" y="671794"/>
                        <a:pt x="275972" y="671794"/>
                      </a:cubicBezTo>
                      <a:cubicBezTo>
                        <a:pt x="262984" y="671794"/>
                        <a:pt x="253481" y="674457"/>
                        <a:pt x="253481" y="662282"/>
                      </a:cubicBezTo>
                      <a:cubicBezTo>
                        <a:pt x="253481" y="650107"/>
                        <a:pt x="269510" y="643576"/>
                        <a:pt x="276859" y="636221"/>
                      </a:cubicBezTo>
                      <a:cubicBezTo>
                        <a:pt x="284272" y="628802"/>
                        <a:pt x="286362" y="618783"/>
                        <a:pt x="282941" y="618783"/>
                      </a:cubicBezTo>
                      <a:cubicBezTo>
                        <a:pt x="279457" y="618783"/>
                        <a:pt x="268623" y="625314"/>
                        <a:pt x="262097" y="618783"/>
                      </a:cubicBezTo>
                      <a:cubicBezTo>
                        <a:pt x="255635" y="612315"/>
                        <a:pt x="228266" y="620495"/>
                        <a:pt x="228266" y="632733"/>
                      </a:cubicBezTo>
                      <a:cubicBezTo>
                        <a:pt x="228266" y="644908"/>
                        <a:pt x="236946" y="643132"/>
                        <a:pt x="228266" y="668306"/>
                      </a:cubicBezTo>
                      <a:cubicBezTo>
                        <a:pt x="219587" y="693543"/>
                        <a:pt x="213821" y="699250"/>
                        <a:pt x="213821" y="699250"/>
                      </a:cubicBezTo>
                      <a:cubicBezTo>
                        <a:pt x="210907" y="694875"/>
                        <a:pt x="207929" y="690056"/>
                        <a:pt x="204888" y="684793"/>
                      </a:cubicBezTo>
                      <a:cubicBezTo>
                        <a:pt x="183094" y="648332"/>
                        <a:pt x="118029" y="561460"/>
                        <a:pt x="118029" y="540598"/>
                      </a:cubicBezTo>
                      <a:cubicBezTo>
                        <a:pt x="118029" y="519736"/>
                        <a:pt x="125822" y="505850"/>
                        <a:pt x="115369" y="482388"/>
                      </a:cubicBezTo>
                      <a:cubicBezTo>
                        <a:pt x="104978" y="458863"/>
                        <a:pt x="104155" y="416378"/>
                        <a:pt x="78940" y="391141"/>
                      </a:cubicBezTo>
                      <a:cubicBezTo>
                        <a:pt x="53725" y="365967"/>
                        <a:pt x="49417" y="343456"/>
                        <a:pt x="38203" y="320756"/>
                      </a:cubicBezTo>
                      <a:cubicBezTo>
                        <a:pt x="26862" y="298245"/>
                        <a:pt x="32944" y="324243"/>
                        <a:pt x="16472" y="279095"/>
                      </a:cubicBezTo>
                      <a:cubicBezTo>
                        <a:pt x="4562" y="246502"/>
                        <a:pt x="3548" y="255507"/>
                        <a:pt x="0" y="243522"/>
                      </a:cubicBezTo>
                      <a:cubicBezTo>
                        <a:pt x="950" y="242317"/>
                        <a:pt x="10390" y="230840"/>
                        <a:pt x="15902" y="230840"/>
                      </a:cubicBezTo>
                      <a:cubicBezTo>
                        <a:pt x="21667" y="230840"/>
                        <a:pt x="21667" y="216890"/>
                        <a:pt x="27433" y="198374"/>
                      </a:cubicBezTo>
                      <a:cubicBezTo>
                        <a:pt x="33261" y="179858"/>
                        <a:pt x="33261" y="196091"/>
                        <a:pt x="61010" y="182141"/>
                      </a:cubicBezTo>
                      <a:cubicBezTo>
                        <a:pt x="88823" y="168254"/>
                        <a:pt x="99213" y="201798"/>
                        <a:pt x="115369" y="163562"/>
                      </a:cubicBezTo>
                      <a:cubicBezTo>
                        <a:pt x="131524" y="125389"/>
                        <a:pt x="141977" y="139276"/>
                        <a:pt x="141977" y="110298"/>
                      </a:cubicBezTo>
                      <a:cubicBezTo>
                        <a:pt x="141977" y="81383"/>
                        <a:pt x="126962" y="85948"/>
                        <a:pt x="152368" y="60521"/>
                      </a:cubicBezTo>
                      <a:cubicBezTo>
                        <a:pt x="177899" y="35030"/>
                        <a:pt x="184805" y="47775"/>
                        <a:pt x="201024" y="43210"/>
                      </a:cubicBezTo>
                      <a:cubicBezTo>
                        <a:pt x="217306" y="38517"/>
                        <a:pt x="189493" y="26913"/>
                        <a:pt x="217306" y="18860"/>
                      </a:cubicBezTo>
                      <a:cubicBezTo>
                        <a:pt x="245055" y="10680"/>
                        <a:pt x="258993" y="-11323"/>
                        <a:pt x="268180" y="7256"/>
                      </a:cubicBezTo>
                      <a:cubicBezTo>
                        <a:pt x="277366" y="25835"/>
                        <a:pt x="275655" y="35601"/>
                        <a:pt x="292508" y="52404"/>
                      </a:cubicBezTo>
                      <a:cubicBezTo>
                        <a:pt x="309360" y="69208"/>
                        <a:pt x="308726" y="45492"/>
                        <a:pt x="327226" y="75549"/>
                      </a:cubicBezTo>
                      <a:cubicBezTo>
                        <a:pt x="345789" y="105669"/>
                        <a:pt x="348070" y="136993"/>
                        <a:pt x="361944" y="136993"/>
                      </a:cubicBezTo>
                      <a:cubicBezTo>
                        <a:pt x="365365" y="136993"/>
                        <a:pt x="368026" y="136676"/>
                        <a:pt x="370497" y="136042"/>
                      </a:cubicBezTo>
                      <a:cubicBezTo>
                        <a:pt x="370497" y="136042"/>
                        <a:pt x="383611" y="174849"/>
                        <a:pt x="388870" y="187911"/>
                      </a:cubicBezTo>
                      <a:cubicBezTo>
                        <a:pt x="394002" y="200974"/>
                        <a:pt x="396599" y="217461"/>
                        <a:pt x="409713" y="230460"/>
                      </a:cubicBezTo>
                      <a:cubicBezTo>
                        <a:pt x="422701" y="243522"/>
                        <a:pt x="435625" y="257409"/>
                        <a:pt x="450450" y="272120"/>
                      </a:cubicBezTo>
                      <a:cubicBezTo>
                        <a:pt x="465212" y="287148"/>
                        <a:pt x="491187" y="294948"/>
                        <a:pt x="505062" y="308834"/>
                      </a:cubicBezTo>
                      <a:close/>
                    </a:path>
                  </a:pathLst>
                </a:custGeom>
                <a:solidFill>
                  <a:schemeClr val="bg2">
                    <a:lumMod val="40000"/>
                    <a:lumOff val="6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2" name="Forma libre 338">
                  <a:extLst>
                    <a:ext uri="{FF2B5EF4-FFF2-40B4-BE49-F238E27FC236}">
                      <a16:creationId xmlns:a16="http://schemas.microsoft.com/office/drawing/2014/main" id="{5A528C77-F295-B2A2-3B5E-1B8526E7CE4C}"/>
                    </a:ext>
                  </a:extLst>
                </p:cNvPr>
                <p:cNvSpPr/>
                <p:nvPr/>
              </p:nvSpPr>
              <p:spPr>
                <a:xfrm>
                  <a:off x="5807238" y="3346694"/>
                  <a:ext cx="1436735" cy="1130770"/>
                </a:xfrm>
                <a:custGeom>
                  <a:avLst/>
                  <a:gdLst>
                    <a:gd name="connsiteX0" fmla="*/ 1396079 w 1436735"/>
                    <a:gd name="connsiteY0" fmla="*/ 762358 h 1130770"/>
                    <a:gd name="connsiteX1" fmla="*/ 1353569 w 1436735"/>
                    <a:gd name="connsiteY1" fmla="*/ 788610 h 1130770"/>
                    <a:gd name="connsiteX2" fmla="*/ 1338047 w 1436735"/>
                    <a:gd name="connsiteY2" fmla="*/ 847645 h 1130770"/>
                    <a:gd name="connsiteX3" fmla="*/ 1301555 w 1436735"/>
                    <a:gd name="connsiteY3" fmla="*/ 911118 h 1130770"/>
                    <a:gd name="connsiteX4" fmla="*/ 1186629 w 1436735"/>
                    <a:gd name="connsiteY4" fmla="*/ 960198 h 1130770"/>
                    <a:gd name="connsiteX5" fmla="*/ 1164519 w 1436735"/>
                    <a:gd name="connsiteY5" fmla="*/ 982265 h 1130770"/>
                    <a:gd name="connsiteX6" fmla="*/ 1074239 w 1436735"/>
                    <a:gd name="connsiteY6" fmla="*/ 1010038 h 1130770"/>
                    <a:gd name="connsiteX7" fmla="*/ 1027420 w 1436735"/>
                    <a:gd name="connsiteY7" fmla="*/ 1005790 h 1130770"/>
                    <a:gd name="connsiteX8" fmla="*/ 993525 w 1436735"/>
                    <a:gd name="connsiteY8" fmla="*/ 1005790 h 1130770"/>
                    <a:gd name="connsiteX9" fmla="*/ 1006576 w 1436735"/>
                    <a:gd name="connsiteY9" fmla="*/ 1042251 h 1130770"/>
                    <a:gd name="connsiteX10" fmla="*/ 990041 w 1436735"/>
                    <a:gd name="connsiteY10" fmla="*/ 1077824 h 1130770"/>
                    <a:gd name="connsiteX11" fmla="*/ 978067 w 1436735"/>
                    <a:gd name="connsiteY11" fmla="*/ 1090949 h 1130770"/>
                    <a:gd name="connsiteX12" fmla="*/ 964065 w 1436735"/>
                    <a:gd name="connsiteY12" fmla="*/ 1108261 h 1130770"/>
                    <a:gd name="connsiteX13" fmla="*/ 924088 w 1436735"/>
                    <a:gd name="connsiteY13" fmla="*/ 1116948 h 1130770"/>
                    <a:gd name="connsiteX14" fmla="*/ 868527 w 1436735"/>
                    <a:gd name="connsiteY14" fmla="*/ 1130771 h 1130770"/>
                    <a:gd name="connsiteX15" fmla="*/ 838180 w 1436735"/>
                    <a:gd name="connsiteY15" fmla="*/ 1117709 h 1130770"/>
                    <a:gd name="connsiteX16" fmla="*/ 806059 w 1436735"/>
                    <a:gd name="connsiteY16" fmla="*/ 1117709 h 1130770"/>
                    <a:gd name="connsiteX17" fmla="*/ 780527 w 1436735"/>
                    <a:gd name="connsiteY17" fmla="*/ 1113460 h 1130770"/>
                    <a:gd name="connsiteX18" fmla="*/ 780147 w 1436735"/>
                    <a:gd name="connsiteY18" fmla="*/ 1084799 h 1130770"/>
                    <a:gd name="connsiteX19" fmla="*/ 729717 w 1436735"/>
                    <a:gd name="connsiteY19" fmla="*/ 1090823 h 1130770"/>
                    <a:gd name="connsiteX20" fmla="*/ 650777 w 1436735"/>
                    <a:gd name="connsiteY20" fmla="*/ 1106485 h 1130770"/>
                    <a:gd name="connsiteX21" fmla="*/ 642098 w 1436735"/>
                    <a:gd name="connsiteY21" fmla="*/ 1089111 h 1130770"/>
                    <a:gd name="connsiteX22" fmla="*/ 626449 w 1436735"/>
                    <a:gd name="connsiteY22" fmla="*/ 1073448 h 1130770"/>
                    <a:gd name="connsiteX23" fmla="*/ 629934 w 1436735"/>
                    <a:gd name="connsiteY23" fmla="*/ 1042187 h 1130770"/>
                    <a:gd name="connsiteX24" fmla="*/ 629934 w 1436735"/>
                    <a:gd name="connsiteY24" fmla="*/ 991776 h 1130770"/>
                    <a:gd name="connsiteX25" fmla="*/ 578426 w 1436735"/>
                    <a:gd name="connsiteY25" fmla="*/ 940224 h 1130770"/>
                    <a:gd name="connsiteX26" fmla="*/ 548396 w 1436735"/>
                    <a:gd name="connsiteY26" fmla="*/ 984864 h 1130770"/>
                    <a:gd name="connsiteX27" fmla="*/ 489350 w 1436735"/>
                    <a:gd name="connsiteY27" fmla="*/ 1009151 h 1130770"/>
                    <a:gd name="connsiteX28" fmla="*/ 426883 w 1436735"/>
                    <a:gd name="connsiteY28" fmla="*/ 998751 h 1130770"/>
                    <a:gd name="connsiteX29" fmla="*/ 400844 w 1436735"/>
                    <a:gd name="connsiteY29" fmla="*/ 1003887 h 1130770"/>
                    <a:gd name="connsiteX30" fmla="*/ 372144 w 1436735"/>
                    <a:gd name="connsiteY30" fmla="*/ 961593 h 1130770"/>
                    <a:gd name="connsiteX31" fmla="*/ 397930 w 1436735"/>
                    <a:gd name="connsiteY31" fmla="*/ 947769 h 1130770"/>
                    <a:gd name="connsiteX32" fmla="*/ 439617 w 1436735"/>
                    <a:gd name="connsiteY32" fmla="*/ 913021 h 1130770"/>
                    <a:gd name="connsiteX33" fmla="*/ 449500 w 1436735"/>
                    <a:gd name="connsiteY33" fmla="*/ 882838 h 1130770"/>
                    <a:gd name="connsiteX34" fmla="*/ 423208 w 1436735"/>
                    <a:gd name="connsiteY34" fmla="*/ 830715 h 1130770"/>
                    <a:gd name="connsiteX35" fmla="*/ 397993 w 1436735"/>
                    <a:gd name="connsiteY35" fmla="*/ 744984 h 1130770"/>
                    <a:gd name="connsiteX36" fmla="*/ 399197 w 1436735"/>
                    <a:gd name="connsiteY36" fmla="*/ 697490 h 1130770"/>
                    <a:gd name="connsiteX37" fmla="*/ 324502 w 1436735"/>
                    <a:gd name="connsiteY37" fmla="*/ 606560 h 1130770"/>
                    <a:gd name="connsiteX38" fmla="*/ 324502 w 1436735"/>
                    <a:gd name="connsiteY38" fmla="*/ 597302 h 1130770"/>
                    <a:gd name="connsiteX39" fmla="*/ 335842 w 1436735"/>
                    <a:gd name="connsiteY39" fmla="*/ 528692 h 1130770"/>
                    <a:gd name="connsiteX40" fmla="*/ 340150 w 1436735"/>
                    <a:gd name="connsiteY40" fmla="*/ 487032 h 1130770"/>
                    <a:gd name="connsiteX41" fmla="*/ 360994 w 1436735"/>
                    <a:gd name="connsiteY41" fmla="*/ 430534 h 1130770"/>
                    <a:gd name="connsiteX42" fmla="*/ 383548 w 1436735"/>
                    <a:gd name="connsiteY42" fmla="*/ 405360 h 1130770"/>
                    <a:gd name="connsiteX43" fmla="*/ 369673 w 1436735"/>
                    <a:gd name="connsiteY43" fmla="*/ 378411 h 1130770"/>
                    <a:gd name="connsiteX44" fmla="*/ 310627 w 1436735"/>
                    <a:gd name="connsiteY44" fmla="*/ 386273 h 1130770"/>
                    <a:gd name="connsiteX45" fmla="*/ 262034 w 1436735"/>
                    <a:gd name="connsiteY45" fmla="*/ 416647 h 1130770"/>
                    <a:gd name="connsiteX46" fmla="*/ 230800 w 1436735"/>
                    <a:gd name="connsiteY46" fmla="*/ 453171 h 1130770"/>
                    <a:gd name="connsiteX47" fmla="*/ 196526 w 1436735"/>
                    <a:gd name="connsiteY47" fmla="*/ 496163 h 1130770"/>
                    <a:gd name="connsiteX48" fmla="*/ 174415 w 1436735"/>
                    <a:gd name="connsiteY48" fmla="*/ 526980 h 1130770"/>
                    <a:gd name="connsiteX49" fmla="*/ 141471 w 1436735"/>
                    <a:gd name="connsiteY49" fmla="*/ 547652 h 1130770"/>
                    <a:gd name="connsiteX50" fmla="*/ 79003 w 1436735"/>
                    <a:gd name="connsiteY50" fmla="*/ 578216 h 1130770"/>
                    <a:gd name="connsiteX51" fmla="*/ 47769 w 1436735"/>
                    <a:gd name="connsiteY51" fmla="*/ 529644 h 1130770"/>
                    <a:gd name="connsiteX52" fmla="*/ 22554 w 1436735"/>
                    <a:gd name="connsiteY52" fmla="*/ 466234 h 1130770"/>
                    <a:gd name="connsiteX53" fmla="*/ 0 w 1436735"/>
                    <a:gd name="connsiteY53" fmla="*/ 399336 h 1130770"/>
                    <a:gd name="connsiteX54" fmla="*/ 0 w 1436735"/>
                    <a:gd name="connsiteY54" fmla="*/ 378474 h 1130770"/>
                    <a:gd name="connsiteX55" fmla="*/ 26546 w 1436735"/>
                    <a:gd name="connsiteY55" fmla="*/ 364587 h 1130770"/>
                    <a:gd name="connsiteX56" fmla="*/ 46249 w 1436735"/>
                    <a:gd name="connsiteY56" fmla="*/ 322293 h 1130770"/>
                    <a:gd name="connsiteX57" fmla="*/ 69690 w 1436735"/>
                    <a:gd name="connsiteY57" fmla="*/ 298831 h 1130770"/>
                    <a:gd name="connsiteX58" fmla="*/ 103585 w 1436735"/>
                    <a:gd name="connsiteY58" fmla="*/ 293885 h 1130770"/>
                    <a:gd name="connsiteX59" fmla="*/ 125505 w 1436735"/>
                    <a:gd name="connsiteY59" fmla="*/ 289319 h 1130770"/>
                    <a:gd name="connsiteX60" fmla="*/ 126329 w 1436735"/>
                    <a:gd name="connsiteY60" fmla="*/ 257424 h 1130770"/>
                    <a:gd name="connsiteX61" fmla="*/ 151481 w 1436735"/>
                    <a:gd name="connsiteY61" fmla="*/ 226100 h 1130770"/>
                    <a:gd name="connsiteX62" fmla="*/ 190317 w 1436735"/>
                    <a:gd name="connsiteY62" fmla="*/ 222041 h 1130770"/>
                    <a:gd name="connsiteX63" fmla="*/ 218636 w 1436735"/>
                    <a:gd name="connsiteY63" fmla="*/ 190210 h 1130770"/>
                    <a:gd name="connsiteX64" fmla="*/ 241761 w 1436735"/>
                    <a:gd name="connsiteY64" fmla="*/ 186088 h 1130770"/>
                    <a:gd name="connsiteX65" fmla="*/ 270207 w 1436735"/>
                    <a:gd name="connsiteY65" fmla="*/ 198897 h 1130770"/>
                    <a:gd name="connsiteX66" fmla="*/ 296246 w 1436735"/>
                    <a:gd name="connsiteY66" fmla="*/ 204096 h 1130770"/>
                    <a:gd name="connsiteX67" fmla="*/ 333815 w 1436735"/>
                    <a:gd name="connsiteY67" fmla="*/ 180698 h 1130770"/>
                    <a:gd name="connsiteX68" fmla="*/ 372651 w 1436735"/>
                    <a:gd name="connsiteY68" fmla="*/ 135740 h 1130770"/>
                    <a:gd name="connsiteX69" fmla="*/ 376136 w 1436735"/>
                    <a:gd name="connsiteY69" fmla="*/ 107396 h 1130770"/>
                    <a:gd name="connsiteX70" fmla="*/ 357636 w 1436735"/>
                    <a:gd name="connsiteY70" fmla="*/ 82539 h 1130770"/>
                    <a:gd name="connsiteX71" fmla="*/ 354152 w 1436735"/>
                    <a:gd name="connsiteY71" fmla="*/ 41449 h 1130770"/>
                    <a:gd name="connsiteX72" fmla="*/ 374932 w 1436735"/>
                    <a:gd name="connsiteY72" fmla="*/ 14183 h 1130770"/>
                    <a:gd name="connsiteX73" fmla="*/ 394002 w 1436735"/>
                    <a:gd name="connsiteY73" fmla="*/ 3213 h 1130770"/>
                    <a:gd name="connsiteX74" fmla="*/ 430494 w 1436735"/>
                    <a:gd name="connsiteY74" fmla="*/ 17100 h 1130770"/>
                    <a:gd name="connsiteX75" fmla="*/ 471547 w 1436735"/>
                    <a:gd name="connsiteY75" fmla="*/ 20588 h 1130770"/>
                    <a:gd name="connsiteX76" fmla="*/ 514312 w 1436735"/>
                    <a:gd name="connsiteY76" fmla="*/ 55336 h 1130770"/>
                    <a:gd name="connsiteX77" fmla="*/ 531608 w 1436735"/>
                    <a:gd name="connsiteY77" fmla="*/ 66243 h 1130770"/>
                    <a:gd name="connsiteX78" fmla="*/ 530277 w 1436735"/>
                    <a:gd name="connsiteY78" fmla="*/ 75247 h 1130770"/>
                    <a:gd name="connsiteX79" fmla="*/ 551944 w 1436735"/>
                    <a:gd name="connsiteY79" fmla="*/ 124770 h 1130770"/>
                    <a:gd name="connsiteX80" fmla="*/ 578870 w 1436735"/>
                    <a:gd name="connsiteY80" fmla="*/ 149056 h 1130770"/>
                    <a:gd name="connsiteX81" fmla="*/ 584889 w 1436735"/>
                    <a:gd name="connsiteY81" fmla="*/ 175942 h 1130770"/>
                    <a:gd name="connsiteX82" fmla="*/ 609217 w 1436735"/>
                    <a:gd name="connsiteY82" fmla="*/ 227241 h 1130770"/>
                    <a:gd name="connsiteX83" fmla="*/ 623155 w 1436735"/>
                    <a:gd name="connsiteY83" fmla="*/ 282852 h 1130770"/>
                    <a:gd name="connsiteX84" fmla="*/ 689994 w 1436735"/>
                    <a:gd name="connsiteY84" fmla="*/ 351461 h 1130770"/>
                    <a:gd name="connsiteX85" fmla="*/ 696012 w 1436735"/>
                    <a:gd name="connsiteY85" fmla="*/ 381835 h 1130770"/>
                    <a:gd name="connsiteX86" fmla="*/ 742071 w 1436735"/>
                    <a:gd name="connsiteY86" fmla="*/ 421847 h 1130770"/>
                    <a:gd name="connsiteX87" fmla="*/ 772355 w 1436735"/>
                    <a:gd name="connsiteY87" fmla="*/ 469594 h 1130770"/>
                    <a:gd name="connsiteX88" fmla="*/ 781858 w 1436735"/>
                    <a:gd name="connsiteY88" fmla="*/ 523366 h 1130770"/>
                    <a:gd name="connsiteX89" fmla="*/ 730731 w 1436735"/>
                    <a:gd name="connsiteY89" fmla="*/ 589439 h 1130770"/>
                    <a:gd name="connsiteX90" fmla="*/ 790664 w 1436735"/>
                    <a:gd name="connsiteY90" fmla="*/ 597239 h 1130770"/>
                    <a:gd name="connsiteX91" fmla="*/ 863522 w 1436735"/>
                    <a:gd name="connsiteY91" fmla="*/ 603326 h 1130770"/>
                    <a:gd name="connsiteX92" fmla="*/ 906919 w 1436735"/>
                    <a:gd name="connsiteY92" fmla="*/ 617213 h 1130770"/>
                    <a:gd name="connsiteX93" fmla="*/ 949430 w 1436735"/>
                    <a:gd name="connsiteY93" fmla="*/ 625076 h 1130770"/>
                    <a:gd name="connsiteX94" fmla="*/ 970274 w 1436735"/>
                    <a:gd name="connsiteY94" fmla="*/ 655449 h 1130770"/>
                    <a:gd name="connsiteX95" fmla="*/ 994539 w 1436735"/>
                    <a:gd name="connsiteY95" fmla="*/ 713723 h 1130770"/>
                    <a:gd name="connsiteX96" fmla="*/ 999734 w 1436735"/>
                    <a:gd name="connsiteY96" fmla="*/ 755383 h 1130770"/>
                    <a:gd name="connsiteX97" fmla="*/ 1229710 w 1436735"/>
                    <a:gd name="connsiteY97" fmla="*/ 761471 h 1130770"/>
                    <a:gd name="connsiteX98" fmla="*/ 1269751 w 1436735"/>
                    <a:gd name="connsiteY98" fmla="*/ 724059 h 1130770"/>
                    <a:gd name="connsiteX99" fmla="*/ 1309601 w 1436735"/>
                    <a:gd name="connsiteY99" fmla="*/ 714421 h 1130770"/>
                    <a:gd name="connsiteX100" fmla="*/ 1344319 w 1436735"/>
                    <a:gd name="connsiteY100" fmla="*/ 679672 h 1130770"/>
                    <a:gd name="connsiteX101" fmla="*/ 1405963 w 1436735"/>
                    <a:gd name="connsiteY101" fmla="*/ 633636 h 1130770"/>
                    <a:gd name="connsiteX102" fmla="*/ 1435549 w 1436735"/>
                    <a:gd name="connsiteY102" fmla="*/ 614550 h 1130770"/>
                    <a:gd name="connsiteX103" fmla="*/ 1430291 w 1436735"/>
                    <a:gd name="connsiteY103" fmla="*/ 639787 h 1130770"/>
                    <a:gd name="connsiteX104" fmla="*/ 1413375 w 1436735"/>
                    <a:gd name="connsiteY104" fmla="*/ 672316 h 1130770"/>
                    <a:gd name="connsiteX105" fmla="*/ 1425096 w 1436735"/>
                    <a:gd name="connsiteY105" fmla="*/ 704021 h 1130770"/>
                    <a:gd name="connsiteX106" fmla="*/ 1396079 w 1436735"/>
                    <a:gd name="connsiteY106" fmla="*/ 762358 h 1130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1436735" h="1130770">
                      <a:moveTo>
                        <a:pt x="1396079" y="762358"/>
                      </a:moveTo>
                      <a:cubicBezTo>
                        <a:pt x="1396079" y="762358"/>
                        <a:pt x="1373145" y="769080"/>
                        <a:pt x="1353569" y="788610"/>
                      </a:cubicBezTo>
                      <a:cubicBezTo>
                        <a:pt x="1334119" y="808077"/>
                        <a:pt x="1353569" y="800722"/>
                        <a:pt x="1338047" y="847645"/>
                      </a:cubicBezTo>
                      <a:cubicBezTo>
                        <a:pt x="1322398" y="894505"/>
                        <a:pt x="1321574" y="891081"/>
                        <a:pt x="1301555" y="911118"/>
                      </a:cubicBezTo>
                      <a:cubicBezTo>
                        <a:pt x="1281598" y="931029"/>
                        <a:pt x="1206143" y="953603"/>
                        <a:pt x="1186629" y="960198"/>
                      </a:cubicBezTo>
                      <a:cubicBezTo>
                        <a:pt x="1167053" y="966666"/>
                        <a:pt x="1171805" y="974909"/>
                        <a:pt x="1164519" y="982265"/>
                      </a:cubicBezTo>
                      <a:cubicBezTo>
                        <a:pt x="1157106" y="989747"/>
                        <a:pt x="1122831" y="990128"/>
                        <a:pt x="1074239" y="1010038"/>
                      </a:cubicBezTo>
                      <a:cubicBezTo>
                        <a:pt x="1025646" y="1030076"/>
                        <a:pt x="1033502" y="1005790"/>
                        <a:pt x="1027420" y="1005790"/>
                      </a:cubicBezTo>
                      <a:cubicBezTo>
                        <a:pt x="1021274" y="1005790"/>
                        <a:pt x="1011771" y="999639"/>
                        <a:pt x="993525" y="1005790"/>
                      </a:cubicBezTo>
                      <a:cubicBezTo>
                        <a:pt x="975342" y="1011877"/>
                        <a:pt x="990928" y="1026652"/>
                        <a:pt x="1006576" y="1042251"/>
                      </a:cubicBezTo>
                      <a:cubicBezTo>
                        <a:pt x="1022224" y="1057913"/>
                        <a:pt x="1005752" y="1062225"/>
                        <a:pt x="990041" y="1077824"/>
                      </a:cubicBezTo>
                      <a:cubicBezTo>
                        <a:pt x="984909" y="1083023"/>
                        <a:pt x="981044" y="1087335"/>
                        <a:pt x="978067" y="1090949"/>
                      </a:cubicBezTo>
                      <a:cubicBezTo>
                        <a:pt x="971984" y="1098368"/>
                        <a:pt x="969007" y="1103315"/>
                        <a:pt x="964065" y="1108261"/>
                      </a:cubicBezTo>
                      <a:cubicBezTo>
                        <a:pt x="956653" y="1115616"/>
                        <a:pt x="944045" y="1121259"/>
                        <a:pt x="924088" y="1116948"/>
                      </a:cubicBezTo>
                      <a:cubicBezTo>
                        <a:pt x="904195" y="1112572"/>
                        <a:pt x="894629" y="1130771"/>
                        <a:pt x="868527" y="1130771"/>
                      </a:cubicBezTo>
                      <a:cubicBezTo>
                        <a:pt x="842551" y="1130771"/>
                        <a:pt x="853005" y="1124620"/>
                        <a:pt x="838180" y="1117709"/>
                      </a:cubicBezTo>
                      <a:cubicBezTo>
                        <a:pt x="823355" y="1110797"/>
                        <a:pt x="816069" y="1127791"/>
                        <a:pt x="806059" y="1117709"/>
                      </a:cubicBezTo>
                      <a:cubicBezTo>
                        <a:pt x="796113" y="1107817"/>
                        <a:pt x="789650" y="1113460"/>
                        <a:pt x="780527" y="1113460"/>
                      </a:cubicBezTo>
                      <a:cubicBezTo>
                        <a:pt x="771468" y="1113460"/>
                        <a:pt x="775776" y="1101285"/>
                        <a:pt x="780147" y="1084799"/>
                      </a:cubicBezTo>
                      <a:cubicBezTo>
                        <a:pt x="784455" y="1068249"/>
                        <a:pt x="755819" y="1085623"/>
                        <a:pt x="729717" y="1090823"/>
                      </a:cubicBezTo>
                      <a:cubicBezTo>
                        <a:pt x="703742" y="1096022"/>
                        <a:pt x="650777" y="1106485"/>
                        <a:pt x="650777" y="1106485"/>
                      </a:cubicBezTo>
                      <a:lnTo>
                        <a:pt x="642098" y="1089111"/>
                      </a:lnTo>
                      <a:lnTo>
                        <a:pt x="626449" y="1073448"/>
                      </a:lnTo>
                      <a:lnTo>
                        <a:pt x="629934" y="1042187"/>
                      </a:lnTo>
                      <a:cubicBezTo>
                        <a:pt x="629934" y="1042187"/>
                        <a:pt x="648180" y="1009975"/>
                        <a:pt x="629934" y="991776"/>
                      </a:cubicBezTo>
                      <a:cubicBezTo>
                        <a:pt x="611688" y="973641"/>
                        <a:pt x="578426" y="940224"/>
                        <a:pt x="578426" y="940224"/>
                      </a:cubicBezTo>
                      <a:cubicBezTo>
                        <a:pt x="578426" y="940224"/>
                        <a:pt x="560560" y="972626"/>
                        <a:pt x="548396" y="984864"/>
                      </a:cubicBezTo>
                      <a:cubicBezTo>
                        <a:pt x="536232" y="997039"/>
                        <a:pt x="522358" y="1009151"/>
                        <a:pt x="489350" y="1009151"/>
                      </a:cubicBezTo>
                      <a:cubicBezTo>
                        <a:pt x="456342" y="1009151"/>
                        <a:pt x="432078" y="993488"/>
                        <a:pt x="426883" y="998751"/>
                      </a:cubicBezTo>
                      <a:cubicBezTo>
                        <a:pt x="421688" y="1003887"/>
                        <a:pt x="414718" y="1003887"/>
                        <a:pt x="400844" y="1003887"/>
                      </a:cubicBezTo>
                      <a:cubicBezTo>
                        <a:pt x="386969" y="1003887"/>
                        <a:pt x="372144" y="961593"/>
                        <a:pt x="372144" y="961593"/>
                      </a:cubicBezTo>
                      <a:cubicBezTo>
                        <a:pt x="380190" y="961530"/>
                        <a:pt x="386526" y="959120"/>
                        <a:pt x="397930" y="947769"/>
                      </a:cubicBezTo>
                      <a:cubicBezTo>
                        <a:pt x="417696" y="927986"/>
                        <a:pt x="429797" y="922786"/>
                        <a:pt x="439617" y="913021"/>
                      </a:cubicBezTo>
                      <a:cubicBezTo>
                        <a:pt x="449500" y="903129"/>
                        <a:pt x="475792" y="909153"/>
                        <a:pt x="449500" y="882838"/>
                      </a:cubicBezTo>
                      <a:cubicBezTo>
                        <a:pt x="423208" y="856586"/>
                        <a:pt x="429860" y="874785"/>
                        <a:pt x="423208" y="830715"/>
                      </a:cubicBezTo>
                      <a:cubicBezTo>
                        <a:pt x="416556" y="786708"/>
                        <a:pt x="415352" y="762358"/>
                        <a:pt x="397993" y="744984"/>
                      </a:cubicBezTo>
                      <a:cubicBezTo>
                        <a:pt x="380634" y="727610"/>
                        <a:pt x="407306" y="721840"/>
                        <a:pt x="399197" y="697490"/>
                      </a:cubicBezTo>
                      <a:cubicBezTo>
                        <a:pt x="391087" y="673140"/>
                        <a:pt x="337933" y="593244"/>
                        <a:pt x="324502" y="606560"/>
                      </a:cubicBezTo>
                      <a:lnTo>
                        <a:pt x="324502" y="597302"/>
                      </a:lnTo>
                      <a:cubicBezTo>
                        <a:pt x="324502" y="580815"/>
                        <a:pt x="326276" y="575553"/>
                        <a:pt x="335842" y="528692"/>
                      </a:cubicBezTo>
                      <a:cubicBezTo>
                        <a:pt x="345345" y="481706"/>
                        <a:pt x="334955" y="507894"/>
                        <a:pt x="340150" y="487032"/>
                      </a:cubicBezTo>
                      <a:cubicBezTo>
                        <a:pt x="345345" y="466170"/>
                        <a:pt x="360994" y="463570"/>
                        <a:pt x="360994" y="430534"/>
                      </a:cubicBezTo>
                      <a:cubicBezTo>
                        <a:pt x="360994" y="397497"/>
                        <a:pt x="375692" y="413159"/>
                        <a:pt x="383548" y="405360"/>
                      </a:cubicBezTo>
                      <a:cubicBezTo>
                        <a:pt x="391404" y="397560"/>
                        <a:pt x="378353" y="387161"/>
                        <a:pt x="369673" y="378411"/>
                      </a:cubicBezTo>
                      <a:cubicBezTo>
                        <a:pt x="360994" y="369724"/>
                        <a:pt x="334955" y="376698"/>
                        <a:pt x="310627" y="386273"/>
                      </a:cubicBezTo>
                      <a:cubicBezTo>
                        <a:pt x="286362" y="395785"/>
                        <a:pt x="291494" y="405360"/>
                        <a:pt x="262034" y="416647"/>
                      </a:cubicBezTo>
                      <a:cubicBezTo>
                        <a:pt x="232511" y="427997"/>
                        <a:pt x="238656" y="428822"/>
                        <a:pt x="230800" y="453171"/>
                      </a:cubicBezTo>
                      <a:cubicBezTo>
                        <a:pt x="222945" y="477647"/>
                        <a:pt x="208246" y="471370"/>
                        <a:pt x="196526" y="496163"/>
                      </a:cubicBezTo>
                      <a:cubicBezTo>
                        <a:pt x="184742" y="520893"/>
                        <a:pt x="182207" y="510494"/>
                        <a:pt x="174415" y="526980"/>
                      </a:cubicBezTo>
                      <a:cubicBezTo>
                        <a:pt x="166622" y="543530"/>
                        <a:pt x="156042" y="532941"/>
                        <a:pt x="141471" y="547652"/>
                      </a:cubicBezTo>
                      <a:cubicBezTo>
                        <a:pt x="126836" y="562300"/>
                        <a:pt x="79003" y="578216"/>
                        <a:pt x="79003" y="578216"/>
                      </a:cubicBezTo>
                      <a:cubicBezTo>
                        <a:pt x="79003" y="578216"/>
                        <a:pt x="70260" y="560080"/>
                        <a:pt x="47769" y="529644"/>
                      </a:cubicBezTo>
                      <a:cubicBezTo>
                        <a:pt x="25088" y="499207"/>
                        <a:pt x="33008" y="503519"/>
                        <a:pt x="22554" y="466234"/>
                      </a:cubicBezTo>
                      <a:cubicBezTo>
                        <a:pt x="12164" y="428885"/>
                        <a:pt x="0" y="413223"/>
                        <a:pt x="0" y="399336"/>
                      </a:cubicBezTo>
                      <a:lnTo>
                        <a:pt x="0" y="378474"/>
                      </a:lnTo>
                      <a:cubicBezTo>
                        <a:pt x="6082" y="372450"/>
                        <a:pt x="15649" y="388303"/>
                        <a:pt x="26546" y="364587"/>
                      </a:cubicBezTo>
                      <a:cubicBezTo>
                        <a:pt x="37633" y="340809"/>
                        <a:pt x="34718" y="333833"/>
                        <a:pt x="46249" y="322293"/>
                      </a:cubicBezTo>
                      <a:cubicBezTo>
                        <a:pt x="57779" y="310689"/>
                        <a:pt x="49100" y="304348"/>
                        <a:pt x="69690" y="298831"/>
                      </a:cubicBezTo>
                      <a:cubicBezTo>
                        <a:pt x="90280" y="293314"/>
                        <a:pt x="89076" y="288685"/>
                        <a:pt x="103585" y="293885"/>
                      </a:cubicBezTo>
                      <a:cubicBezTo>
                        <a:pt x="117966" y="299085"/>
                        <a:pt x="129623" y="311830"/>
                        <a:pt x="125505" y="289319"/>
                      </a:cubicBezTo>
                      <a:cubicBezTo>
                        <a:pt x="121514" y="266682"/>
                        <a:pt x="105929" y="277779"/>
                        <a:pt x="126329" y="257424"/>
                      </a:cubicBezTo>
                      <a:cubicBezTo>
                        <a:pt x="146729" y="236943"/>
                        <a:pt x="134818" y="226100"/>
                        <a:pt x="151481" y="226100"/>
                      </a:cubicBezTo>
                      <a:cubicBezTo>
                        <a:pt x="168270" y="226100"/>
                        <a:pt x="183348" y="229017"/>
                        <a:pt x="190317" y="222041"/>
                      </a:cubicBezTo>
                      <a:cubicBezTo>
                        <a:pt x="197223" y="215130"/>
                        <a:pt x="211097" y="197692"/>
                        <a:pt x="218636" y="190210"/>
                      </a:cubicBezTo>
                      <a:cubicBezTo>
                        <a:pt x="226112" y="182600"/>
                        <a:pt x="231054" y="175435"/>
                        <a:pt x="241761" y="186088"/>
                      </a:cubicBezTo>
                      <a:cubicBezTo>
                        <a:pt x="252531" y="196804"/>
                        <a:pt x="258550" y="195980"/>
                        <a:pt x="270207" y="198897"/>
                      </a:cubicBezTo>
                      <a:cubicBezTo>
                        <a:pt x="281737" y="201750"/>
                        <a:pt x="269067" y="216271"/>
                        <a:pt x="296246" y="204096"/>
                      </a:cubicBezTo>
                      <a:cubicBezTo>
                        <a:pt x="323425" y="191985"/>
                        <a:pt x="326276" y="194395"/>
                        <a:pt x="333815" y="180698"/>
                      </a:cubicBezTo>
                      <a:cubicBezTo>
                        <a:pt x="341417" y="167002"/>
                        <a:pt x="364542" y="150261"/>
                        <a:pt x="372651" y="135740"/>
                      </a:cubicBezTo>
                      <a:cubicBezTo>
                        <a:pt x="380697" y="121283"/>
                        <a:pt x="376136" y="107396"/>
                        <a:pt x="376136" y="107396"/>
                      </a:cubicBezTo>
                      <a:cubicBezTo>
                        <a:pt x="376136" y="107396"/>
                        <a:pt x="360487" y="106255"/>
                        <a:pt x="357636" y="82539"/>
                      </a:cubicBezTo>
                      <a:cubicBezTo>
                        <a:pt x="354722" y="58761"/>
                        <a:pt x="339073" y="47791"/>
                        <a:pt x="354152" y="41449"/>
                      </a:cubicBezTo>
                      <a:cubicBezTo>
                        <a:pt x="369230" y="34982"/>
                        <a:pt x="365999" y="23124"/>
                        <a:pt x="374932" y="14183"/>
                      </a:cubicBezTo>
                      <a:cubicBezTo>
                        <a:pt x="383928" y="5242"/>
                        <a:pt x="379557" y="-5474"/>
                        <a:pt x="394002" y="3213"/>
                      </a:cubicBezTo>
                      <a:cubicBezTo>
                        <a:pt x="408446" y="11837"/>
                        <a:pt x="404962" y="17100"/>
                        <a:pt x="430494" y="17100"/>
                      </a:cubicBezTo>
                      <a:cubicBezTo>
                        <a:pt x="456026" y="17100"/>
                        <a:pt x="456216" y="5242"/>
                        <a:pt x="471547" y="20588"/>
                      </a:cubicBezTo>
                      <a:cubicBezTo>
                        <a:pt x="486816" y="35933"/>
                        <a:pt x="514312" y="55336"/>
                        <a:pt x="514312" y="55336"/>
                      </a:cubicBezTo>
                      <a:lnTo>
                        <a:pt x="531608" y="66243"/>
                      </a:lnTo>
                      <a:cubicBezTo>
                        <a:pt x="530721" y="68906"/>
                        <a:pt x="530277" y="71950"/>
                        <a:pt x="530277" y="75247"/>
                      </a:cubicBezTo>
                      <a:cubicBezTo>
                        <a:pt x="530277" y="86534"/>
                        <a:pt x="528947" y="101753"/>
                        <a:pt x="551944" y="124770"/>
                      </a:cubicBezTo>
                      <a:cubicBezTo>
                        <a:pt x="574942" y="147725"/>
                        <a:pt x="564488" y="134726"/>
                        <a:pt x="578870" y="149056"/>
                      </a:cubicBezTo>
                      <a:cubicBezTo>
                        <a:pt x="593188" y="163387"/>
                        <a:pt x="584889" y="150769"/>
                        <a:pt x="584889" y="175942"/>
                      </a:cubicBezTo>
                      <a:cubicBezTo>
                        <a:pt x="584889" y="201179"/>
                        <a:pt x="597053" y="196804"/>
                        <a:pt x="609217" y="227241"/>
                      </a:cubicBezTo>
                      <a:cubicBezTo>
                        <a:pt x="621317" y="257678"/>
                        <a:pt x="617009" y="259327"/>
                        <a:pt x="623155" y="282852"/>
                      </a:cubicBezTo>
                      <a:cubicBezTo>
                        <a:pt x="629110" y="306313"/>
                        <a:pt x="680427" y="334150"/>
                        <a:pt x="689994" y="351461"/>
                      </a:cubicBezTo>
                      <a:cubicBezTo>
                        <a:pt x="699497" y="368836"/>
                        <a:pt x="683025" y="368836"/>
                        <a:pt x="696012" y="381835"/>
                      </a:cubicBezTo>
                      <a:cubicBezTo>
                        <a:pt x="709000" y="394834"/>
                        <a:pt x="731618" y="390522"/>
                        <a:pt x="742071" y="421847"/>
                      </a:cubicBezTo>
                      <a:cubicBezTo>
                        <a:pt x="752461" y="453108"/>
                        <a:pt x="754995" y="440045"/>
                        <a:pt x="772355" y="469594"/>
                      </a:cubicBezTo>
                      <a:cubicBezTo>
                        <a:pt x="789777" y="499080"/>
                        <a:pt x="811888" y="493436"/>
                        <a:pt x="781858" y="523366"/>
                      </a:cubicBezTo>
                      <a:cubicBezTo>
                        <a:pt x="751954" y="553359"/>
                        <a:pt x="722431" y="581196"/>
                        <a:pt x="730731" y="589439"/>
                      </a:cubicBezTo>
                      <a:cubicBezTo>
                        <a:pt x="739030" y="597683"/>
                        <a:pt x="747203" y="597239"/>
                        <a:pt x="790664" y="597239"/>
                      </a:cubicBezTo>
                      <a:cubicBezTo>
                        <a:pt x="833935" y="597239"/>
                        <a:pt x="840904" y="589439"/>
                        <a:pt x="863522" y="603326"/>
                      </a:cubicBezTo>
                      <a:cubicBezTo>
                        <a:pt x="886012" y="617213"/>
                        <a:pt x="876573" y="617213"/>
                        <a:pt x="906919" y="617213"/>
                      </a:cubicBezTo>
                      <a:cubicBezTo>
                        <a:pt x="937330" y="617213"/>
                        <a:pt x="928650" y="617213"/>
                        <a:pt x="949430" y="625076"/>
                      </a:cubicBezTo>
                      <a:cubicBezTo>
                        <a:pt x="970274" y="632875"/>
                        <a:pt x="963305" y="607701"/>
                        <a:pt x="970274" y="655449"/>
                      </a:cubicBezTo>
                      <a:cubicBezTo>
                        <a:pt x="977180" y="703260"/>
                        <a:pt x="994539" y="689373"/>
                        <a:pt x="994539" y="713723"/>
                      </a:cubicBezTo>
                      <a:cubicBezTo>
                        <a:pt x="994539" y="738009"/>
                        <a:pt x="999734" y="755383"/>
                        <a:pt x="999734" y="755383"/>
                      </a:cubicBezTo>
                      <a:cubicBezTo>
                        <a:pt x="999734" y="755383"/>
                        <a:pt x="1226226" y="764958"/>
                        <a:pt x="1229710" y="761471"/>
                      </a:cubicBezTo>
                      <a:cubicBezTo>
                        <a:pt x="1233195" y="758047"/>
                        <a:pt x="1252391" y="729322"/>
                        <a:pt x="1269751" y="724059"/>
                      </a:cubicBezTo>
                      <a:cubicBezTo>
                        <a:pt x="1287110" y="718859"/>
                        <a:pt x="1280584" y="743589"/>
                        <a:pt x="1309601" y="714421"/>
                      </a:cubicBezTo>
                      <a:cubicBezTo>
                        <a:pt x="1338744" y="685379"/>
                        <a:pt x="1300984" y="707509"/>
                        <a:pt x="1344319" y="679672"/>
                      </a:cubicBezTo>
                      <a:cubicBezTo>
                        <a:pt x="1387780" y="651898"/>
                        <a:pt x="1383408" y="656274"/>
                        <a:pt x="1405963" y="633636"/>
                      </a:cubicBezTo>
                      <a:cubicBezTo>
                        <a:pt x="1428517" y="611062"/>
                        <a:pt x="1440744" y="601551"/>
                        <a:pt x="1435549" y="614550"/>
                      </a:cubicBezTo>
                      <a:cubicBezTo>
                        <a:pt x="1430291" y="627549"/>
                        <a:pt x="1434599" y="619813"/>
                        <a:pt x="1430291" y="639787"/>
                      </a:cubicBezTo>
                      <a:cubicBezTo>
                        <a:pt x="1426046" y="659761"/>
                        <a:pt x="1406026" y="653737"/>
                        <a:pt x="1413375" y="672316"/>
                      </a:cubicBezTo>
                      <a:cubicBezTo>
                        <a:pt x="1420724" y="691022"/>
                        <a:pt x="1449424" y="666673"/>
                        <a:pt x="1425096" y="704021"/>
                      </a:cubicBezTo>
                      <a:cubicBezTo>
                        <a:pt x="1400451" y="741687"/>
                        <a:pt x="1413122" y="745428"/>
                        <a:pt x="1396079" y="762358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3" name="Forma libre 339">
                  <a:extLst>
                    <a:ext uri="{FF2B5EF4-FFF2-40B4-BE49-F238E27FC236}">
                      <a16:creationId xmlns:a16="http://schemas.microsoft.com/office/drawing/2014/main" id="{124A5D54-5FF9-342B-340A-7898C4B4CE88}"/>
                    </a:ext>
                  </a:extLst>
                </p:cNvPr>
                <p:cNvSpPr/>
                <p:nvPr/>
              </p:nvSpPr>
              <p:spPr>
                <a:xfrm>
                  <a:off x="5669651" y="4880943"/>
                  <a:ext cx="429650" cy="650143"/>
                </a:xfrm>
                <a:custGeom>
                  <a:avLst/>
                  <a:gdLst>
                    <a:gd name="connsiteX0" fmla="*/ 429651 w 429650"/>
                    <a:gd name="connsiteY0" fmla="*/ 498276 h 650143"/>
                    <a:gd name="connsiteX1" fmla="*/ 429651 w 429650"/>
                    <a:gd name="connsiteY1" fmla="*/ 546849 h 650143"/>
                    <a:gd name="connsiteX2" fmla="*/ 425660 w 429650"/>
                    <a:gd name="connsiteY2" fmla="*/ 559213 h 650143"/>
                    <a:gd name="connsiteX3" fmla="*/ 409758 w 429650"/>
                    <a:gd name="connsiteY3" fmla="*/ 578110 h 650143"/>
                    <a:gd name="connsiteX4" fmla="*/ 350711 w 429650"/>
                    <a:gd name="connsiteY4" fmla="*/ 623258 h 650143"/>
                    <a:gd name="connsiteX5" fmla="*/ 343679 w 429650"/>
                    <a:gd name="connsiteY5" fmla="*/ 650144 h 650143"/>
                    <a:gd name="connsiteX6" fmla="*/ 315169 w 429650"/>
                    <a:gd name="connsiteY6" fmla="*/ 635369 h 650143"/>
                    <a:gd name="connsiteX7" fmla="*/ 299521 w 429650"/>
                    <a:gd name="connsiteY7" fmla="*/ 599796 h 650143"/>
                    <a:gd name="connsiteX8" fmla="*/ 257897 w 429650"/>
                    <a:gd name="connsiteY8" fmla="*/ 566696 h 650143"/>
                    <a:gd name="connsiteX9" fmla="*/ 223178 w 429650"/>
                    <a:gd name="connsiteY9" fmla="*/ 518948 h 650143"/>
                    <a:gd name="connsiteX10" fmla="*/ 193592 w 429650"/>
                    <a:gd name="connsiteY10" fmla="*/ 489462 h 650143"/>
                    <a:gd name="connsiteX11" fmla="*/ 158874 w 429650"/>
                    <a:gd name="connsiteY11" fmla="*/ 469425 h 650143"/>
                    <a:gd name="connsiteX12" fmla="*/ 138917 w 429650"/>
                    <a:gd name="connsiteY12" fmla="*/ 437276 h 650143"/>
                    <a:gd name="connsiteX13" fmla="*/ 103312 w 429650"/>
                    <a:gd name="connsiteY13" fmla="*/ 412990 h 650143"/>
                    <a:gd name="connsiteX14" fmla="*/ 97293 w 429650"/>
                    <a:gd name="connsiteY14" fmla="*/ 388704 h 650143"/>
                    <a:gd name="connsiteX15" fmla="*/ 69544 w 429650"/>
                    <a:gd name="connsiteY15" fmla="*/ 371329 h 650143"/>
                    <a:gd name="connsiteX16" fmla="*/ 51298 w 429650"/>
                    <a:gd name="connsiteY16" fmla="*/ 330493 h 650143"/>
                    <a:gd name="connsiteX17" fmla="*/ 30518 w 429650"/>
                    <a:gd name="connsiteY17" fmla="*/ 311470 h 650143"/>
                    <a:gd name="connsiteX18" fmla="*/ 21014 w 429650"/>
                    <a:gd name="connsiteY18" fmla="*/ 268859 h 650143"/>
                    <a:gd name="connsiteX19" fmla="*/ 5366 w 429650"/>
                    <a:gd name="connsiteY19" fmla="*/ 237598 h 650143"/>
                    <a:gd name="connsiteX20" fmla="*/ 46166 w 429650"/>
                    <a:gd name="connsiteY20" fmla="*/ 215024 h 650143"/>
                    <a:gd name="connsiteX21" fmla="*/ 56556 w 429650"/>
                    <a:gd name="connsiteY21" fmla="*/ 162140 h 650143"/>
                    <a:gd name="connsiteX22" fmla="*/ 47750 w 429650"/>
                    <a:gd name="connsiteY22" fmla="*/ 98666 h 650143"/>
                    <a:gd name="connsiteX23" fmla="*/ 36156 w 429650"/>
                    <a:gd name="connsiteY23" fmla="*/ 81482 h 650143"/>
                    <a:gd name="connsiteX24" fmla="*/ 36219 w 429650"/>
                    <a:gd name="connsiteY24" fmla="*/ 81482 h 650143"/>
                    <a:gd name="connsiteX25" fmla="*/ 102488 w 429650"/>
                    <a:gd name="connsiteY25" fmla="*/ 18770 h 650143"/>
                    <a:gd name="connsiteX26" fmla="*/ 171925 w 429650"/>
                    <a:gd name="connsiteY26" fmla="*/ 8370 h 650143"/>
                    <a:gd name="connsiteX27" fmla="*/ 196380 w 429650"/>
                    <a:gd name="connsiteY27" fmla="*/ 0 h 650143"/>
                    <a:gd name="connsiteX28" fmla="*/ 196380 w 429650"/>
                    <a:gd name="connsiteY28" fmla="*/ 25681 h 650143"/>
                    <a:gd name="connsiteX29" fmla="*/ 181491 w 429650"/>
                    <a:gd name="connsiteY29" fmla="*/ 42168 h 650143"/>
                    <a:gd name="connsiteX30" fmla="*/ 166730 w 429650"/>
                    <a:gd name="connsiteY30" fmla="*/ 81419 h 650143"/>
                    <a:gd name="connsiteX31" fmla="*/ 166730 w 429650"/>
                    <a:gd name="connsiteY31" fmla="*/ 117689 h 650143"/>
                    <a:gd name="connsiteX32" fmla="*/ 214372 w 429650"/>
                    <a:gd name="connsiteY32" fmla="*/ 127264 h 650143"/>
                    <a:gd name="connsiteX33" fmla="*/ 237117 w 429650"/>
                    <a:gd name="connsiteY33" fmla="*/ 145400 h 650143"/>
                    <a:gd name="connsiteX34" fmla="*/ 222292 w 429650"/>
                    <a:gd name="connsiteY34" fmla="*/ 168924 h 650143"/>
                    <a:gd name="connsiteX35" fmla="*/ 230971 w 429650"/>
                    <a:gd name="connsiteY35" fmla="*/ 197586 h 650143"/>
                    <a:gd name="connsiteX36" fmla="*/ 223242 w 429650"/>
                    <a:gd name="connsiteY36" fmla="*/ 235822 h 650143"/>
                    <a:gd name="connsiteX37" fmla="*/ 269174 w 429650"/>
                    <a:gd name="connsiteY37" fmla="*/ 257509 h 650143"/>
                    <a:gd name="connsiteX38" fmla="*/ 302625 w 429650"/>
                    <a:gd name="connsiteY38" fmla="*/ 275327 h 650143"/>
                    <a:gd name="connsiteX39" fmla="*/ 332465 w 429650"/>
                    <a:gd name="connsiteY39" fmla="*/ 296632 h 650143"/>
                    <a:gd name="connsiteX40" fmla="*/ 341842 w 429650"/>
                    <a:gd name="connsiteY40" fmla="*/ 309568 h 650143"/>
                    <a:gd name="connsiteX41" fmla="*/ 347290 w 429650"/>
                    <a:gd name="connsiteY41" fmla="*/ 329606 h 650143"/>
                    <a:gd name="connsiteX42" fmla="*/ 325559 w 429650"/>
                    <a:gd name="connsiteY42" fmla="*/ 374754 h 650143"/>
                    <a:gd name="connsiteX43" fmla="*/ 354259 w 429650"/>
                    <a:gd name="connsiteY43" fmla="*/ 398215 h 650143"/>
                    <a:gd name="connsiteX44" fmla="*/ 354259 w 429650"/>
                    <a:gd name="connsiteY44" fmla="*/ 433788 h 650143"/>
                    <a:gd name="connsiteX45" fmla="*/ 374913 w 429650"/>
                    <a:gd name="connsiteY45" fmla="*/ 422565 h 650143"/>
                    <a:gd name="connsiteX46" fmla="*/ 397973 w 429650"/>
                    <a:gd name="connsiteY46" fmla="*/ 445646 h 650143"/>
                    <a:gd name="connsiteX47" fmla="*/ 429651 w 429650"/>
                    <a:gd name="connsiteY47" fmla="*/ 498276 h 6501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429650" h="650143">
                      <a:moveTo>
                        <a:pt x="429651" y="498276"/>
                      </a:moveTo>
                      <a:lnTo>
                        <a:pt x="429651" y="546849"/>
                      </a:lnTo>
                      <a:cubicBezTo>
                        <a:pt x="429651" y="550019"/>
                        <a:pt x="429017" y="553824"/>
                        <a:pt x="425660" y="559213"/>
                      </a:cubicBezTo>
                      <a:cubicBezTo>
                        <a:pt x="422745" y="563906"/>
                        <a:pt x="417867" y="569993"/>
                        <a:pt x="409758" y="578110"/>
                      </a:cubicBezTo>
                      <a:cubicBezTo>
                        <a:pt x="392398" y="595484"/>
                        <a:pt x="350711" y="609371"/>
                        <a:pt x="350711" y="623258"/>
                      </a:cubicBezTo>
                      <a:cubicBezTo>
                        <a:pt x="350711" y="637081"/>
                        <a:pt x="343679" y="650144"/>
                        <a:pt x="343679" y="650144"/>
                      </a:cubicBezTo>
                      <a:cubicBezTo>
                        <a:pt x="333922" y="647480"/>
                        <a:pt x="322709" y="642788"/>
                        <a:pt x="315169" y="635369"/>
                      </a:cubicBezTo>
                      <a:cubicBezTo>
                        <a:pt x="299521" y="619707"/>
                        <a:pt x="311241" y="611464"/>
                        <a:pt x="299521" y="599796"/>
                      </a:cubicBezTo>
                      <a:cubicBezTo>
                        <a:pt x="287800" y="588002"/>
                        <a:pt x="273419" y="582422"/>
                        <a:pt x="257897" y="566696"/>
                      </a:cubicBezTo>
                      <a:cubicBezTo>
                        <a:pt x="242185" y="551161"/>
                        <a:pt x="236103" y="531947"/>
                        <a:pt x="223178" y="518948"/>
                      </a:cubicBezTo>
                      <a:cubicBezTo>
                        <a:pt x="210064" y="505949"/>
                        <a:pt x="207910" y="503730"/>
                        <a:pt x="193592" y="489462"/>
                      </a:cubicBezTo>
                      <a:cubicBezTo>
                        <a:pt x="179274" y="475132"/>
                        <a:pt x="171101" y="496374"/>
                        <a:pt x="158874" y="469425"/>
                      </a:cubicBezTo>
                      <a:cubicBezTo>
                        <a:pt x="146773" y="442539"/>
                        <a:pt x="153299" y="451607"/>
                        <a:pt x="138917" y="437276"/>
                      </a:cubicBezTo>
                      <a:cubicBezTo>
                        <a:pt x="124599" y="423009"/>
                        <a:pt x="108127" y="417809"/>
                        <a:pt x="103312" y="412990"/>
                      </a:cubicBezTo>
                      <a:cubicBezTo>
                        <a:pt x="98560" y="408234"/>
                        <a:pt x="106353" y="397772"/>
                        <a:pt x="97293" y="388704"/>
                      </a:cubicBezTo>
                      <a:cubicBezTo>
                        <a:pt x="88234" y="379636"/>
                        <a:pt x="80821" y="382616"/>
                        <a:pt x="69544" y="371329"/>
                      </a:cubicBezTo>
                      <a:cubicBezTo>
                        <a:pt x="58203" y="360106"/>
                        <a:pt x="57380" y="345268"/>
                        <a:pt x="51298" y="330493"/>
                      </a:cubicBezTo>
                      <a:cubicBezTo>
                        <a:pt x="45216" y="315782"/>
                        <a:pt x="40021" y="343556"/>
                        <a:pt x="30518" y="311470"/>
                      </a:cubicBezTo>
                      <a:cubicBezTo>
                        <a:pt x="21014" y="279258"/>
                        <a:pt x="40908" y="288770"/>
                        <a:pt x="21014" y="268859"/>
                      </a:cubicBezTo>
                      <a:cubicBezTo>
                        <a:pt x="1058" y="248884"/>
                        <a:pt x="-5848" y="237598"/>
                        <a:pt x="5366" y="237598"/>
                      </a:cubicBezTo>
                      <a:cubicBezTo>
                        <a:pt x="16580" y="237598"/>
                        <a:pt x="41795" y="236773"/>
                        <a:pt x="46166" y="215024"/>
                      </a:cubicBezTo>
                      <a:cubicBezTo>
                        <a:pt x="50474" y="193338"/>
                        <a:pt x="56556" y="185474"/>
                        <a:pt x="56556" y="162140"/>
                      </a:cubicBezTo>
                      <a:cubicBezTo>
                        <a:pt x="56556" y="138615"/>
                        <a:pt x="60864" y="111665"/>
                        <a:pt x="47750" y="98666"/>
                      </a:cubicBezTo>
                      <a:cubicBezTo>
                        <a:pt x="44392" y="95306"/>
                        <a:pt x="40464" y="89028"/>
                        <a:pt x="36156" y="81482"/>
                      </a:cubicBezTo>
                      <a:lnTo>
                        <a:pt x="36219" y="81482"/>
                      </a:lnTo>
                      <a:cubicBezTo>
                        <a:pt x="49777" y="67849"/>
                        <a:pt x="85953" y="35193"/>
                        <a:pt x="102488" y="18770"/>
                      </a:cubicBezTo>
                      <a:cubicBezTo>
                        <a:pt x="118960" y="2283"/>
                        <a:pt x="147597" y="8370"/>
                        <a:pt x="171925" y="8370"/>
                      </a:cubicBezTo>
                      <a:cubicBezTo>
                        <a:pt x="184279" y="8370"/>
                        <a:pt x="191818" y="5200"/>
                        <a:pt x="196380" y="0"/>
                      </a:cubicBezTo>
                      <a:cubicBezTo>
                        <a:pt x="196380" y="0"/>
                        <a:pt x="202968" y="19150"/>
                        <a:pt x="196380" y="25681"/>
                      </a:cubicBezTo>
                      <a:cubicBezTo>
                        <a:pt x="189791" y="32212"/>
                        <a:pt x="181491" y="21243"/>
                        <a:pt x="181491" y="42168"/>
                      </a:cubicBezTo>
                      <a:cubicBezTo>
                        <a:pt x="181491" y="62967"/>
                        <a:pt x="179654" y="68546"/>
                        <a:pt x="166730" y="81419"/>
                      </a:cubicBezTo>
                      <a:cubicBezTo>
                        <a:pt x="153869" y="94354"/>
                        <a:pt x="149371" y="117689"/>
                        <a:pt x="166730" y="117689"/>
                      </a:cubicBezTo>
                      <a:cubicBezTo>
                        <a:pt x="184089" y="117689"/>
                        <a:pt x="189284" y="115977"/>
                        <a:pt x="214372" y="127264"/>
                      </a:cubicBezTo>
                      <a:cubicBezTo>
                        <a:pt x="239651" y="138488"/>
                        <a:pt x="243199" y="139312"/>
                        <a:pt x="237117" y="145400"/>
                      </a:cubicBezTo>
                      <a:cubicBezTo>
                        <a:pt x="230971" y="151550"/>
                        <a:pt x="217033" y="152375"/>
                        <a:pt x="222292" y="168924"/>
                      </a:cubicBezTo>
                      <a:cubicBezTo>
                        <a:pt x="227487" y="185411"/>
                        <a:pt x="245289" y="183255"/>
                        <a:pt x="230971" y="197586"/>
                      </a:cubicBezTo>
                      <a:cubicBezTo>
                        <a:pt x="216653" y="211853"/>
                        <a:pt x="202778" y="215341"/>
                        <a:pt x="223242" y="235822"/>
                      </a:cubicBezTo>
                      <a:cubicBezTo>
                        <a:pt x="243579" y="256177"/>
                        <a:pt x="245733" y="249709"/>
                        <a:pt x="269174" y="257509"/>
                      </a:cubicBezTo>
                      <a:cubicBezTo>
                        <a:pt x="292678" y="265308"/>
                        <a:pt x="288307" y="260996"/>
                        <a:pt x="302625" y="275327"/>
                      </a:cubicBezTo>
                      <a:cubicBezTo>
                        <a:pt x="316943" y="289658"/>
                        <a:pt x="323405" y="287501"/>
                        <a:pt x="332465" y="296632"/>
                      </a:cubicBezTo>
                      <a:cubicBezTo>
                        <a:pt x="336330" y="300310"/>
                        <a:pt x="339434" y="304876"/>
                        <a:pt x="341842" y="309568"/>
                      </a:cubicBezTo>
                      <a:cubicBezTo>
                        <a:pt x="345326" y="316353"/>
                        <a:pt x="347290" y="323518"/>
                        <a:pt x="347290" y="329606"/>
                      </a:cubicBezTo>
                      <a:cubicBezTo>
                        <a:pt x="347290" y="340068"/>
                        <a:pt x="312572" y="351292"/>
                        <a:pt x="325559" y="374754"/>
                      </a:cubicBezTo>
                      <a:cubicBezTo>
                        <a:pt x="338610" y="398215"/>
                        <a:pt x="354259" y="373929"/>
                        <a:pt x="354259" y="398215"/>
                      </a:cubicBezTo>
                      <a:cubicBezTo>
                        <a:pt x="354259" y="422565"/>
                        <a:pt x="339497" y="429477"/>
                        <a:pt x="354259" y="433788"/>
                      </a:cubicBezTo>
                      <a:cubicBezTo>
                        <a:pt x="369021" y="438100"/>
                        <a:pt x="362748" y="410263"/>
                        <a:pt x="374913" y="422565"/>
                      </a:cubicBezTo>
                      <a:cubicBezTo>
                        <a:pt x="387140" y="434739"/>
                        <a:pt x="390561" y="409629"/>
                        <a:pt x="397973" y="445646"/>
                      </a:cubicBezTo>
                      <a:cubicBezTo>
                        <a:pt x="405386" y="481790"/>
                        <a:pt x="429651" y="477415"/>
                        <a:pt x="429651" y="498276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4" name="Forma libre 340">
                  <a:extLst>
                    <a:ext uri="{FF2B5EF4-FFF2-40B4-BE49-F238E27FC236}">
                      <a16:creationId xmlns:a16="http://schemas.microsoft.com/office/drawing/2014/main" id="{77298B16-734F-3F46-4C2E-9D0DF0E2BFA6}"/>
                    </a:ext>
                  </a:extLst>
                </p:cNvPr>
                <p:cNvSpPr/>
                <p:nvPr/>
              </p:nvSpPr>
              <p:spPr>
                <a:xfrm>
                  <a:off x="5290835" y="4161302"/>
                  <a:ext cx="615953" cy="801122"/>
                </a:xfrm>
                <a:custGeom>
                  <a:avLst/>
                  <a:gdLst>
                    <a:gd name="connsiteX0" fmla="*/ 609787 w 615953"/>
                    <a:gd name="connsiteY0" fmla="*/ 641139 h 801122"/>
                    <a:gd name="connsiteX1" fmla="*/ 609787 w 615953"/>
                    <a:gd name="connsiteY1" fmla="*/ 670625 h 801122"/>
                    <a:gd name="connsiteX2" fmla="*/ 581214 w 615953"/>
                    <a:gd name="connsiteY2" fmla="*/ 699286 h 801122"/>
                    <a:gd name="connsiteX3" fmla="*/ 575259 w 615953"/>
                    <a:gd name="connsiteY3" fmla="*/ 719641 h 801122"/>
                    <a:gd name="connsiteX4" fmla="*/ 550804 w 615953"/>
                    <a:gd name="connsiteY4" fmla="*/ 728011 h 801122"/>
                    <a:gd name="connsiteX5" fmla="*/ 481367 w 615953"/>
                    <a:gd name="connsiteY5" fmla="*/ 738410 h 801122"/>
                    <a:gd name="connsiteX6" fmla="*/ 415035 w 615953"/>
                    <a:gd name="connsiteY6" fmla="*/ 801123 h 801122"/>
                    <a:gd name="connsiteX7" fmla="*/ 414972 w 615953"/>
                    <a:gd name="connsiteY7" fmla="*/ 801123 h 801122"/>
                    <a:gd name="connsiteX8" fmla="*/ 373728 w 615953"/>
                    <a:gd name="connsiteY8" fmla="*/ 739298 h 801122"/>
                    <a:gd name="connsiteX9" fmla="*/ 339010 w 615953"/>
                    <a:gd name="connsiteY9" fmla="*/ 663650 h 801122"/>
                    <a:gd name="connsiteX10" fmla="*/ 281737 w 615953"/>
                    <a:gd name="connsiteY10" fmla="*/ 591553 h 801122"/>
                    <a:gd name="connsiteX11" fmla="*/ 276542 w 615953"/>
                    <a:gd name="connsiteY11" fmla="*/ 548180 h 801122"/>
                    <a:gd name="connsiteX12" fmla="*/ 223705 w 615953"/>
                    <a:gd name="connsiteY12" fmla="*/ 503032 h 801122"/>
                    <a:gd name="connsiteX13" fmla="*/ 204508 w 615953"/>
                    <a:gd name="connsiteY13" fmla="*/ 476907 h 801122"/>
                    <a:gd name="connsiteX14" fmla="*/ 185502 w 615953"/>
                    <a:gd name="connsiteY14" fmla="*/ 437022 h 801122"/>
                    <a:gd name="connsiteX15" fmla="*/ 174162 w 615953"/>
                    <a:gd name="connsiteY15" fmla="*/ 387436 h 801122"/>
                    <a:gd name="connsiteX16" fmla="*/ 140330 w 615953"/>
                    <a:gd name="connsiteY16" fmla="*/ 323138 h 801122"/>
                    <a:gd name="connsiteX17" fmla="*/ 81284 w 615953"/>
                    <a:gd name="connsiteY17" fmla="*/ 283126 h 801122"/>
                    <a:gd name="connsiteX18" fmla="*/ 65572 w 615953"/>
                    <a:gd name="connsiteY18" fmla="*/ 247490 h 801122"/>
                    <a:gd name="connsiteX19" fmla="*/ 64748 w 615953"/>
                    <a:gd name="connsiteY19" fmla="*/ 211092 h 801122"/>
                    <a:gd name="connsiteX20" fmla="*/ 50874 w 615953"/>
                    <a:gd name="connsiteY20" fmla="*/ 155482 h 801122"/>
                    <a:gd name="connsiteX21" fmla="*/ 0 w 615953"/>
                    <a:gd name="connsiteY21" fmla="*/ 94291 h 801122"/>
                    <a:gd name="connsiteX22" fmla="*/ 14445 w 615953"/>
                    <a:gd name="connsiteY22" fmla="*/ 63347 h 801122"/>
                    <a:gd name="connsiteX23" fmla="*/ 14445 w 615953"/>
                    <a:gd name="connsiteY23" fmla="*/ 27774 h 801122"/>
                    <a:gd name="connsiteX24" fmla="*/ 48276 w 615953"/>
                    <a:gd name="connsiteY24" fmla="*/ 13824 h 801122"/>
                    <a:gd name="connsiteX25" fmla="*/ 69120 w 615953"/>
                    <a:gd name="connsiteY25" fmla="*/ 13824 h 801122"/>
                    <a:gd name="connsiteX26" fmla="*/ 63038 w 615953"/>
                    <a:gd name="connsiteY26" fmla="*/ 31261 h 801122"/>
                    <a:gd name="connsiteX27" fmla="*/ 39660 w 615953"/>
                    <a:gd name="connsiteY27" fmla="*/ 57323 h 801122"/>
                    <a:gd name="connsiteX28" fmla="*/ 62151 w 615953"/>
                    <a:gd name="connsiteY28" fmla="*/ 66771 h 801122"/>
                    <a:gd name="connsiteX29" fmla="*/ 68233 w 615953"/>
                    <a:gd name="connsiteY29" fmla="*/ 87696 h 801122"/>
                    <a:gd name="connsiteX30" fmla="*/ 76912 w 615953"/>
                    <a:gd name="connsiteY30" fmla="*/ 121557 h 801122"/>
                    <a:gd name="connsiteX31" fmla="*/ 109857 w 615953"/>
                    <a:gd name="connsiteY31" fmla="*/ 111982 h 801122"/>
                    <a:gd name="connsiteX32" fmla="*/ 179293 w 615953"/>
                    <a:gd name="connsiteY32" fmla="*/ 62522 h 801122"/>
                    <a:gd name="connsiteX33" fmla="*/ 174985 w 615953"/>
                    <a:gd name="connsiteY33" fmla="*/ 39061 h 801122"/>
                    <a:gd name="connsiteX34" fmla="*/ 247019 w 615953"/>
                    <a:gd name="connsiteY34" fmla="*/ 0 h 801122"/>
                    <a:gd name="connsiteX35" fmla="*/ 280787 w 615953"/>
                    <a:gd name="connsiteY35" fmla="*/ 18199 h 801122"/>
                    <a:gd name="connsiteX36" fmla="*/ 305052 w 615953"/>
                    <a:gd name="connsiteY36" fmla="*/ 37349 h 801122"/>
                    <a:gd name="connsiteX37" fmla="*/ 325072 w 615953"/>
                    <a:gd name="connsiteY37" fmla="*/ 125552 h 801122"/>
                    <a:gd name="connsiteX38" fmla="*/ 349337 w 615953"/>
                    <a:gd name="connsiteY38" fmla="*/ 177104 h 801122"/>
                    <a:gd name="connsiteX39" fmla="*/ 372714 w 615953"/>
                    <a:gd name="connsiteY39" fmla="*/ 226564 h 801122"/>
                    <a:gd name="connsiteX40" fmla="*/ 371891 w 615953"/>
                    <a:gd name="connsiteY40" fmla="*/ 227515 h 801122"/>
                    <a:gd name="connsiteX41" fmla="*/ 387539 w 615953"/>
                    <a:gd name="connsiteY41" fmla="*/ 323074 h 801122"/>
                    <a:gd name="connsiteX42" fmla="*/ 415289 w 615953"/>
                    <a:gd name="connsiteY42" fmla="*/ 350848 h 801122"/>
                    <a:gd name="connsiteX43" fmla="*/ 441327 w 615953"/>
                    <a:gd name="connsiteY43" fmla="*/ 404747 h 801122"/>
                    <a:gd name="connsiteX44" fmla="*/ 474335 w 615953"/>
                    <a:gd name="connsiteY44" fmla="*/ 460357 h 801122"/>
                    <a:gd name="connsiteX45" fmla="*/ 517733 w 615953"/>
                    <a:gd name="connsiteY45" fmla="*/ 460357 h 801122"/>
                    <a:gd name="connsiteX46" fmla="*/ 574498 w 615953"/>
                    <a:gd name="connsiteY46" fmla="*/ 479443 h 801122"/>
                    <a:gd name="connsiteX47" fmla="*/ 574498 w 615953"/>
                    <a:gd name="connsiteY47" fmla="*/ 517680 h 801122"/>
                    <a:gd name="connsiteX48" fmla="*/ 592428 w 615953"/>
                    <a:gd name="connsiteY48" fmla="*/ 576778 h 801122"/>
                    <a:gd name="connsiteX49" fmla="*/ 609787 w 615953"/>
                    <a:gd name="connsiteY49" fmla="*/ 641139 h 80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</a:cxnLst>
                  <a:rect l="l" t="t" r="r" b="b"/>
                  <a:pathLst>
                    <a:path w="615953" h="801122">
                      <a:moveTo>
                        <a:pt x="609787" y="641139"/>
                      </a:moveTo>
                      <a:cubicBezTo>
                        <a:pt x="609787" y="655026"/>
                        <a:pt x="623662" y="656738"/>
                        <a:pt x="609787" y="670625"/>
                      </a:cubicBezTo>
                      <a:cubicBezTo>
                        <a:pt x="595912" y="684512"/>
                        <a:pt x="581214" y="682799"/>
                        <a:pt x="581214" y="699286"/>
                      </a:cubicBezTo>
                      <a:cubicBezTo>
                        <a:pt x="581214" y="707466"/>
                        <a:pt x="579757" y="714505"/>
                        <a:pt x="575259" y="719641"/>
                      </a:cubicBezTo>
                      <a:cubicBezTo>
                        <a:pt x="570761" y="724840"/>
                        <a:pt x="563095" y="728011"/>
                        <a:pt x="550804" y="728011"/>
                      </a:cubicBezTo>
                      <a:cubicBezTo>
                        <a:pt x="526539" y="728011"/>
                        <a:pt x="497903" y="721924"/>
                        <a:pt x="481367" y="738410"/>
                      </a:cubicBezTo>
                      <a:cubicBezTo>
                        <a:pt x="464832" y="754897"/>
                        <a:pt x="428656" y="787490"/>
                        <a:pt x="415035" y="801123"/>
                      </a:cubicBezTo>
                      <a:lnTo>
                        <a:pt x="414972" y="801123"/>
                      </a:lnTo>
                      <a:cubicBezTo>
                        <a:pt x="402618" y="779563"/>
                        <a:pt x="387223" y="747034"/>
                        <a:pt x="373728" y="739298"/>
                      </a:cubicBezTo>
                      <a:cubicBezTo>
                        <a:pt x="355545" y="728899"/>
                        <a:pt x="352884" y="668913"/>
                        <a:pt x="339010" y="663650"/>
                      </a:cubicBezTo>
                      <a:cubicBezTo>
                        <a:pt x="325199" y="658514"/>
                        <a:pt x="286932" y="608166"/>
                        <a:pt x="281737" y="591553"/>
                      </a:cubicBezTo>
                      <a:cubicBezTo>
                        <a:pt x="276542" y="575066"/>
                        <a:pt x="292508" y="564286"/>
                        <a:pt x="276542" y="548180"/>
                      </a:cubicBezTo>
                      <a:cubicBezTo>
                        <a:pt x="260514" y="532074"/>
                        <a:pt x="233145" y="520406"/>
                        <a:pt x="223705" y="503032"/>
                      </a:cubicBezTo>
                      <a:cubicBezTo>
                        <a:pt x="214075" y="485658"/>
                        <a:pt x="223705" y="496057"/>
                        <a:pt x="204508" y="476907"/>
                      </a:cubicBezTo>
                      <a:cubicBezTo>
                        <a:pt x="185502" y="457821"/>
                        <a:pt x="185502" y="456045"/>
                        <a:pt x="185502" y="437022"/>
                      </a:cubicBezTo>
                      <a:cubicBezTo>
                        <a:pt x="185502" y="417872"/>
                        <a:pt x="186326" y="420472"/>
                        <a:pt x="174162" y="387436"/>
                      </a:cubicBezTo>
                      <a:cubicBezTo>
                        <a:pt x="161997" y="354462"/>
                        <a:pt x="175935" y="339688"/>
                        <a:pt x="140330" y="323138"/>
                      </a:cubicBezTo>
                      <a:cubicBezTo>
                        <a:pt x="104725" y="306651"/>
                        <a:pt x="92561" y="294476"/>
                        <a:pt x="81284" y="283126"/>
                      </a:cubicBezTo>
                      <a:cubicBezTo>
                        <a:pt x="69943" y="271839"/>
                        <a:pt x="56069" y="257064"/>
                        <a:pt x="65572" y="247490"/>
                      </a:cubicBezTo>
                      <a:cubicBezTo>
                        <a:pt x="75202" y="237978"/>
                        <a:pt x="78623" y="242353"/>
                        <a:pt x="64748" y="211092"/>
                      </a:cubicBezTo>
                      <a:cubicBezTo>
                        <a:pt x="50874" y="179831"/>
                        <a:pt x="71654" y="176407"/>
                        <a:pt x="50874" y="155482"/>
                      </a:cubicBezTo>
                      <a:cubicBezTo>
                        <a:pt x="33008" y="137663"/>
                        <a:pt x="17676" y="121621"/>
                        <a:pt x="0" y="94291"/>
                      </a:cubicBezTo>
                      <a:cubicBezTo>
                        <a:pt x="0" y="94291"/>
                        <a:pt x="5765" y="88521"/>
                        <a:pt x="14445" y="63347"/>
                      </a:cubicBezTo>
                      <a:cubicBezTo>
                        <a:pt x="23124" y="38173"/>
                        <a:pt x="14445" y="39948"/>
                        <a:pt x="14445" y="27774"/>
                      </a:cubicBezTo>
                      <a:cubicBezTo>
                        <a:pt x="14445" y="15599"/>
                        <a:pt x="41814" y="7356"/>
                        <a:pt x="48276" y="13824"/>
                      </a:cubicBezTo>
                      <a:cubicBezTo>
                        <a:pt x="54802" y="20355"/>
                        <a:pt x="65635" y="13824"/>
                        <a:pt x="69120" y="13824"/>
                      </a:cubicBezTo>
                      <a:cubicBezTo>
                        <a:pt x="72541" y="13824"/>
                        <a:pt x="70450" y="23842"/>
                        <a:pt x="63038" y="31261"/>
                      </a:cubicBezTo>
                      <a:cubicBezTo>
                        <a:pt x="55689" y="38617"/>
                        <a:pt x="39660" y="45148"/>
                        <a:pt x="39660" y="57323"/>
                      </a:cubicBezTo>
                      <a:cubicBezTo>
                        <a:pt x="39660" y="69498"/>
                        <a:pt x="49163" y="66771"/>
                        <a:pt x="62151" y="66771"/>
                      </a:cubicBezTo>
                      <a:cubicBezTo>
                        <a:pt x="75202" y="66771"/>
                        <a:pt x="72541" y="83384"/>
                        <a:pt x="68233" y="87696"/>
                      </a:cubicBezTo>
                      <a:cubicBezTo>
                        <a:pt x="63925" y="92072"/>
                        <a:pt x="66966" y="111538"/>
                        <a:pt x="76912" y="121557"/>
                      </a:cubicBezTo>
                      <a:cubicBezTo>
                        <a:pt x="86922" y="131513"/>
                        <a:pt x="101240" y="120733"/>
                        <a:pt x="109857" y="111982"/>
                      </a:cubicBezTo>
                      <a:cubicBezTo>
                        <a:pt x="118536" y="103295"/>
                        <a:pt x="158450" y="74697"/>
                        <a:pt x="179293" y="62522"/>
                      </a:cubicBezTo>
                      <a:cubicBezTo>
                        <a:pt x="200137" y="50348"/>
                        <a:pt x="174985" y="58147"/>
                        <a:pt x="174985" y="39061"/>
                      </a:cubicBezTo>
                      <a:cubicBezTo>
                        <a:pt x="174985" y="20038"/>
                        <a:pt x="247019" y="0"/>
                        <a:pt x="247019" y="0"/>
                      </a:cubicBezTo>
                      <a:cubicBezTo>
                        <a:pt x="247019" y="21686"/>
                        <a:pt x="265709" y="3044"/>
                        <a:pt x="280787" y="18199"/>
                      </a:cubicBezTo>
                      <a:cubicBezTo>
                        <a:pt x="295992" y="33417"/>
                        <a:pt x="287693" y="42485"/>
                        <a:pt x="305052" y="37349"/>
                      </a:cubicBezTo>
                      <a:cubicBezTo>
                        <a:pt x="305052" y="37349"/>
                        <a:pt x="325072" y="94798"/>
                        <a:pt x="325072" y="125552"/>
                      </a:cubicBezTo>
                      <a:cubicBezTo>
                        <a:pt x="325072" y="156306"/>
                        <a:pt x="349337" y="142419"/>
                        <a:pt x="349337" y="177104"/>
                      </a:cubicBezTo>
                      <a:cubicBezTo>
                        <a:pt x="349337" y="211029"/>
                        <a:pt x="383231" y="214390"/>
                        <a:pt x="372714" y="226564"/>
                      </a:cubicBezTo>
                      <a:cubicBezTo>
                        <a:pt x="372208" y="227135"/>
                        <a:pt x="371891" y="227515"/>
                        <a:pt x="371891" y="227515"/>
                      </a:cubicBezTo>
                      <a:cubicBezTo>
                        <a:pt x="358903" y="240515"/>
                        <a:pt x="387539" y="297013"/>
                        <a:pt x="387539" y="323074"/>
                      </a:cubicBezTo>
                      <a:cubicBezTo>
                        <a:pt x="387539" y="349136"/>
                        <a:pt x="398753" y="334298"/>
                        <a:pt x="415289" y="350848"/>
                      </a:cubicBezTo>
                      <a:cubicBezTo>
                        <a:pt x="431761" y="367398"/>
                        <a:pt x="427453" y="366510"/>
                        <a:pt x="441327" y="404747"/>
                      </a:cubicBezTo>
                      <a:cubicBezTo>
                        <a:pt x="455265" y="442920"/>
                        <a:pt x="448296" y="460357"/>
                        <a:pt x="474335" y="460357"/>
                      </a:cubicBezTo>
                      <a:cubicBezTo>
                        <a:pt x="500374" y="460357"/>
                        <a:pt x="495939" y="438671"/>
                        <a:pt x="517733" y="460357"/>
                      </a:cubicBezTo>
                      <a:cubicBezTo>
                        <a:pt x="539463" y="482107"/>
                        <a:pt x="574498" y="465620"/>
                        <a:pt x="574498" y="479443"/>
                      </a:cubicBezTo>
                      <a:cubicBezTo>
                        <a:pt x="574498" y="493394"/>
                        <a:pt x="556823" y="500052"/>
                        <a:pt x="574498" y="517680"/>
                      </a:cubicBezTo>
                      <a:cubicBezTo>
                        <a:pt x="592111" y="535371"/>
                        <a:pt x="592428" y="543741"/>
                        <a:pt x="592428" y="576778"/>
                      </a:cubicBezTo>
                      <a:cubicBezTo>
                        <a:pt x="592428" y="609815"/>
                        <a:pt x="609787" y="627189"/>
                        <a:pt x="609787" y="641139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5" name="Forma libre 341">
                  <a:extLst>
                    <a:ext uri="{FF2B5EF4-FFF2-40B4-BE49-F238E27FC236}">
                      <a16:creationId xmlns:a16="http://schemas.microsoft.com/office/drawing/2014/main" id="{3DC01B45-70A3-5A9F-225C-20E2440A26EB}"/>
                    </a:ext>
                  </a:extLst>
                </p:cNvPr>
                <p:cNvSpPr/>
                <p:nvPr/>
              </p:nvSpPr>
              <p:spPr>
                <a:xfrm>
                  <a:off x="4809405" y="3267559"/>
                  <a:ext cx="750969" cy="532558"/>
                </a:xfrm>
                <a:custGeom>
                  <a:avLst/>
                  <a:gdLst>
                    <a:gd name="connsiteX0" fmla="*/ 738333 w 750969"/>
                    <a:gd name="connsiteY0" fmla="*/ 336685 h 532558"/>
                    <a:gd name="connsiteX1" fmla="*/ 747520 w 750969"/>
                    <a:gd name="connsiteY1" fmla="*/ 366805 h 532558"/>
                    <a:gd name="connsiteX2" fmla="*/ 738333 w 750969"/>
                    <a:gd name="connsiteY2" fmla="*/ 383609 h 532558"/>
                    <a:gd name="connsiteX3" fmla="*/ 705959 w 750969"/>
                    <a:gd name="connsiteY3" fmla="*/ 399271 h 532558"/>
                    <a:gd name="connsiteX4" fmla="*/ 717236 w 750969"/>
                    <a:gd name="connsiteY4" fmla="*/ 410875 h 532558"/>
                    <a:gd name="connsiteX5" fmla="*/ 713055 w 750969"/>
                    <a:gd name="connsiteY5" fmla="*/ 412397 h 532558"/>
                    <a:gd name="connsiteX6" fmla="*/ 712991 w 750969"/>
                    <a:gd name="connsiteY6" fmla="*/ 412397 h 532558"/>
                    <a:gd name="connsiteX7" fmla="*/ 669847 w 750969"/>
                    <a:gd name="connsiteY7" fmla="*/ 420133 h 532558"/>
                    <a:gd name="connsiteX8" fmla="*/ 638106 w 750969"/>
                    <a:gd name="connsiteY8" fmla="*/ 425079 h 532558"/>
                    <a:gd name="connsiteX9" fmla="*/ 629554 w 750969"/>
                    <a:gd name="connsiteY9" fmla="*/ 426030 h 532558"/>
                    <a:gd name="connsiteX10" fmla="*/ 594835 w 750969"/>
                    <a:gd name="connsiteY10" fmla="*/ 364586 h 532558"/>
                    <a:gd name="connsiteX11" fmla="*/ 560117 w 750969"/>
                    <a:gd name="connsiteY11" fmla="*/ 341441 h 532558"/>
                    <a:gd name="connsiteX12" fmla="*/ 535852 w 750969"/>
                    <a:gd name="connsiteY12" fmla="*/ 296293 h 532558"/>
                    <a:gd name="connsiteX13" fmla="*/ 484915 w 750969"/>
                    <a:gd name="connsiteY13" fmla="*/ 307897 h 532558"/>
                    <a:gd name="connsiteX14" fmla="*/ 468696 w 750969"/>
                    <a:gd name="connsiteY14" fmla="*/ 332247 h 532558"/>
                    <a:gd name="connsiteX15" fmla="*/ 420040 w 750969"/>
                    <a:gd name="connsiteY15" fmla="*/ 349558 h 532558"/>
                    <a:gd name="connsiteX16" fmla="*/ 409650 w 750969"/>
                    <a:gd name="connsiteY16" fmla="*/ 399335 h 532558"/>
                    <a:gd name="connsiteX17" fmla="*/ 383041 w 750969"/>
                    <a:gd name="connsiteY17" fmla="*/ 452599 h 532558"/>
                    <a:gd name="connsiteX18" fmla="*/ 328683 w 750969"/>
                    <a:gd name="connsiteY18" fmla="*/ 471178 h 532558"/>
                    <a:gd name="connsiteX19" fmla="*/ 295105 w 750969"/>
                    <a:gd name="connsiteY19" fmla="*/ 487411 h 532558"/>
                    <a:gd name="connsiteX20" fmla="*/ 283575 w 750969"/>
                    <a:gd name="connsiteY20" fmla="*/ 519877 h 532558"/>
                    <a:gd name="connsiteX21" fmla="*/ 267673 w 750969"/>
                    <a:gd name="connsiteY21" fmla="*/ 532559 h 532558"/>
                    <a:gd name="connsiteX22" fmla="*/ 261591 w 750969"/>
                    <a:gd name="connsiteY22" fmla="*/ 505673 h 532558"/>
                    <a:gd name="connsiteX23" fmla="*/ 231180 w 750969"/>
                    <a:gd name="connsiteY23" fmla="*/ 412714 h 532558"/>
                    <a:gd name="connsiteX24" fmla="*/ 195639 w 750969"/>
                    <a:gd name="connsiteY24" fmla="*/ 351016 h 532558"/>
                    <a:gd name="connsiteX25" fmla="*/ 171311 w 750969"/>
                    <a:gd name="connsiteY25" fmla="*/ 313604 h 532558"/>
                    <a:gd name="connsiteX26" fmla="*/ 119677 w 750969"/>
                    <a:gd name="connsiteY26" fmla="*/ 261861 h 532558"/>
                    <a:gd name="connsiteX27" fmla="*/ 68930 w 750969"/>
                    <a:gd name="connsiteY27" fmla="*/ 212021 h 532558"/>
                    <a:gd name="connsiteX28" fmla="*/ 57653 w 750969"/>
                    <a:gd name="connsiteY28" fmla="*/ 200607 h 532558"/>
                    <a:gd name="connsiteX29" fmla="*/ 39850 w 750969"/>
                    <a:gd name="connsiteY29" fmla="*/ 149879 h 532558"/>
                    <a:gd name="connsiteX30" fmla="*/ 34275 w 750969"/>
                    <a:gd name="connsiteY30" fmla="*/ 113799 h 532558"/>
                    <a:gd name="connsiteX31" fmla="*/ 10897 w 750969"/>
                    <a:gd name="connsiteY31" fmla="*/ 66051 h 532558"/>
                    <a:gd name="connsiteX32" fmla="*/ 8870 w 750969"/>
                    <a:gd name="connsiteY32" fmla="*/ 63959 h 532558"/>
                    <a:gd name="connsiteX33" fmla="*/ 6589 w 750969"/>
                    <a:gd name="connsiteY33" fmla="*/ 61739 h 532558"/>
                    <a:gd name="connsiteX34" fmla="*/ 0 w 750969"/>
                    <a:gd name="connsiteY34" fmla="*/ 55081 h 532558"/>
                    <a:gd name="connsiteX35" fmla="*/ 68169 w 750969"/>
                    <a:gd name="connsiteY35" fmla="*/ 1690 h 532558"/>
                    <a:gd name="connsiteX36" fmla="*/ 101430 w 750969"/>
                    <a:gd name="connsiteY36" fmla="*/ 7587 h 532558"/>
                    <a:gd name="connsiteX37" fmla="*/ 96299 w 750969"/>
                    <a:gd name="connsiteY37" fmla="*/ 39609 h 532558"/>
                    <a:gd name="connsiteX38" fmla="*/ 101430 w 750969"/>
                    <a:gd name="connsiteY38" fmla="*/ 67383 h 532558"/>
                    <a:gd name="connsiteX39" fmla="*/ 96299 w 750969"/>
                    <a:gd name="connsiteY39" fmla="*/ 101561 h 532558"/>
                    <a:gd name="connsiteX40" fmla="*/ 127533 w 750969"/>
                    <a:gd name="connsiteY40" fmla="*/ 126481 h 532558"/>
                    <a:gd name="connsiteX41" fmla="*/ 160540 w 750969"/>
                    <a:gd name="connsiteY41" fmla="*/ 140368 h 532558"/>
                    <a:gd name="connsiteX42" fmla="*/ 173211 w 750969"/>
                    <a:gd name="connsiteY42" fmla="*/ 180316 h 532558"/>
                    <a:gd name="connsiteX43" fmla="*/ 195259 w 750969"/>
                    <a:gd name="connsiteY43" fmla="*/ 184374 h 532558"/>
                    <a:gd name="connsiteX44" fmla="*/ 210210 w 750969"/>
                    <a:gd name="connsiteY44" fmla="*/ 164083 h 532558"/>
                    <a:gd name="connsiteX45" fmla="*/ 219523 w 750969"/>
                    <a:gd name="connsiteY45" fmla="*/ 136246 h 532558"/>
                    <a:gd name="connsiteX46" fmla="*/ 261781 w 750969"/>
                    <a:gd name="connsiteY46" fmla="*/ 120647 h 532558"/>
                    <a:gd name="connsiteX47" fmla="*/ 275085 w 750969"/>
                    <a:gd name="connsiteY47" fmla="*/ 153050 h 532558"/>
                    <a:gd name="connsiteX48" fmla="*/ 301631 w 750969"/>
                    <a:gd name="connsiteY48" fmla="*/ 160532 h 532558"/>
                    <a:gd name="connsiteX49" fmla="*/ 335209 w 750969"/>
                    <a:gd name="connsiteY49" fmla="*/ 147216 h 532558"/>
                    <a:gd name="connsiteX50" fmla="*/ 352568 w 750969"/>
                    <a:gd name="connsiteY50" fmla="*/ 151908 h 532558"/>
                    <a:gd name="connsiteX51" fmla="*/ 349083 w 750969"/>
                    <a:gd name="connsiteY51" fmla="*/ 184311 h 532558"/>
                    <a:gd name="connsiteX52" fmla="*/ 373411 w 750969"/>
                    <a:gd name="connsiteY52" fmla="*/ 209168 h 532558"/>
                    <a:gd name="connsiteX53" fmla="*/ 397169 w 750969"/>
                    <a:gd name="connsiteY53" fmla="*/ 212084 h 532558"/>
                    <a:gd name="connsiteX54" fmla="*/ 422004 w 750969"/>
                    <a:gd name="connsiteY54" fmla="*/ 189511 h 532558"/>
                    <a:gd name="connsiteX55" fmla="*/ 452098 w 750969"/>
                    <a:gd name="connsiteY55" fmla="*/ 195281 h 532558"/>
                    <a:gd name="connsiteX56" fmla="*/ 471737 w 750969"/>
                    <a:gd name="connsiteY56" fmla="*/ 174419 h 532558"/>
                    <a:gd name="connsiteX57" fmla="*/ 486182 w 750969"/>
                    <a:gd name="connsiteY57" fmla="*/ 150640 h 532558"/>
                    <a:gd name="connsiteX58" fmla="*/ 515642 w 750969"/>
                    <a:gd name="connsiteY58" fmla="*/ 139100 h 532558"/>
                    <a:gd name="connsiteX59" fmla="*/ 500374 w 750969"/>
                    <a:gd name="connsiteY59" fmla="*/ 115638 h 532558"/>
                    <a:gd name="connsiteX60" fmla="*/ 492518 w 750969"/>
                    <a:gd name="connsiteY60" fmla="*/ 89830 h 532558"/>
                    <a:gd name="connsiteX61" fmla="*/ 458370 w 750969"/>
                    <a:gd name="connsiteY61" fmla="*/ 16782 h 532558"/>
                    <a:gd name="connsiteX62" fmla="*/ 518556 w 750969"/>
                    <a:gd name="connsiteY62" fmla="*/ 16782 h 532558"/>
                    <a:gd name="connsiteX63" fmla="*/ 545102 w 750969"/>
                    <a:gd name="connsiteY63" fmla="*/ 54891 h 532558"/>
                    <a:gd name="connsiteX64" fmla="*/ 550994 w 750969"/>
                    <a:gd name="connsiteY64" fmla="*/ 106063 h 532558"/>
                    <a:gd name="connsiteX65" fmla="*/ 590274 w 750969"/>
                    <a:gd name="connsiteY65" fmla="*/ 147787 h 532558"/>
                    <a:gd name="connsiteX66" fmla="*/ 579884 w 750969"/>
                    <a:gd name="connsiteY66" fmla="*/ 176638 h 532558"/>
                    <a:gd name="connsiteX67" fmla="*/ 609977 w 750969"/>
                    <a:gd name="connsiteY67" fmla="*/ 239161 h 532558"/>
                    <a:gd name="connsiteX68" fmla="*/ 615742 w 750969"/>
                    <a:gd name="connsiteY68" fmla="*/ 288747 h 532558"/>
                    <a:gd name="connsiteX69" fmla="*/ 663828 w 750969"/>
                    <a:gd name="connsiteY69" fmla="*/ 297688 h 532558"/>
                    <a:gd name="connsiteX70" fmla="*/ 693351 w 750969"/>
                    <a:gd name="connsiteY70" fmla="*/ 312082 h 532558"/>
                    <a:gd name="connsiteX71" fmla="*/ 738333 w 750969"/>
                    <a:gd name="connsiteY71" fmla="*/ 336685 h 532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750969" h="532558">
                      <a:moveTo>
                        <a:pt x="738333" y="336685"/>
                      </a:moveTo>
                      <a:cubicBezTo>
                        <a:pt x="759684" y="358118"/>
                        <a:pt x="747520" y="356342"/>
                        <a:pt x="747520" y="366805"/>
                      </a:cubicBezTo>
                      <a:cubicBezTo>
                        <a:pt x="747520" y="377268"/>
                        <a:pt x="741818" y="363381"/>
                        <a:pt x="738333" y="383609"/>
                      </a:cubicBezTo>
                      <a:cubicBezTo>
                        <a:pt x="734849" y="403900"/>
                        <a:pt x="721481" y="383609"/>
                        <a:pt x="705959" y="399271"/>
                      </a:cubicBezTo>
                      <a:cubicBezTo>
                        <a:pt x="691324" y="413792"/>
                        <a:pt x="714195" y="411256"/>
                        <a:pt x="717236" y="410875"/>
                      </a:cubicBezTo>
                      <a:cubicBezTo>
                        <a:pt x="716666" y="411129"/>
                        <a:pt x="715209" y="411636"/>
                        <a:pt x="713055" y="412397"/>
                      </a:cubicBezTo>
                      <a:lnTo>
                        <a:pt x="712991" y="412397"/>
                      </a:lnTo>
                      <a:cubicBezTo>
                        <a:pt x="705135" y="415124"/>
                        <a:pt x="687776" y="420133"/>
                        <a:pt x="669847" y="420133"/>
                      </a:cubicBezTo>
                      <a:cubicBezTo>
                        <a:pt x="651411" y="420133"/>
                        <a:pt x="645709" y="423494"/>
                        <a:pt x="638106" y="425079"/>
                      </a:cubicBezTo>
                      <a:cubicBezTo>
                        <a:pt x="635572" y="425650"/>
                        <a:pt x="632975" y="426030"/>
                        <a:pt x="629554" y="426030"/>
                      </a:cubicBezTo>
                      <a:cubicBezTo>
                        <a:pt x="615679" y="426030"/>
                        <a:pt x="613398" y="394769"/>
                        <a:pt x="594835" y="364586"/>
                      </a:cubicBezTo>
                      <a:cubicBezTo>
                        <a:pt x="576336" y="334530"/>
                        <a:pt x="576969" y="358245"/>
                        <a:pt x="560117" y="341441"/>
                      </a:cubicBezTo>
                      <a:cubicBezTo>
                        <a:pt x="543328" y="324637"/>
                        <a:pt x="545039" y="314809"/>
                        <a:pt x="535852" y="296293"/>
                      </a:cubicBezTo>
                      <a:cubicBezTo>
                        <a:pt x="526602" y="277714"/>
                        <a:pt x="512728" y="299781"/>
                        <a:pt x="484915" y="307897"/>
                      </a:cubicBezTo>
                      <a:cubicBezTo>
                        <a:pt x="457166" y="315950"/>
                        <a:pt x="484915" y="327554"/>
                        <a:pt x="468696" y="332247"/>
                      </a:cubicBezTo>
                      <a:cubicBezTo>
                        <a:pt x="452541" y="336812"/>
                        <a:pt x="445635" y="324067"/>
                        <a:pt x="420040" y="349558"/>
                      </a:cubicBezTo>
                      <a:cubicBezTo>
                        <a:pt x="394635" y="375048"/>
                        <a:pt x="409650" y="370419"/>
                        <a:pt x="409650" y="399335"/>
                      </a:cubicBezTo>
                      <a:cubicBezTo>
                        <a:pt x="409650" y="428313"/>
                        <a:pt x="399260" y="414426"/>
                        <a:pt x="383041" y="452599"/>
                      </a:cubicBezTo>
                      <a:cubicBezTo>
                        <a:pt x="366886" y="490772"/>
                        <a:pt x="356496" y="457291"/>
                        <a:pt x="328683" y="471178"/>
                      </a:cubicBezTo>
                      <a:cubicBezTo>
                        <a:pt x="300934" y="485128"/>
                        <a:pt x="300934" y="468832"/>
                        <a:pt x="295105" y="487411"/>
                      </a:cubicBezTo>
                      <a:cubicBezTo>
                        <a:pt x="289340" y="505927"/>
                        <a:pt x="289340" y="519877"/>
                        <a:pt x="283575" y="519877"/>
                      </a:cubicBezTo>
                      <a:cubicBezTo>
                        <a:pt x="278063" y="519877"/>
                        <a:pt x="268686" y="531354"/>
                        <a:pt x="267673" y="532559"/>
                      </a:cubicBezTo>
                      <a:cubicBezTo>
                        <a:pt x="266216" y="527867"/>
                        <a:pt x="264505" y="520067"/>
                        <a:pt x="261591" y="505673"/>
                      </a:cubicBezTo>
                      <a:cubicBezTo>
                        <a:pt x="251137" y="453487"/>
                        <a:pt x="258106" y="424889"/>
                        <a:pt x="231180" y="412714"/>
                      </a:cubicBezTo>
                      <a:cubicBezTo>
                        <a:pt x="204318" y="400539"/>
                        <a:pt x="199947" y="377965"/>
                        <a:pt x="195639" y="351016"/>
                      </a:cubicBezTo>
                      <a:cubicBezTo>
                        <a:pt x="191331" y="324003"/>
                        <a:pt x="186009" y="328379"/>
                        <a:pt x="171311" y="313604"/>
                      </a:cubicBezTo>
                      <a:cubicBezTo>
                        <a:pt x="156612" y="298893"/>
                        <a:pt x="155282" y="297498"/>
                        <a:pt x="119677" y="261861"/>
                      </a:cubicBezTo>
                      <a:cubicBezTo>
                        <a:pt x="84135" y="226288"/>
                        <a:pt x="73301" y="216270"/>
                        <a:pt x="68930" y="212021"/>
                      </a:cubicBezTo>
                      <a:cubicBezTo>
                        <a:pt x="64495" y="207646"/>
                        <a:pt x="69817" y="245882"/>
                        <a:pt x="57653" y="200607"/>
                      </a:cubicBezTo>
                      <a:cubicBezTo>
                        <a:pt x="45489" y="155523"/>
                        <a:pt x="50240" y="160279"/>
                        <a:pt x="39850" y="149879"/>
                      </a:cubicBezTo>
                      <a:cubicBezTo>
                        <a:pt x="29460" y="139480"/>
                        <a:pt x="43778" y="136373"/>
                        <a:pt x="34275" y="113799"/>
                      </a:cubicBezTo>
                      <a:cubicBezTo>
                        <a:pt x="24772" y="91162"/>
                        <a:pt x="27306" y="82538"/>
                        <a:pt x="10897" y="66051"/>
                      </a:cubicBezTo>
                      <a:cubicBezTo>
                        <a:pt x="10073" y="65227"/>
                        <a:pt x="9376" y="64593"/>
                        <a:pt x="8870" y="63959"/>
                      </a:cubicBezTo>
                      <a:cubicBezTo>
                        <a:pt x="8870" y="63959"/>
                        <a:pt x="6969" y="62120"/>
                        <a:pt x="6589" y="61739"/>
                      </a:cubicBezTo>
                      <a:cubicBezTo>
                        <a:pt x="5195" y="60344"/>
                        <a:pt x="3104" y="58252"/>
                        <a:pt x="0" y="55081"/>
                      </a:cubicBezTo>
                      <a:cubicBezTo>
                        <a:pt x="0" y="55081"/>
                        <a:pt x="55118" y="7777"/>
                        <a:pt x="68169" y="1690"/>
                      </a:cubicBezTo>
                      <a:cubicBezTo>
                        <a:pt x="80207" y="-3890"/>
                        <a:pt x="88570" y="6002"/>
                        <a:pt x="101430" y="7587"/>
                      </a:cubicBezTo>
                      <a:cubicBezTo>
                        <a:pt x="101430" y="7587"/>
                        <a:pt x="96299" y="32063"/>
                        <a:pt x="96299" y="39609"/>
                      </a:cubicBezTo>
                      <a:cubicBezTo>
                        <a:pt x="96299" y="47155"/>
                        <a:pt x="106562" y="45443"/>
                        <a:pt x="101430" y="67383"/>
                      </a:cubicBezTo>
                      <a:cubicBezTo>
                        <a:pt x="96299" y="89449"/>
                        <a:pt x="86416" y="91732"/>
                        <a:pt x="96299" y="101561"/>
                      </a:cubicBezTo>
                      <a:cubicBezTo>
                        <a:pt x="106055" y="111453"/>
                        <a:pt x="110173" y="113736"/>
                        <a:pt x="127533" y="126481"/>
                      </a:cubicBezTo>
                      <a:cubicBezTo>
                        <a:pt x="144892" y="139226"/>
                        <a:pt x="154712" y="125910"/>
                        <a:pt x="160540" y="140368"/>
                      </a:cubicBezTo>
                      <a:cubicBezTo>
                        <a:pt x="166306" y="154889"/>
                        <a:pt x="164595" y="171629"/>
                        <a:pt x="173211" y="180316"/>
                      </a:cubicBezTo>
                      <a:cubicBezTo>
                        <a:pt x="181891" y="188940"/>
                        <a:pt x="192851" y="191857"/>
                        <a:pt x="195259" y="184374"/>
                      </a:cubicBezTo>
                      <a:cubicBezTo>
                        <a:pt x="197539" y="176765"/>
                        <a:pt x="195259" y="179175"/>
                        <a:pt x="210210" y="164083"/>
                      </a:cubicBezTo>
                      <a:cubicBezTo>
                        <a:pt x="225289" y="148928"/>
                        <a:pt x="203875" y="151908"/>
                        <a:pt x="219523" y="136246"/>
                      </a:cubicBezTo>
                      <a:cubicBezTo>
                        <a:pt x="235172" y="120647"/>
                        <a:pt x="248413" y="114813"/>
                        <a:pt x="261781" y="120647"/>
                      </a:cubicBezTo>
                      <a:cubicBezTo>
                        <a:pt x="275085" y="126418"/>
                        <a:pt x="275085" y="145504"/>
                        <a:pt x="275085" y="153050"/>
                      </a:cubicBezTo>
                      <a:cubicBezTo>
                        <a:pt x="275085" y="160532"/>
                        <a:pt x="279076" y="166303"/>
                        <a:pt x="301631" y="160532"/>
                      </a:cubicBezTo>
                      <a:cubicBezTo>
                        <a:pt x="324248" y="154825"/>
                        <a:pt x="321271" y="153557"/>
                        <a:pt x="335209" y="147216"/>
                      </a:cubicBezTo>
                      <a:cubicBezTo>
                        <a:pt x="349020" y="140875"/>
                        <a:pt x="355482" y="136817"/>
                        <a:pt x="352568" y="151908"/>
                      </a:cubicBezTo>
                      <a:cubicBezTo>
                        <a:pt x="349717" y="166937"/>
                        <a:pt x="331724" y="173848"/>
                        <a:pt x="349083" y="184311"/>
                      </a:cubicBezTo>
                      <a:cubicBezTo>
                        <a:pt x="366506" y="194774"/>
                        <a:pt x="370560" y="198769"/>
                        <a:pt x="373411" y="209168"/>
                      </a:cubicBezTo>
                      <a:cubicBezTo>
                        <a:pt x="376326" y="219567"/>
                        <a:pt x="394825" y="219567"/>
                        <a:pt x="397169" y="212084"/>
                      </a:cubicBezTo>
                      <a:cubicBezTo>
                        <a:pt x="399450" y="204475"/>
                        <a:pt x="414275" y="181711"/>
                        <a:pt x="422004" y="189511"/>
                      </a:cubicBezTo>
                      <a:cubicBezTo>
                        <a:pt x="429797" y="197247"/>
                        <a:pt x="438793" y="203397"/>
                        <a:pt x="452098" y="195281"/>
                      </a:cubicBezTo>
                      <a:cubicBezTo>
                        <a:pt x="465339" y="187101"/>
                        <a:pt x="467113" y="194140"/>
                        <a:pt x="471737" y="174419"/>
                      </a:cubicBezTo>
                      <a:cubicBezTo>
                        <a:pt x="476426" y="154762"/>
                        <a:pt x="461854" y="162244"/>
                        <a:pt x="486182" y="150640"/>
                      </a:cubicBezTo>
                      <a:cubicBezTo>
                        <a:pt x="510510" y="139100"/>
                        <a:pt x="514312" y="145758"/>
                        <a:pt x="515642" y="139100"/>
                      </a:cubicBezTo>
                      <a:cubicBezTo>
                        <a:pt x="517163" y="132441"/>
                        <a:pt x="504682" y="129778"/>
                        <a:pt x="500374" y="115638"/>
                      </a:cubicBezTo>
                      <a:cubicBezTo>
                        <a:pt x="496002" y="101434"/>
                        <a:pt x="502654" y="100039"/>
                        <a:pt x="492518" y="89830"/>
                      </a:cubicBezTo>
                      <a:cubicBezTo>
                        <a:pt x="482381" y="79748"/>
                        <a:pt x="458370" y="16782"/>
                        <a:pt x="458370" y="16782"/>
                      </a:cubicBezTo>
                      <a:cubicBezTo>
                        <a:pt x="458370" y="16782"/>
                        <a:pt x="518556" y="21474"/>
                        <a:pt x="518556" y="16782"/>
                      </a:cubicBezTo>
                      <a:cubicBezTo>
                        <a:pt x="518556" y="16782"/>
                        <a:pt x="523815" y="33522"/>
                        <a:pt x="545102" y="54891"/>
                      </a:cubicBezTo>
                      <a:cubicBezTo>
                        <a:pt x="566516" y="76324"/>
                        <a:pt x="550994" y="88689"/>
                        <a:pt x="550994" y="106063"/>
                      </a:cubicBezTo>
                      <a:cubicBezTo>
                        <a:pt x="550994" y="123437"/>
                        <a:pt x="567656" y="143665"/>
                        <a:pt x="590274" y="147787"/>
                      </a:cubicBezTo>
                      <a:cubicBezTo>
                        <a:pt x="612828" y="151845"/>
                        <a:pt x="590274" y="166239"/>
                        <a:pt x="579884" y="176638"/>
                      </a:cubicBezTo>
                      <a:cubicBezTo>
                        <a:pt x="569430" y="187101"/>
                        <a:pt x="590274" y="229966"/>
                        <a:pt x="609977" y="239161"/>
                      </a:cubicBezTo>
                      <a:cubicBezTo>
                        <a:pt x="629617" y="248482"/>
                        <a:pt x="615742" y="270485"/>
                        <a:pt x="615742" y="288747"/>
                      </a:cubicBezTo>
                      <a:cubicBezTo>
                        <a:pt x="615742" y="307009"/>
                        <a:pt x="643491" y="312082"/>
                        <a:pt x="663828" y="297688"/>
                      </a:cubicBezTo>
                      <a:cubicBezTo>
                        <a:pt x="684038" y="283231"/>
                        <a:pt x="678273" y="312082"/>
                        <a:pt x="693351" y="312082"/>
                      </a:cubicBezTo>
                      <a:cubicBezTo>
                        <a:pt x="708176" y="312273"/>
                        <a:pt x="716856" y="315189"/>
                        <a:pt x="738333" y="336685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6" name="Forma libre 342">
                  <a:extLst>
                    <a:ext uri="{FF2B5EF4-FFF2-40B4-BE49-F238E27FC236}">
                      <a16:creationId xmlns:a16="http://schemas.microsoft.com/office/drawing/2014/main" id="{A3457B1B-4C73-A7C5-4E00-B82905C33AA4}"/>
                    </a:ext>
                  </a:extLst>
                </p:cNvPr>
                <p:cNvSpPr/>
                <p:nvPr/>
              </p:nvSpPr>
              <p:spPr>
                <a:xfrm>
                  <a:off x="5058784" y="2225964"/>
                  <a:ext cx="420465" cy="1060652"/>
                </a:xfrm>
                <a:custGeom>
                  <a:avLst/>
                  <a:gdLst>
                    <a:gd name="connsiteX0" fmla="*/ 405642 w 420465"/>
                    <a:gd name="connsiteY0" fmla="*/ 845510 h 1060652"/>
                    <a:gd name="connsiteX1" fmla="*/ 418883 w 420465"/>
                    <a:gd name="connsiteY1" fmla="*/ 880829 h 1060652"/>
                    <a:gd name="connsiteX2" fmla="*/ 406466 w 420465"/>
                    <a:gd name="connsiteY2" fmla="*/ 893257 h 1060652"/>
                    <a:gd name="connsiteX3" fmla="*/ 391704 w 420465"/>
                    <a:gd name="connsiteY3" fmla="*/ 897633 h 1060652"/>
                    <a:gd name="connsiteX4" fmla="*/ 381884 w 420465"/>
                    <a:gd name="connsiteY4" fmla="*/ 935235 h 1060652"/>
                    <a:gd name="connsiteX5" fmla="*/ 363892 w 420465"/>
                    <a:gd name="connsiteY5" fmla="*/ 963643 h 1060652"/>
                    <a:gd name="connsiteX6" fmla="*/ 329173 w 420465"/>
                    <a:gd name="connsiteY6" fmla="*/ 959014 h 1060652"/>
                    <a:gd name="connsiteX7" fmla="*/ 296736 w 420465"/>
                    <a:gd name="connsiteY7" fmla="*/ 948551 h 1060652"/>
                    <a:gd name="connsiteX8" fmla="*/ 259737 w 420465"/>
                    <a:gd name="connsiteY8" fmla="*/ 948551 h 1060652"/>
                    <a:gd name="connsiteX9" fmla="*/ 274689 w 420465"/>
                    <a:gd name="connsiteY9" fmla="*/ 997187 h 1060652"/>
                    <a:gd name="connsiteX10" fmla="*/ 268923 w 420465"/>
                    <a:gd name="connsiteY10" fmla="*/ 1058568 h 1060652"/>
                    <a:gd name="connsiteX11" fmla="*/ 208737 w 420465"/>
                    <a:gd name="connsiteY11" fmla="*/ 1058568 h 1060652"/>
                    <a:gd name="connsiteX12" fmla="*/ 186816 w 420465"/>
                    <a:gd name="connsiteY12" fmla="*/ 976388 h 1060652"/>
                    <a:gd name="connsiteX13" fmla="*/ 164832 w 420465"/>
                    <a:gd name="connsiteY13" fmla="*/ 935869 h 1060652"/>
                    <a:gd name="connsiteX14" fmla="*/ 125489 w 420465"/>
                    <a:gd name="connsiteY14" fmla="*/ 893004 h 1060652"/>
                    <a:gd name="connsiteX15" fmla="*/ 79177 w 420465"/>
                    <a:gd name="connsiteY15" fmla="*/ 823506 h 1060652"/>
                    <a:gd name="connsiteX16" fmla="*/ 46739 w 420465"/>
                    <a:gd name="connsiteY16" fmla="*/ 809620 h 1060652"/>
                    <a:gd name="connsiteX17" fmla="*/ 23361 w 420465"/>
                    <a:gd name="connsiteY17" fmla="*/ 765423 h 1060652"/>
                    <a:gd name="connsiteX18" fmla="*/ 23361 w 420465"/>
                    <a:gd name="connsiteY18" fmla="*/ 701949 h 1060652"/>
                    <a:gd name="connsiteX19" fmla="*/ 46739 w 420465"/>
                    <a:gd name="connsiteY19" fmla="*/ 645197 h 1060652"/>
                    <a:gd name="connsiteX20" fmla="*/ 14112 w 420465"/>
                    <a:gd name="connsiteY20" fmla="*/ 582675 h 1060652"/>
                    <a:gd name="connsiteX21" fmla="*/ 30394 w 420465"/>
                    <a:gd name="connsiteY21" fmla="*/ 523577 h 1060652"/>
                    <a:gd name="connsiteX22" fmla="*/ 28176 w 420465"/>
                    <a:gd name="connsiteY22" fmla="*/ 471454 h 1060652"/>
                    <a:gd name="connsiteX23" fmla="*/ 14112 w 420465"/>
                    <a:gd name="connsiteY23" fmla="*/ 416858 h 1060652"/>
                    <a:gd name="connsiteX24" fmla="*/ 26783 w 420465"/>
                    <a:gd name="connsiteY24" fmla="*/ 408297 h 1060652"/>
                    <a:gd name="connsiteX25" fmla="*/ 32865 w 420465"/>
                    <a:gd name="connsiteY25" fmla="*/ 382236 h 1060652"/>
                    <a:gd name="connsiteX26" fmla="*/ 49400 w 420465"/>
                    <a:gd name="connsiteY26" fmla="*/ 311026 h 1060652"/>
                    <a:gd name="connsiteX27" fmla="*/ 59790 w 420465"/>
                    <a:gd name="connsiteY27" fmla="*/ 279702 h 1060652"/>
                    <a:gd name="connsiteX28" fmla="*/ 72778 w 420465"/>
                    <a:gd name="connsiteY28" fmla="*/ 251928 h 1060652"/>
                    <a:gd name="connsiteX29" fmla="*/ 114465 w 420465"/>
                    <a:gd name="connsiteY29" fmla="*/ 185855 h 1060652"/>
                    <a:gd name="connsiteX30" fmla="*/ 120547 w 420465"/>
                    <a:gd name="connsiteY30" fmla="*/ 133732 h 1060652"/>
                    <a:gd name="connsiteX31" fmla="*/ 158750 w 420465"/>
                    <a:gd name="connsiteY31" fmla="*/ 109446 h 1060652"/>
                    <a:gd name="connsiteX32" fmla="*/ 182191 w 420465"/>
                    <a:gd name="connsiteY32" fmla="*/ 98095 h 1060652"/>
                    <a:gd name="connsiteX33" fmla="*/ 202211 w 420465"/>
                    <a:gd name="connsiteY33" fmla="*/ 61698 h 1060652"/>
                    <a:gd name="connsiteX34" fmla="*/ 275132 w 420465"/>
                    <a:gd name="connsiteY34" fmla="*/ 0 h 1060652"/>
                    <a:gd name="connsiteX35" fmla="*/ 277096 w 420465"/>
                    <a:gd name="connsiteY35" fmla="*/ 103675 h 1060652"/>
                    <a:gd name="connsiteX36" fmla="*/ 293251 w 420465"/>
                    <a:gd name="connsiteY36" fmla="*/ 123333 h 1060652"/>
                    <a:gd name="connsiteX37" fmla="*/ 314665 w 420465"/>
                    <a:gd name="connsiteY37" fmla="*/ 152311 h 1060652"/>
                    <a:gd name="connsiteX38" fmla="*/ 311814 w 420465"/>
                    <a:gd name="connsiteY38" fmla="*/ 198093 h 1060652"/>
                    <a:gd name="connsiteX39" fmla="*/ 333735 w 420465"/>
                    <a:gd name="connsiteY39" fmla="*/ 228784 h 1060652"/>
                    <a:gd name="connsiteX40" fmla="*/ 341338 w 420465"/>
                    <a:gd name="connsiteY40" fmla="*/ 280907 h 1060652"/>
                    <a:gd name="connsiteX41" fmla="*/ 335509 w 420465"/>
                    <a:gd name="connsiteY41" fmla="*/ 327830 h 1060652"/>
                    <a:gd name="connsiteX42" fmla="*/ 316439 w 420465"/>
                    <a:gd name="connsiteY42" fmla="*/ 405381 h 1060652"/>
                    <a:gd name="connsiteX43" fmla="*/ 288120 w 420465"/>
                    <a:gd name="connsiteY43" fmla="*/ 446470 h 1060652"/>
                    <a:gd name="connsiteX44" fmla="*/ 276526 w 420465"/>
                    <a:gd name="connsiteY44" fmla="*/ 474307 h 1060652"/>
                    <a:gd name="connsiteX45" fmla="*/ 276526 w 420465"/>
                    <a:gd name="connsiteY45" fmla="*/ 516348 h 1060652"/>
                    <a:gd name="connsiteX46" fmla="*/ 262651 w 420465"/>
                    <a:gd name="connsiteY46" fmla="*/ 537400 h 1060652"/>
                    <a:gd name="connsiteX47" fmla="*/ 292491 w 420465"/>
                    <a:gd name="connsiteY47" fmla="*/ 556804 h 1060652"/>
                    <a:gd name="connsiteX48" fmla="*/ 300220 w 420465"/>
                    <a:gd name="connsiteY48" fmla="*/ 577983 h 1060652"/>
                    <a:gd name="connsiteX49" fmla="*/ 306619 w 420465"/>
                    <a:gd name="connsiteY49" fmla="*/ 600557 h 1060652"/>
                    <a:gd name="connsiteX50" fmla="*/ 302501 w 420465"/>
                    <a:gd name="connsiteY50" fmla="*/ 617297 h 1060652"/>
                    <a:gd name="connsiteX51" fmla="*/ 289260 w 420465"/>
                    <a:gd name="connsiteY51" fmla="*/ 620214 h 1060652"/>
                    <a:gd name="connsiteX52" fmla="*/ 272471 w 420465"/>
                    <a:gd name="connsiteY52" fmla="*/ 651475 h 1060652"/>
                    <a:gd name="connsiteX53" fmla="*/ 269494 w 420465"/>
                    <a:gd name="connsiteY53" fmla="*/ 675761 h 1060652"/>
                    <a:gd name="connsiteX54" fmla="*/ 262588 w 420465"/>
                    <a:gd name="connsiteY54" fmla="*/ 707593 h 1060652"/>
                    <a:gd name="connsiteX55" fmla="*/ 273041 w 420465"/>
                    <a:gd name="connsiteY55" fmla="*/ 749887 h 1060652"/>
                    <a:gd name="connsiteX56" fmla="*/ 284382 w 420465"/>
                    <a:gd name="connsiteY56" fmla="*/ 754770 h 1060652"/>
                    <a:gd name="connsiteX57" fmla="*/ 288690 w 420465"/>
                    <a:gd name="connsiteY57" fmla="*/ 770749 h 1060652"/>
                    <a:gd name="connsiteX58" fmla="*/ 295596 w 420465"/>
                    <a:gd name="connsiteY58" fmla="*/ 799664 h 1060652"/>
                    <a:gd name="connsiteX59" fmla="*/ 323281 w 420465"/>
                    <a:gd name="connsiteY59" fmla="*/ 813424 h 1060652"/>
                    <a:gd name="connsiteX60" fmla="*/ 335826 w 420465"/>
                    <a:gd name="connsiteY60" fmla="*/ 807527 h 1060652"/>
                    <a:gd name="connsiteX61" fmla="*/ 352931 w 420465"/>
                    <a:gd name="connsiteY61" fmla="*/ 824648 h 1060652"/>
                    <a:gd name="connsiteX62" fmla="*/ 389170 w 420465"/>
                    <a:gd name="connsiteY62" fmla="*/ 828960 h 1060652"/>
                    <a:gd name="connsiteX63" fmla="*/ 405642 w 420465"/>
                    <a:gd name="connsiteY63" fmla="*/ 845510 h 10606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</a:cxnLst>
                  <a:rect l="l" t="t" r="r" b="b"/>
                  <a:pathLst>
                    <a:path w="420465" h="1060652">
                      <a:moveTo>
                        <a:pt x="405642" y="845510"/>
                      </a:moveTo>
                      <a:cubicBezTo>
                        <a:pt x="415652" y="855592"/>
                        <a:pt x="424078" y="865801"/>
                        <a:pt x="418883" y="880829"/>
                      </a:cubicBezTo>
                      <a:cubicBezTo>
                        <a:pt x="413688" y="895921"/>
                        <a:pt x="418883" y="893257"/>
                        <a:pt x="406466" y="893257"/>
                      </a:cubicBezTo>
                      <a:cubicBezTo>
                        <a:pt x="393985" y="893257"/>
                        <a:pt x="391704" y="887234"/>
                        <a:pt x="391704" y="897633"/>
                      </a:cubicBezTo>
                      <a:cubicBezTo>
                        <a:pt x="391704" y="908032"/>
                        <a:pt x="388283" y="919573"/>
                        <a:pt x="381884" y="935235"/>
                      </a:cubicBezTo>
                      <a:cubicBezTo>
                        <a:pt x="375486" y="950897"/>
                        <a:pt x="375486" y="941639"/>
                        <a:pt x="363892" y="963643"/>
                      </a:cubicBezTo>
                      <a:cubicBezTo>
                        <a:pt x="352298" y="985646"/>
                        <a:pt x="343111" y="972901"/>
                        <a:pt x="329173" y="959014"/>
                      </a:cubicBezTo>
                      <a:cubicBezTo>
                        <a:pt x="315299" y="945127"/>
                        <a:pt x="312891" y="953244"/>
                        <a:pt x="296736" y="948551"/>
                      </a:cubicBezTo>
                      <a:cubicBezTo>
                        <a:pt x="280517" y="943922"/>
                        <a:pt x="277033" y="948551"/>
                        <a:pt x="259737" y="948551"/>
                      </a:cubicBezTo>
                      <a:cubicBezTo>
                        <a:pt x="242314" y="948551"/>
                        <a:pt x="259737" y="955526"/>
                        <a:pt x="274689" y="997187"/>
                      </a:cubicBezTo>
                      <a:cubicBezTo>
                        <a:pt x="289767" y="1038910"/>
                        <a:pt x="268923" y="1054002"/>
                        <a:pt x="268923" y="1058568"/>
                      </a:cubicBezTo>
                      <a:cubicBezTo>
                        <a:pt x="268923" y="1063260"/>
                        <a:pt x="208737" y="1058568"/>
                        <a:pt x="208737" y="1058568"/>
                      </a:cubicBezTo>
                      <a:cubicBezTo>
                        <a:pt x="208737" y="1058568"/>
                        <a:pt x="186816" y="1006444"/>
                        <a:pt x="186816" y="976388"/>
                      </a:cubicBezTo>
                      <a:cubicBezTo>
                        <a:pt x="186816" y="946268"/>
                        <a:pt x="164832" y="946268"/>
                        <a:pt x="164832" y="935869"/>
                      </a:cubicBezTo>
                      <a:cubicBezTo>
                        <a:pt x="164832" y="925406"/>
                        <a:pt x="152098" y="919573"/>
                        <a:pt x="125489" y="893004"/>
                      </a:cubicBezTo>
                      <a:cubicBezTo>
                        <a:pt x="98880" y="866372"/>
                        <a:pt x="95966" y="840247"/>
                        <a:pt x="79177" y="823506"/>
                      </a:cubicBezTo>
                      <a:cubicBezTo>
                        <a:pt x="62388" y="806703"/>
                        <a:pt x="56622" y="819448"/>
                        <a:pt x="46739" y="809620"/>
                      </a:cubicBezTo>
                      <a:cubicBezTo>
                        <a:pt x="36919" y="799728"/>
                        <a:pt x="36349" y="788694"/>
                        <a:pt x="23361" y="765423"/>
                      </a:cubicBezTo>
                      <a:cubicBezTo>
                        <a:pt x="10437" y="741961"/>
                        <a:pt x="23361" y="720529"/>
                        <a:pt x="23361" y="701949"/>
                      </a:cubicBezTo>
                      <a:cubicBezTo>
                        <a:pt x="23361" y="683370"/>
                        <a:pt x="46739" y="674112"/>
                        <a:pt x="46739" y="645197"/>
                      </a:cubicBezTo>
                      <a:cubicBezTo>
                        <a:pt x="46739" y="616282"/>
                        <a:pt x="46739" y="603474"/>
                        <a:pt x="14112" y="582675"/>
                      </a:cubicBezTo>
                      <a:cubicBezTo>
                        <a:pt x="-18453" y="561813"/>
                        <a:pt x="13225" y="550273"/>
                        <a:pt x="30394" y="523577"/>
                      </a:cubicBezTo>
                      <a:cubicBezTo>
                        <a:pt x="47563" y="496945"/>
                        <a:pt x="18927" y="499227"/>
                        <a:pt x="28176" y="471454"/>
                      </a:cubicBezTo>
                      <a:cubicBezTo>
                        <a:pt x="37489" y="443617"/>
                        <a:pt x="14112" y="416858"/>
                        <a:pt x="14112" y="416858"/>
                      </a:cubicBezTo>
                      <a:cubicBezTo>
                        <a:pt x="18166" y="415082"/>
                        <a:pt x="22221" y="412926"/>
                        <a:pt x="26783" y="408297"/>
                      </a:cubicBezTo>
                      <a:cubicBezTo>
                        <a:pt x="38503" y="396567"/>
                        <a:pt x="32865" y="390923"/>
                        <a:pt x="32865" y="382236"/>
                      </a:cubicBezTo>
                      <a:cubicBezTo>
                        <a:pt x="32865" y="373485"/>
                        <a:pt x="37616" y="322884"/>
                        <a:pt x="49400" y="311026"/>
                      </a:cubicBezTo>
                      <a:cubicBezTo>
                        <a:pt x="61184" y="299296"/>
                        <a:pt x="59790" y="302276"/>
                        <a:pt x="59790" y="279702"/>
                      </a:cubicBezTo>
                      <a:cubicBezTo>
                        <a:pt x="59790" y="257064"/>
                        <a:pt x="50224" y="257952"/>
                        <a:pt x="72778" y="251928"/>
                      </a:cubicBezTo>
                      <a:cubicBezTo>
                        <a:pt x="95332" y="245841"/>
                        <a:pt x="114465" y="206717"/>
                        <a:pt x="114465" y="185855"/>
                      </a:cubicBezTo>
                      <a:cubicBezTo>
                        <a:pt x="114465" y="165056"/>
                        <a:pt x="105786" y="163281"/>
                        <a:pt x="120547" y="133732"/>
                      </a:cubicBezTo>
                      <a:cubicBezTo>
                        <a:pt x="135372" y="104246"/>
                        <a:pt x="150134" y="100695"/>
                        <a:pt x="158750" y="109446"/>
                      </a:cubicBezTo>
                      <a:cubicBezTo>
                        <a:pt x="167493" y="118070"/>
                        <a:pt x="182191" y="124220"/>
                        <a:pt x="182191" y="98095"/>
                      </a:cubicBezTo>
                      <a:cubicBezTo>
                        <a:pt x="182191" y="72161"/>
                        <a:pt x="190871" y="72922"/>
                        <a:pt x="202211" y="61698"/>
                      </a:cubicBezTo>
                      <a:cubicBezTo>
                        <a:pt x="213425" y="50348"/>
                        <a:pt x="250804" y="9575"/>
                        <a:pt x="275132" y="0"/>
                      </a:cubicBezTo>
                      <a:lnTo>
                        <a:pt x="277096" y="103675"/>
                      </a:lnTo>
                      <a:cubicBezTo>
                        <a:pt x="277096" y="103675"/>
                        <a:pt x="289830" y="110651"/>
                        <a:pt x="293251" y="123333"/>
                      </a:cubicBezTo>
                      <a:cubicBezTo>
                        <a:pt x="296736" y="136078"/>
                        <a:pt x="305416" y="142990"/>
                        <a:pt x="314665" y="152311"/>
                      </a:cubicBezTo>
                      <a:cubicBezTo>
                        <a:pt x="323915" y="161569"/>
                        <a:pt x="316376" y="176724"/>
                        <a:pt x="311814" y="198093"/>
                      </a:cubicBezTo>
                      <a:cubicBezTo>
                        <a:pt x="307189" y="219526"/>
                        <a:pt x="324549" y="219526"/>
                        <a:pt x="333735" y="228784"/>
                      </a:cubicBezTo>
                      <a:cubicBezTo>
                        <a:pt x="343048" y="237978"/>
                        <a:pt x="343618" y="257064"/>
                        <a:pt x="341338" y="280907"/>
                      </a:cubicBezTo>
                      <a:cubicBezTo>
                        <a:pt x="338930" y="304622"/>
                        <a:pt x="335509" y="308680"/>
                        <a:pt x="335509" y="327830"/>
                      </a:cubicBezTo>
                      <a:cubicBezTo>
                        <a:pt x="335509" y="346916"/>
                        <a:pt x="335509" y="386231"/>
                        <a:pt x="316439" y="405381"/>
                      </a:cubicBezTo>
                      <a:cubicBezTo>
                        <a:pt x="297369" y="424467"/>
                        <a:pt x="310927" y="423643"/>
                        <a:pt x="288120" y="446470"/>
                      </a:cubicBezTo>
                      <a:cubicBezTo>
                        <a:pt x="265312" y="469361"/>
                        <a:pt x="276526" y="449958"/>
                        <a:pt x="276526" y="474307"/>
                      </a:cubicBezTo>
                      <a:cubicBezTo>
                        <a:pt x="276526" y="498593"/>
                        <a:pt x="280010" y="503856"/>
                        <a:pt x="276526" y="516348"/>
                      </a:cubicBezTo>
                      <a:cubicBezTo>
                        <a:pt x="273041" y="528777"/>
                        <a:pt x="262651" y="527001"/>
                        <a:pt x="262651" y="537400"/>
                      </a:cubicBezTo>
                      <a:cubicBezTo>
                        <a:pt x="262651" y="547863"/>
                        <a:pt x="287613" y="556804"/>
                        <a:pt x="292491" y="556804"/>
                      </a:cubicBezTo>
                      <a:cubicBezTo>
                        <a:pt x="297369" y="556804"/>
                        <a:pt x="300220" y="564603"/>
                        <a:pt x="300220" y="577983"/>
                      </a:cubicBezTo>
                      <a:cubicBezTo>
                        <a:pt x="300220" y="591235"/>
                        <a:pt x="302881" y="596752"/>
                        <a:pt x="306619" y="600557"/>
                      </a:cubicBezTo>
                      <a:cubicBezTo>
                        <a:pt x="310357" y="604298"/>
                        <a:pt x="310104" y="609815"/>
                        <a:pt x="302501" y="617297"/>
                      </a:cubicBezTo>
                      <a:cubicBezTo>
                        <a:pt x="295025" y="624843"/>
                        <a:pt x="293251" y="611527"/>
                        <a:pt x="289260" y="620214"/>
                      </a:cubicBezTo>
                      <a:cubicBezTo>
                        <a:pt x="285142" y="628901"/>
                        <a:pt x="284065" y="646846"/>
                        <a:pt x="272471" y="651475"/>
                      </a:cubicBezTo>
                      <a:cubicBezTo>
                        <a:pt x="260877" y="656104"/>
                        <a:pt x="269494" y="672337"/>
                        <a:pt x="269494" y="675761"/>
                      </a:cubicBezTo>
                      <a:cubicBezTo>
                        <a:pt x="269494" y="679249"/>
                        <a:pt x="272154" y="698018"/>
                        <a:pt x="262588" y="707593"/>
                      </a:cubicBezTo>
                      <a:cubicBezTo>
                        <a:pt x="253085" y="717168"/>
                        <a:pt x="259103" y="729660"/>
                        <a:pt x="273041" y="749887"/>
                      </a:cubicBezTo>
                      <a:cubicBezTo>
                        <a:pt x="286916" y="770115"/>
                        <a:pt x="284382" y="754770"/>
                        <a:pt x="284382" y="754770"/>
                      </a:cubicBezTo>
                      <a:cubicBezTo>
                        <a:pt x="284382" y="754770"/>
                        <a:pt x="288690" y="759209"/>
                        <a:pt x="288690" y="770749"/>
                      </a:cubicBezTo>
                      <a:cubicBezTo>
                        <a:pt x="288690" y="782290"/>
                        <a:pt x="291604" y="790406"/>
                        <a:pt x="295596" y="799664"/>
                      </a:cubicBezTo>
                      <a:cubicBezTo>
                        <a:pt x="299714" y="808986"/>
                        <a:pt x="314729" y="807527"/>
                        <a:pt x="323281" y="813424"/>
                      </a:cubicBezTo>
                      <a:cubicBezTo>
                        <a:pt x="331834" y="819385"/>
                        <a:pt x="329237" y="807527"/>
                        <a:pt x="335826" y="807527"/>
                      </a:cubicBezTo>
                      <a:cubicBezTo>
                        <a:pt x="342478" y="807527"/>
                        <a:pt x="347166" y="818751"/>
                        <a:pt x="352931" y="824648"/>
                      </a:cubicBezTo>
                      <a:cubicBezTo>
                        <a:pt x="358760" y="830418"/>
                        <a:pt x="389170" y="828960"/>
                        <a:pt x="389170" y="828960"/>
                      </a:cubicBezTo>
                      <a:cubicBezTo>
                        <a:pt x="389170" y="828960"/>
                        <a:pt x="395442" y="835364"/>
                        <a:pt x="405642" y="845510"/>
                      </a:cubicBezTo>
                      <a:close/>
                    </a:path>
                  </a:pathLst>
                </a:custGeom>
                <a:solidFill>
                  <a:schemeClr val="bg2">
                    <a:lumMod val="40000"/>
                    <a:lumOff val="6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7" name="Forma libre 343">
                  <a:extLst>
                    <a:ext uri="{FF2B5EF4-FFF2-40B4-BE49-F238E27FC236}">
                      <a16:creationId xmlns:a16="http://schemas.microsoft.com/office/drawing/2014/main" id="{9662C7BD-9FA4-124E-DE1D-BB0654B13393}"/>
                    </a:ext>
                  </a:extLst>
                </p:cNvPr>
                <p:cNvSpPr/>
                <p:nvPr/>
              </p:nvSpPr>
              <p:spPr>
                <a:xfrm>
                  <a:off x="4869591" y="2642821"/>
                  <a:ext cx="455456" cy="842241"/>
                </a:xfrm>
                <a:custGeom>
                  <a:avLst/>
                  <a:gdLst>
                    <a:gd name="connsiteX0" fmla="*/ 440060 w 455456"/>
                    <a:gd name="connsiteY0" fmla="*/ 740503 h 842241"/>
                    <a:gd name="connsiteX1" fmla="*/ 455329 w 455456"/>
                    <a:gd name="connsiteY1" fmla="*/ 763964 h 842241"/>
                    <a:gd name="connsiteX2" fmla="*/ 425869 w 455456"/>
                    <a:gd name="connsiteY2" fmla="*/ 775505 h 842241"/>
                    <a:gd name="connsiteX3" fmla="*/ 411424 w 455456"/>
                    <a:gd name="connsiteY3" fmla="*/ 799284 h 842241"/>
                    <a:gd name="connsiteX4" fmla="*/ 391721 w 455456"/>
                    <a:gd name="connsiteY4" fmla="*/ 820146 h 842241"/>
                    <a:gd name="connsiteX5" fmla="*/ 361627 w 455456"/>
                    <a:gd name="connsiteY5" fmla="*/ 814375 h 842241"/>
                    <a:gd name="connsiteX6" fmla="*/ 336792 w 455456"/>
                    <a:gd name="connsiteY6" fmla="*/ 836949 h 842241"/>
                    <a:gd name="connsiteX7" fmla="*/ 313034 w 455456"/>
                    <a:gd name="connsiteY7" fmla="*/ 834033 h 842241"/>
                    <a:gd name="connsiteX8" fmla="*/ 288706 w 455456"/>
                    <a:gd name="connsiteY8" fmla="*/ 809176 h 842241"/>
                    <a:gd name="connsiteX9" fmla="*/ 292191 w 455456"/>
                    <a:gd name="connsiteY9" fmla="*/ 776773 h 842241"/>
                    <a:gd name="connsiteX10" fmla="*/ 274895 w 455456"/>
                    <a:gd name="connsiteY10" fmla="*/ 772081 h 842241"/>
                    <a:gd name="connsiteX11" fmla="*/ 241317 w 455456"/>
                    <a:gd name="connsiteY11" fmla="*/ 785397 h 842241"/>
                    <a:gd name="connsiteX12" fmla="*/ 214772 w 455456"/>
                    <a:gd name="connsiteY12" fmla="*/ 777915 h 842241"/>
                    <a:gd name="connsiteX13" fmla="*/ 201467 w 455456"/>
                    <a:gd name="connsiteY13" fmla="*/ 745512 h 842241"/>
                    <a:gd name="connsiteX14" fmla="*/ 159210 w 455456"/>
                    <a:gd name="connsiteY14" fmla="*/ 761111 h 842241"/>
                    <a:gd name="connsiteX15" fmla="*/ 149897 w 455456"/>
                    <a:gd name="connsiteY15" fmla="*/ 788948 h 842241"/>
                    <a:gd name="connsiteX16" fmla="*/ 134945 w 455456"/>
                    <a:gd name="connsiteY16" fmla="*/ 809176 h 842241"/>
                    <a:gd name="connsiteX17" fmla="*/ 112898 w 455456"/>
                    <a:gd name="connsiteY17" fmla="*/ 805117 h 842241"/>
                    <a:gd name="connsiteX18" fmla="*/ 100163 w 455456"/>
                    <a:gd name="connsiteY18" fmla="*/ 765169 h 842241"/>
                    <a:gd name="connsiteX19" fmla="*/ 67219 w 455456"/>
                    <a:gd name="connsiteY19" fmla="*/ 751282 h 842241"/>
                    <a:gd name="connsiteX20" fmla="*/ 35922 w 455456"/>
                    <a:gd name="connsiteY20" fmla="*/ 726362 h 842241"/>
                    <a:gd name="connsiteX21" fmla="*/ 41054 w 455456"/>
                    <a:gd name="connsiteY21" fmla="*/ 692184 h 842241"/>
                    <a:gd name="connsiteX22" fmla="*/ 35922 w 455456"/>
                    <a:gd name="connsiteY22" fmla="*/ 664411 h 842241"/>
                    <a:gd name="connsiteX23" fmla="*/ 41054 w 455456"/>
                    <a:gd name="connsiteY23" fmla="*/ 632452 h 842241"/>
                    <a:gd name="connsiteX24" fmla="*/ 44285 w 455456"/>
                    <a:gd name="connsiteY24" fmla="*/ 632579 h 842241"/>
                    <a:gd name="connsiteX25" fmla="*/ 44285 w 455456"/>
                    <a:gd name="connsiteY25" fmla="*/ 614380 h 842241"/>
                    <a:gd name="connsiteX26" fmla="*/ 71147 w 455456"/>
                    <a:gd name="connsiteY26" fmla="*/ 595230 h 842241"/>
                    <a:gd name="connsiteX27" fmla="*/ 88506 w 455456"/>
                    <a:gd name="connsiteY27" fmla="*/ 568281 h 842241"/>
                    <a:gd name="connsiteX28" fmla="*/ 50367 w 455456"/>
                    <a:gd name="connsiteY28" fmla="*/ 557882 h 842241"/>
                    <a:gd name="connsiteX29" fmla="*/ 23505 w 455456"/>
                    <a:gd name="connsiteY29" fmla="*/ 527445 h 842241"/>
                    <a:gd name="connsiteX30" fmla="*/ 9630 w 455456"/>
                    <a:gd name="connsiteY30" fmla="*/ 507471 h 842241"/>
                    <a:gd name="connsiteX31" fmla="*/ 0 w 455456"/>
                    <a:gd name="connsiteY31" fmla="*/ 474434 h 842241"/>
                    <a:gd name="connsiteX32" fmla="*/ 20463 w 455456"/>
                    <a:gd name="connsiteY32" fmla="*/ 460103 h 842241"/>
                    <a:gd name="connsiteX33" fmla="*/ 42131 w 455456"/>
                    <a:gd name="connsiteY33" fmla="*/ 438290 h 842241"/>
                    <a:gd name="connsiteX34" fmla="*/ 54738 w 455456"/>
                    <a:gd name="connsiteY34" fmla="*/ 411848 h 842241"/>
                    <a:gd name="connsiteX35" fmla="*/ 66839 w 455456"/>
                    <a:gd name="connsiteY35" fmla="*/ 391874 h 842241"/>
                    <a:gd name="connsiteX36" fmla="*/ 52141 w 455456"/>
                    <a:gd name="connsiteY36" fmla="*/ 371012 h 842241"/>
                    <a:gd name="connsiteX37" fmla="*/ 25215 w 455456"/>
                    <a:gd name="connsiteY37" fmla="*/ 371012 h 842241"/>
                    <a:gd name="connsiteX38" fmla="*/ 16662 w 455456"/>
                    <a:gd name="connsiteY38" fmla="*/ 363213 h 842241"/>
                    <a:gd name="connsiteX39" fmla="*/ 7032 w 455456"/>
                    <a:gd name="connsiteY39" fmla="*/ 348502 h 842241"/>
                    <a:gd name="connsiteX40" fmla="*/ 20970 w 455456"/>
                    <a:gd name="connsiteY40" fmla="*/ 335883 h 842241"/>
                    <a:gd name="connsiteX41" fmla="*/ 12798 w 455456"/>
                    <a:gd name="connsiteY41" fmla="*/ 302403 h 842241"/>
                    <a:gd name="connsiteX42" fmla="*/ 12798 w 455456"/>
                    <a:gd name="connsiteY42" fmla="*/ 245651 h 842241"/>
                    <a:gd name="connsiteX43" fmla="*/ 26165 w 455456"/>
                    <a:gd name="connsiteY43" fmla="*/ 232398 h 842241"/>
                    <a:gd name="connsiteX44" fmla="*/ 34845 w 455456"/>
                    <a:gd name="connsiteY44" fmla="*/ 205132 h 842241"/>
                    <a:gd name="connsiteX45" fmla="*/ 30220 w 455456"/>
                    <a:gd name="connsiteY45" fmla="*/ 143814 h 842241"/>
                    <a:gd name="connsiteX46" fmla="*/ 51697 w 455456"/>
                    <a:gd name="connsiteY46" fmla="*/ 103802 h 842241"/>
                    <a:gd name="connsiteX47" fmla="*/ 57336 w 455456"/>
                    <a:gd name="connsiteY47" fmla="*/ 99998 h 842241"/>
                    <a:gd name="connsiteX48" fmla="*/ 89583 w 455456"/>
                    <a:gd name="connsiteY48" fmla="*/ 103549 h 842241"/>
                    <a:gd name="connsiteX49" fmla="*/ 126836 w 455456"/>
                    <a:gd name="connsiteY49" fmla="*/ 87062 h 842241"/>
                    <a:gd name="connsiteX50" fmla="*/ 151100 w 455456"/>
                    <a:gd name="connsiteY50" fmla="*/ 52313 h 842241"/>
                    <a:gd name="connsiteX51" fmla="*/ 182398 w 455456"/>
                    <a:gd name="connsiteY51" fmla="*/ 13189 h 842241"/>
                    <a:gd name="connsiteX52" fmla="*/ 203558 w 455456"/>
                    <a:gd name="connsiteY52" fmla="*/ 0 h 842241"/>
                    <a:gd name="connsiteX53" fmla="*/ 217623 w 455456"/>
                    <a:gd name="connsiteY53" fmla="*/ 54596 h 842241"/>
                    <a:gd name="connsiteX54" fmla="*/ 219840 w 455456"/>
                    <a:gd name="connsiteY54" fmla="*/ 106656 h 842241"/>
                    <a:gd name="connsiteX55" fmla="*/ 203558 w 455456"/>
                    <a:gd name="connsiteY55" fmla="*/ 165754 h 842241"/>
                    <a:gd name="connsiteX56" fmla="*/ 236185 w 455456"/>
                    <a:gd name="connsiteY56" fmla="*/ 228276 h 842241"/>
                    <a:gd name="connsiteX57" fmla="*/ 212808 w 455456"/>
                    <a:gd name="connsiteY57" fmla="*/ 285028 h 842241"/>
                    <a:gd name="connsiteX58" fmla="*/ 212808 w 455456"/>
                    <a:gd name="connsiteY58" fmla="*/ 348502 h 842241"/>
                    <a:gd name="connsiteX59" fmla="*/ 236185 w 455456"/>
                    <a:gd name="connsiteY59" fmla="*/ 392699 h 842241"/>
                    <a:gd name="connsiteX60" fmla="*/ 268623 w 455456"/>
                    <a:gd name="connsiteY60" fmla="*/ 406522 h 842241"/>
                    <a:gd name="connsiteX61" fmla="*/ 314872 w 455456"/>
                    <a:gd name="connsiteY61" fmla="*/ 476019 h 842241"/>
                    <a:gd name="connsiteX62" fmla="*/ 354215 w 455456"/>
                    <a:gd name="connsiteY62" fmla="*/ 518885 h 842241"/>
                    <a:gd name="connsiteX63" fmla="*/ 376199 w 455456"/>
                    <a:gd name="connsiteY63" fmla="*/ 559403 h 842241"/>
                    <a:gd name="connsiteX64" fmla="*/ 398120 w 455456"/>
                    <a:gd name="connsiteY64" fmla="*/ 641583 h 842241"/>
                    <a:gd name="connsiteX65" fmla="*/ 432268 w 455456"/>
                    <a:gd name="connsiteY65" fmla="*/ 714631 h 842241"/>
                    <a:gd name="connsiteX66" fmla="*/ 440060 w 455456"/>
                    <a:gd name="connsiteY66" fmla="*/ 740503 h 8422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455456" h="842241">
                      <a:moveTo>
                        <a:pt x="440060" y="740503"/>
                      </a:moveTo>
                      <a:cubicBezTo>
                        <a:pt x="444368" y="754643"/>
                        <a:pt x="456849" y="757306"/>
                        <a:pt x="455329" y="763964"/>
                      </a:cubicBezTo>
                      <a:cubicBezTo>
                        <a:pt x="453935" y="770623"/>
                        <a:pt x="450134" y="763964"/>
                        <a:pt x="425869" y="775505"/>
                      </a:cubicBezTo>
                      <a:cubicBezTo>
                        <a:pt x="401541" y="787109"/>
                        <a:pt x="416049" y="779690"/>
                        <a:pt x="411424" y="799284"/>
                      </a:cubicBezTo>
                      <a:cubicBezTo>
                        <a:pt x="406736" y="818941"/>
                        <a:pt x="405025" y="811966"/>
                        <a:pt x="391721" y="820146"/>
                      </a:cubicBezTo>
                      <a:cubicBezTo>
                        <a:pt x="378353" y="828262"/>
                        <a:pt x="369420" y="822111"/>
                        <a:pt x="361627" y="814375"/>
                      </a:cubicBezTo>
                      <a:cubicBezTo>
                        <a:pt x="353835" y="806576"/>
                        <a:pt x="339073" y="829340"/>
                        <a:pt x="336792" y="836949"/>
                      </a:cubicBezTo>
                      <a:cubicBezTo>
                        <a:pt x="334512" y="844432"/>
                        <a:pt x="316012" y="844432"/>
                        <a:pt x="313034" y="834033"/>
                      </a:cubicBezTo>
                      <a:cubicBezTo>
                        <a:pt x="310184" y="823633"/>
                        <a:pt x="306066" y="819575"/>
                        <a:pt x="288706" y="809176"/>
                      </a:cubicBezTo>
                      <a:cubicBezTo>
                        <a:pt x="271347" y="798713"/>
                        <a:pt x="289340" y="791801"/>
                        <a:pt x="292191" y="776773"/>
                      </a:cubicBezTo>
                      <a:cubicBezTo>
                        <a:pt x="295105" y="761682"/>
                        <a:pt x="288706" y="765740"/>
                        <a:pt x="274895" y="772081"/>
                      </a:cubicBezTo>
                      <a:cubicBezTo>
                        <a:pt x="260957" y="778422"/>
                        <a:pt x="263935" y="779690"/>
                        <a:pt x="241317" y="785397"/>
                      </a:cubicBezTo>
                      <a:cubicBezTo>
                        <a:pt x="218763" y="791167"/>
                        <a:pt x="214772" y="785397"/>
                        <a:pt x="214772" y="777915"/>
                      </a:cubicBezTo>
                      <a:cubicBezTo>
                        <a:pt x="214772" y="770369"/>
                        <a:pt x="214772" y="751282"/>
                        <a:pt x="201467" y="745512"/>
                      </a:cubicBezTo>
                      <a:cubicBezTo>
                        <a:pt x="188099" y="739678"/>
                        <a:pt x="174858" y="745512"/>
                        <a:pt x="159210" y="761111"/>
                      </a:cubicBezTo>
                      <a:cubicBezTo>
                        <a:pt x="143561" y="776773"/>
                        <a:pt x="165038" y="773793"/>
                        <a:pt x="149897" y="788948"/>
                      </a:cubicBezTo>
                      <a:cubicBezTo>
                        <a:pt x="134945" y="803976"/>
                        <a:pt x="137226" y="801567"/>
                        <a:pt x="134945" y="809176"/>
                      </a:cubicBezTo>
                      <a:cubicBezTo>
                        <a:pt x="132538" y="816658"/>
                        <a:pt x="121577" y="813741"/>
                        <a:pt x="112898" y="805117"/>
                      </a:cubicBezTo>
                      <a:cubicBezTo>
                        <a:pt x="104218" y="796430"/>
                        <a:pt x="105929" y="779690"/>
                        <a:pt x="100163" y="765169"/>
                      </a:cubicBezTo>
                      <a:cubicBezTo>
                        <a:pt x="94335" y="750712"/>
                        <a:pt x="84515" y="764028"/>
                        <a:pt x="67219" y="751282"/>
                      </a:cubicBezTo>
                      <a:cubicBezTo>
                        <a:pt x="49860" y="738537"/>
                        <a:pt x="45742" y="736254"/>
                        <a:pt x="35922" y="726362"/>
                      </a:cubicBezTo>
                      <a:cubicBezTo>
                        <a:pt x="26102" y="716534"/>
                        <a:pt x="35922" y="714187"/>
                        <a:pt x="41054" y="692184"/>
                      </a:cubicBezTo>
                      <a:cubicBezTo>
                        <a:pt x="46185" y="670244"/>
                        <a:pt x="35922" y="671956"/>
                        <a:pt x="35922" y="664411"/>
                      </a:cubicBezTo>
                      <a:cubicBezTo>
                        <a:pt x="35922" y="656928"/>
                        <a:pt x="41054" y="632452"/>
                        <a:pt x="41054" y="632452"/>
                      </a:cubicBezTo>
                      <a:cubicBezTo>
                        <a:pt x="42067" y="632579"/>
                        <a:pt x="43208" y="632579"/>
                        <a:pt x="44285" y="632579"/>
                      </a:cubicBezTo>
                      <a:cubicBezTo>
                        <a:pt x="59046" y="632579"/>
                        <a:pt x="37823" y="620911"/>
                        <a:pt x="44285" y="614380"/>
                      </a:cubicBezTo>
                      <a:cubicBezTo>
                        <a:pt x="50747" y="607849"/>
                        <a:pt x="60313" y="606137"/>
                        <a:pt x="71147" y="595230"/>
                      </a:cubicBezTo>
                      <a:cubicBezTo>
                        <a:pt x="81981" y="584324"/>
                        <a:pt x="88506" y="583119"/>
                        <a:pt x="88506" y="568281"/>
                      </a:cubicBezTo>
                      <a:cubicBezTo>
                        <a:pt x="88506" y="553506"/>
                        <a:pt x="73681" y="557882"/>
                        <a:pt x="50367" y="557882"/>
                      </a:cubicBezTo>
                      <a:cubicBezTo>
                        <a:pt x="26926" y="557882"/>
                        <a:pt x="23505" y="543995"/>
                        <a:pt x="23505" y="527445"/>
                      </a:cubicBezTo>
                      <a:cubicBezTo>
                        <a:pt x="23505" y="510958"/>
                        <a:pt x="9630" y="521357"/>
                        <a:pt x="9630" y="507471"/>
                      </a:cubicBezTo>
                      <a:cubicBezTo>
                        <a:pt x="9630" y="493521"/>
                        <a:pt x="0" y="497896"/>
                        <a:pt x="0" y="474434"/>
                      </a:cubicBezTo>
                      <a:cubicBezTo>
                        <a:pt x="0" y="450972"/>
                        <a:pt x="0" y="465747"/>
                        <a:pt x="20463" y="460103"/>
                      </a:cubicBezTo>
                      <a:cubicBezTo>
                        <a:pt x="40864" y="454396"/>
                        <a:pt x="34782" y="445709"/>
                        <a:pt x="42131" y="438290"/>
                      </a:cubicBezTo>
                      <a:cubicBezTo>
                        <a:pt x="49480" y="430935"/>
                        <a:pt x="54738" y="425735"/>
                        <a:pt x="54738" y="411848"/>
                      </a:cubicBezTo>
                      <a:cubicBezTo>
                        <a:pt x="54738" y="397898"/>
                        <a:pt x="62087" y="396566"/>
                        <a:pt x="66839" y="391874"/>
                      </a:cubicBezTo>
                      <a:cubicBezTo>
                        <a:pt x="71591" y="387055"/>
                        <a:pt x="66015" y="380143"/>
                        <a:pt x="52141" y="371012"/>
                      </a:cubicBezTo>
                      <a:cubicBezTo>
                        <a:pt x="38266" y="361881"/>
                        <a:pt x="34338" y="380143"/>
                        <a:pt x="25215" y="371012"/>
                      </a:cubicBezTo>
                      <a:cubicBezTo>
                        <a:pt x="16155" y="361881"/>
                        <a:pt x="16662" y="368412"/>
                        <a:pt x="16662" y="363213"/>
                      </a:cubicBezTo>
                      <a:cubicBezTo>
                        <a:pt x="16662" y="358013"/>
                        <a:pt x="7032" y="348502"/>
                        <a:pt x="7032" y="348502"/>
                      </a:cubicBezTo>
                      <a:cubicBezTo>
                        <a:pt x="17486" y="345838"/>
                        <a:pt x="20970" y="335883"/>
                        <a:pt x="20970" y="335883"/>
                      </a:cubicBezTo>
                      <a:cubicBezTo>
                        <a:pt x="20970" y="335883"/>
                        <a:pt x="12798" y="317367"/>
                        <a:pt x="12798" y="302403"/>
                      </a:cubicBezTo>
                      <a:cubicBezTo>
                        <a:pt x="12798" y="287311"/>
                        <a:pt x="8236" y="250279"/>
                        <a:pt x="12798" y="245651"/>
                      </a:cubicBezTo>
                      <a:cubicBezTo>
                        <a:pt x="17486" y="241022"/>
                        <a:pt x="20337" y="238105"/>
                        <a:pt x="26165" y="232398"/>
                      </a:cubicBezTo>
                      <a:cubicBezTo>
                        <a:pt x="31931" y="226564"/>
                        <a:pt x="44095" y="232905"/>
                        <a:pt x="34845" y="205132"/>
                      </a:cubicBezTo>
                      <a:cubicBezTo>
                        <a:pt x="25595" y="177358"/>
                        <a:pt x="19767" y="172666"/>
                        <a:pt x="30220" y="143814"/>
                      </a:cubicBezTo>
                      <a:cubicBezTo>
                        <a:pt x="40610" y="114836"/>
                        <a:pt x="42384" y="113124"/>
                        <a:pt x="51697" y="103802"/>
                      </a:cubicBezTo>
                      <a:cubicBezTo>
                        <a:pt x="53788" y="101710"/>
                        <a:pt x="55625" y="100568"/>
                        <a:pt x="57336" y="99998"/>
                      </a:cubicBezTo>
                      <a:cubicBezTo>
                        <a:pt x="72161" y="108368"/>
                        <a:pt x="83184" y="97144"/>
                        <a:pt x="89583" y="103549"/>
                      </a:cubicBezTo>
                      <a:cubicBezTo>
                        <a:pt x="96932" y="110904"/>
                        <a:pt x="120817" y="107797"/>
                        <a:pt x="126836" y="87062"/>
                      </a:cubicBezTo>
                      <a:cubicBezTo>
                        <a:pt x="132854" y="66200"/>
                        <a:pt x="131207" y="72287"/>
                        <a:pt x="151100" y="52313"/>
                      </a:cubicBezTo>
                      <a:cubicBezTo>
                        <a:pt x="171057" y="32212"/>
                        <a:pt x="168460" y="27139"/>
                        <a:pt x="182398" y="13189"/>
                      </a:cubicBezTo>
                      <a:cubicBezTo>
                        <a:pt x="190887" y="4756"/>
                        <a:pt x="197222" y="2853"/>
                        <a:pt x="203558" y="0"/>
                      </a:cubicBezTo>
                      <a:cubicBezTo>
                        <a:pt x="203558" y="0"/>
                        <a:pt x="226999" y="26759"/>
                        <a:pt x="217623" y="54596"/>
                      </a:cubicBezTo>
                      <a:cubicBezTo>
                        <a:pt x="208373" y="82370"/>
                        <a:pt x="237009" y="80087"/>
                        <a:pt x="219840" y="106656"/>
                      </a:cubicBezTo>
                      <a:cubicBezTo>
                        <a:pt x="202671" y="133351"/>
                        <a:pt x="170994" y="144829"/>
                        <a:pt x="203558" y="165754"/>
                      </a:cubicBezTo>
                      <a:cubicBezTo>
                        <a:pt x="236185" y="186616"/>
                        <a:pt x="236185" y="199361"/>
                        <a:pt x="236185" y="228276"/>
                      </a:cubicBezTo>
                      <a:cubicBezTo>
                        <a:pt x="236185" y="257255"/>
                        <a:pt x="212808" y="266449"/>
                        <a:pt x="212808" y="285028"/>
                      </a:cubicBezTo>
                      <a:cubicBezTo>
                        <a:pt x="212808" y="303607"/>
                        <a:pt x="199883" y="325040"/>
                        <a:pt x="212808" y="348502"/>
                      </a:cubicBezTo>
                      <a:cubicBezTo>
                        <a:pt x="225795" y="371773"/>
                        <a:pt x="226302" y="382807"/>
                        <a:pt x="236185" y="392699"/>
                      </a:cubicBezTo>
                      <a:cubicBezTo>
                        <a:pt x="246069" y="402527"/>
                        <a:pt x="251834" y="389718"/>
                        <a:pt x="268623" y="406522"/>
                      </a:cubicBezTo>
                      <a:cubicBezTo>
                        <a:pt x="285412" y="423326"/>
                        <a:pt x="288263" y="449387"/>
                        <a:pt x="314872" y="476019"/>
                      </a:cubicBezTo>
                      <a:cubicBezTo>
                        <a:pt x="341544" y="502588"/>
                        <a:pt x="354215" y="508422"/>
                        <a:pt x="354215" y="518885"/>
                      </a:cubicBezTo>
                      <a:cubicBezTo>
                        <a:pt x="354215" y="529284"/>
                        <a:pt x="376199" y="529284"/>
                        <a:pt x="376199" y="559403"/>
                      </a:cubicBezTo>
                      <a:cubicBezTo>
                        <a:pt x="376199" y="589460"/>
                        <a:pt x="398120" y="641583"/>
                        <a:pt x="398120" y="641583"/>
                      </a:cubicBezTo>
                      <a:cubicBezTo>
                        <a:pt x="398120" y="641583"/>
                        <a:pt x="422194" y="704486"/>
                        <a:pt x="432268" y="714631"/>
                      </a:cubicBezTo>
                      <a:cubicBezTo>
                        <a:pt x="442341" y="724904"/>
                        <a:pt x="435625" y="726299"/>
                        <a:pt x="440060" y="74050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8" name="Forma libre 344">
                  <a:extLst>
                    <a:ext uri="{FF2B5EF4-FFF2-40B4-BE49-F238E27FC236}">
                      <a16:creationId xmlns:a16="http://schemas.microsoft.com/office/drawing/2014/main" id="{11596FFE-7958-E7E6-3A85-70D046B730A7}"/>
                    </a:ext>
                  </a:extLst>
                </p:cNvPr>
                <p:cNvSpPr/>
                <p:nvPr/>
              </p:nvSpPr>
              <p:spPr>
                <a:xfrm>
                  <a:off x="4554276" y="2875130"/>
                  <a:ext cx="403821" cy="447446"/>
                </a:xfrm>
                <a:custGeom>
                  <a:avLst/>
                  <a:gdLst>
                    <a:gd name="connsiteX0" fmla="*/ 403821 w 403821"/>
                    <a:gd name="connsiteY0" fmla="*/ 335845 h 447446"/>
                    <a:gd name="connsiteX1" fmla="*/ 386462 w 403821"/>
                    <a:gd name="connsiteY1" fmla="*/ 362795 h 447446"/>
                    <a:gd name="connsiteX2" fmla="*/ 359600 w 403821"/>
                    <a:gd name="connsiteY2" fmla="*/ 381945 h 447446"/>
                    <a:gd name="connsiteX3" fmla="*/ 359600 w 403821"/>
                    <a:gd name="connsiteY3" fmla="*/ 400143 h 447446"/>
                    <a:gd name="connsiteX4" fmla="*/ 356369 w 403821"/>
                    <a:gd name="connsiteY4" fmla="*/ 400016 h 447446"/>
                    <a:gd name="connsiteX5" fmla="*/ 323108 w 403821"/>
                    <a:gd name="connsiteY5" fmla="*/ 394056 h 447446"/>
                    <a:gd name="connsiteX6" fmla="*/ 254938 w 403821"/>
                    <a:gd name="connsiteY6" fmla="*/ 447447 h 447446"/>
                    <a:gd name="connsiteX7" fmla="*/ 241127 w 403821"/>
                    <a:gd name="connsiteY7" fmla="*/ 433560 h 447446"/>
                    <a:gd name="connsiteX8" fmla="*/ 183791 w 403821"/>
                    <a:gd name="connsiteY8" fmla="*/ 376237 h 447446"/>
                    <a:gd name="connsiteX9" fmla="*/ 138239 w 403821"/>
                    <a:gd name="connsiteY9" fmla="*/ 313335 h 447446"/>
                    <a:gd name="connsiteX10" fmla="*/ 97439 w 403821"/>
                    <a:gd name="connsiteY10" fmla="*/ 284673 h 447446"/>
                    <a:gd name="connsiteX11" fmla="*/ 53218 w 403821"/>
                    <a:gd name="connsiteY11" fmla="*/ 267299 h 447446"/>
                    <a:gd name="connsiteX12" fmla="*/ 0 w 403821"/>
                    <a:gd name="connsiteY12" fmla="*/ 229507 h 447446"/>
                    <a:gd name="connsiteX13" fmla="*/ 43334 w 403821"/>
                    <a:gd name="connsiteY13" fmla="*/ 180047 h 447446"/>
                    <a:gd name="connsiteX14" fmla="*/ 82741 w 403821"/>
                    <a:gd name="connsiteY14" fmla="*/ 125704 h 447446"/>
                    <a:gd name="connsiteX15" fmla="*/ 120944 w 403821"/>
                    <a:gd name="connsiteY15" fmla="*/ 103574 h 447446"/>
                    <a:gd name="connsiteX16" fmla="*/ 153381 w 403821"/>
                    <a:gd name="connsiteY16" fmla="*/ 87405 h 447446"/>
                    <a:gd name="connsiteX17" fmla="*/ 184615 w 403821"/>
                    <a:gd name="connsiteY17" fmla="*/ 17971 h 447446"/>
                    <a:gd name="connsiteX18" fmla="*/ 206536 w 403821"/>
                    <a:gd name="connsiteY18" fmla="*/ 5796 h 447446"/>
                    <a:gd name="connsiteX19" fmla="*/ 237833 w 403821"/>
                    <a:gd name="connsiteY19" fmla="*/ 52719 h 447446"/>
                    <a:gd name="connsiteX20" fmla="*/ 233778 w 403821"/>
                    <a:gd name="connsiteY20" fmla="*/ 92604 h 447446"/>
                    <a:gd name="connsiteX21" fmla="*/ 265012 w 403821"/>
                    <a:gd name="connsiteY21" fmla="*/ 83347 h 447446"/>
                    <a:gd name="connsiteX22" fmla="*/ 285285 w 403821"/>
                    <a:gd name="connsiteY22" fmla="*/ 109408 h 447446"/>
                    <a:gd name="connsiteX23" fmla="*/ 305495 w 403821"/>
                    <a:gd name="connsiteY23" fmla="*/ 114671 h 447446"/>
                    <a:gd name="connsiteX24" fmla="*/ 322221 w 403821"/>
                    <a:gd name="connsiteY24" fmla="*/ 116129 h 447446"/>
                    <a:gd name="connsiteX25" fmla="*/ 331851 w 403821"/>
                    <a:gd name="connsiteY25" fmla="*/ 130777 h 447446"/>
                    <a:gd name="connsiteX26" fmla="*/ 340467 w 403821"/>
                    <a:gd name="connsiteY26" fmla="*/ 138577 h 447446"/>
                    <a:gd name="connsiteX27" fmla="*/ 367393 w 403821"/>
                    <a:gd name="connsiteY27" fmla="*/ 138577 h 447446"/>
                    <a:gd name="connsiteX28" fmla="*/ 382091 w 403821"/>
                    <a:gd name="connsiteY28" fmla="*/ 159439 h 447446"/>
                    <a:gd name="connsiteX29" fmla="*/ 369990 w 403821"/>
                    <a:gd name="connsiteY29" fmla="*/ 179413 h 447446"/>
                    <a:gd name="connsiteX30" fmla="*/ 357383 w 403821"/>
                    <a:gd name="connsiteY30" fmla="*/ 205855 h 447446"/>
                    <a:gd name="connsiteX31" fmla="*/ 335715 w 403821"/>
                    <a:gd name="connsiteY31" fmla="*/ 227668 h 447446"/>
                    <a:gd name="connsiteX32" fmla="*/ 315252 w 403821"/>
                    <a:gd name="connsiteY32" fmla="*/ 241998 h 447446"/>
                    <a:gd name="connsiteX33" fmla="*/ 324882 w 403821"/>
                    <a:gd name="connsiteY33" fmla="*/ 275035 h 447446"/>
                    <a:gd name="connsiteX34" fmla="*/ 338756 w 403821"/>
                    <a:gd name="connsiteY34" fmla="*/ 295009 h 447446"/>
                    <a:gd name="connsiteX35" fmla="*/ 365619 w 403821"/>
                    <a:gd name="connsiteY35" fmla="*/ 325446 h 447446"/>
                    <a:gd name="connsiteX36" fmla="*/ 403821 w 403821"/>
                    <a:gd name="connsiteY36" fmla="*/ 335845 h 447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</a:cxnLst>
                  <a:rect l="l" t="t" r="r" b="b"/>
                  <a:pathLst>
                    <a:path w="403821" h="447446">
                      <a:moveTo>
                        <a:pt x="403821" y="335845"/>
                      </a:moveTo>
                      <a:cubicBezTo>
                        <a:pt x="403821" y="350683"/>
                        <a:pt x="397296" y="351888"/>
                        <a:pt x="386462" y="362795"/>
                      </a:cubicBezTo>
                      <a:cubicBezTo>
                        <a:pt x="375629" y="373638"/>
                        <a:pt x="366062" y="375413"/>
                        <a:pt x="359600" y="381945"/>
                      </a:cubicBezTo>
                      <a:cubicBezTo>
                        <a:pt x="353138" y="388476"/>
                        <a:pt x="374362" y="400143"/>
                        <a:pt x="359600" y="400143"/>
                      </a:cubicBezTo>
                      <a:cubicBezTo>
                        <a:pt x="358523" y="400143"/>
                        <a:pt x="357446" y="400143"/>
                        <a:pt x="356369" y="400016"/>
                      </a:cubicBezTo>
                      <a:cubicBezTo>
                        <a:pt x="343508" y="398431"/>
                        <a:pt x="335145" y="388539"/>
                        <a:pt x="323108" y="394056"/>
                      </a:cubicBezTo>
                      <a:cubicBezTo>
                        <a:pt x="310057" y="400143"/>
                        <a:pt x="254938" y="447447"/>
                        <a:pt x="254938" y="447447"/>
                      </a:cubicBezTo>
                      <a:cubicBezTo>
                        <a:pt x="251581" y="444150"/>
                        <a:pt x="247082" y="439648"/>
                        <a:pt x="241127" y="433560"/>
                      </a:cubicBezTo>
                      <a:cubicBezTo>
                        <a:pt x="197729" y="390124"/>
                        <a:pt x="197286" y="407118"/>
                        <a:pt x="183791" y="376237"/>
                      </a:cubicBezTo>
                      <a:cubicBezTo>
                        <a:pt x="170297" y="345420"/>
                        <a:pt x="164278" y="317647"/>
                        <a:pt x="138239" y="313335"/>
                      </a:cubicBezTo>
                      <a:cubicBezTo>
                        <a:pt x="112201" y="308959"/>
                        <a:pt x="109160" y="286893"/>
                        <a:pt x="97439" y="284673"/>
                      </a:cubicBezTo>
                      <a:cubicBezTo>
                        <a:pt x="85782" y="282454"/>
                        <a:pt x="73174" y="276811"/>
                        <a:pt x="53218" y="267299"/>
                      </a:cubicBezTo>
                      <a:cubicBezTo>
                        <a:pt x="39597" y="260768"/>
                        <a:pt x="17929" y="242886"/>
                        <a:pt x="0" y="229507"/>
                      </a:cubicBezTo>
                      <a:cubicBezTo>
                        <a:pt x="0" y="229507"/>
                        <a:pt x="34085" y="189368"/>
                        <a:pt x="43334" y="180047"/>
                      </a:cubicBezTo>
                      <a:cubicBezTo>
                        <a:pt x="52584" y="170852"/>
                        <a:pt x="65889" y="142508"/>
                        <a:pt x="82741" y="125704"/>
                      </a:cubicBezTo>
                      <a:cubicBezTo>
                        <a:pt x="99530" y="108837"/>
                        <a:pt x="107069" y="117524"/>
                        <a:pt x="120944" y="103574"/>
                      </a:cubicBezTo>
                      <a:cubicBezTo>
                        <a:pt x="134818" y="89751"/>
                        <a:pt x="140584" y="114037"/>
                        <a:pt x="153381" y="87405"/>
                      </a:cubicBezTo>
                      <a:cubicBezTo>
                        <a:pt x="166115" y="60899"/>
                        <a:pt x="172451" y="30145"/>
                        <a:pt x="184615" y="17971"/>
                      </a:cubicBezTo>
                      <a:cubicBezTo>
                        <a:pt x="196779" y="5796"/>
                        <a:pt x="202544" y="-8091"/>
                        <a:pt x="206536" y="5796"/>
                      </a:cubicBezTo>
                      <a:cubicBezTo>
                        <a:pt x="210654" y="19746"/>
                        <a:pt x="219903" y="34774"/>
                        <a:pt x="237833" y="52719"/>
                      </a:cubicBezTo>
                      <a:cubicBezTo>
                        <a:pt x="255762" y="70601"/>
                        <a:pt x="216989" y="87405"/>
                        <a:pt x="233778" y="92604"/>
                      </a:cubicBezTo>
                      <a:cubicBezTo>
                        <a:pt x="250567" y="97804"/>
                        <a:pt x="256332" y="68889"/>
                        <a:pt x="265012" y="83347"/>
                      </a:cubicBezTo>
                      <a:cubicBezTo>
                        <a:pt x="273691" y="97804"/>
                        <a:pt x="270270" y="109408"/>
                        <a:pt x="285285" y="109408"/>
                      </a:cubicBezTo>
                      <a:cubicBezTo>
                        <a:pt x="300237" y="109408"/>
                        <a:pt x="281927" y="106047"/>
                        <a:pt x="305495" y="114671"/>
                      </a:cubicBezTo>
                      <a:cubicBezTo>
                        <a:pt x="312464" y="117207"/>
                        <a:pt x="317976" y="117334"/>
                        <a:pt x="322221" y="116129"/>
                      </a:cubicBezTo>
                      <a:cubicBezTo>
                        <a:pt x="322221" y="116129"/>
                        <a:pt x="331851" y="125641"/>
                        <a:pt x="331851" y="130777"/>
                      </a:cubicBezTo>
                      <a:cubicBezTo>
                        <a:pt x="331851" y="135977"/>
                        <a:pt x="331344" y="129446"/>
                        <a:pt x="340467" y="138577"/>
                      </a:cubicBezTo>
                      <a:cubicBezTo>
                        <a:pt x="349653" y="147708"/>
                        <a:pt x="353518" y="129446"/>
                        <a:pt x="367393" y="138577"/>
                      </a:cubicBezTo>
                      <a:cubicBezTo>
                        <a:pt x="381267" y="147708"/>
                        <a:pt x="386842" y="154619"/>
                        <a:pt x="382091" y="159439"/>
                      </a:cubicBezTo>
                      <a:cubicBezTo>
                        <a:pt x="377339" y="164131"/>
                        <a:pt x="369990" y="165462"/>
                        <a:pt x="369990" y="179413"/>
                      </a:cubicBezTo>
                      <a:cubicBezTo>
                        <a:pt x="369990" y="193236"/>
                        <a:pt x="364732" y="198499"/>
                        <a:pt x="357383" y="205855"/>
                      </a:cubicBezTo>
                      <a:cubicBezTo>
                        <a:pt x="350033" y="213210"/>
                        <a:pt x="356116" y="221961"/>
                        <a:pt x="335715" y="227668"/>
                      </a:cubicBezTo>
                      <a:cubicBezTo>
                        <a:pt x="315252" y="233311"/>
                        <a:pt x="315252" y="218537"/>
                        <a:pt x="315252" y="241998"/>
                      </a:cubicBezTo>
                      <a:cubicBezTo>
                        <a:pt x="315252" y="265460"/>
                        <a:pt x="324882" y="261085"/>
                        <a:pt x="324882" y="275035"/>
                      </a:cubicBezTo>
                      <a:cubicBezTo>
                        <a:pt x="324882" y="288922"/>
                        <a:pt x="338756" y="278523"/>
                        <a:pt x="338756" y="295009"/>
                      </a:cubicBezTo>
                      <a:cubicBezTo>
                        <a:pt x="338756" y="311496"/>
                        <a:pt x="342241" y="325446"/>
                        <a:pt x="365619" y="325446"/>
                      </a:cubicBezTo>
                      <a:cubicBezTo>
                        <a:pt x="388997" y="325446"/>
                        <a:pt x="403821" y="321134"/>
                        <a:pt x="403821" y="335845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59" name="Forma libre 345">
                  <a:extLst>
                    <a:ext uri="{FF2B5EF4-FFF2-40B4-BE49-F238E27FC236}">
                      <a16:creationId xmlns:a16="http://schemas.microsoft.com/office/drawing/2014/main" id="{804A97AD-1E00-9D64-004B-9AE72301362A}"/>
                    </a:ext>
                  </a:extLst>
                </p:cNvPr>
                <p:cNvSpPr/>
                <p:nvPr/>
              </p:nvSpPr>
              <p:spPr>
                <a:xfrm>
                  <a:off x="6738654" y="4109052"/>
                  <a:ext cx="976757" cy="902442"/>
                </a:xfrm>
                <a:custGeom>
                  <a:avLst/>
                  <a:gdLst>
                    <a:gd name="connsiteX0" fmla="*/ 908398 w 976757"/>
                    <a:gd name="connsiteY0" fmla="*/ 802518 h 902442"/>
                    <a:gd name="connsiteX1" fmla="*/ 908588 w 976757"/>
                    <a:gd name="connsiteY1" fmla="*/ 806069 h 902442"/>
                    <a:gd name="connsiteX2" fmla="*/ 894333 w 976757"/>
                    <a:gd name="connsiteY2" fmla="*/ 816722 h 902442"/>
                    <a:gd name="connsiteX3" fmla="*/ 857904 w 976757"/>
                    <a:gd name="connsiteY3" fmla="*/ 837584 h 902442"/>
                    <a:gd name="connsiteX4" fmla="*/ 787581 w 976757"/>
                    <a:gd name="connsiteY4" fmla="*/ 852358 h 902442"/>
                    <a:gd name="connsiteX5" fmla="*/ 753813 w 976757"/>
                    <a:gd name="connsiteY5" fmla="*/ 886219 h 902442"/>
                    <a:gd name="connsiteX6" fmla="*/ 715610 w 976757"/>
                    <a:gd name="connsiteY6" fmla="*/ 901881 h 902442"/>
                    <a:gd name="connsiteX7" fmla="*/ 649658 w 976757"/>
                    <a:gd name="connsiteY7" fmla="*/ 881019 h 902442"/>
                    <a:gd name="connsiteX8" fmla="*/ 554183 w 976757"/>
                    <a:gd name="connsiteY8" fmla="*/ 809810 h 902442"/>
                    <a:gd name="connsiteX9" fmla="*/ 515473 w 976757"/>
                    <a:gd name="connsiteY9" fmla="*/ 804166 h 902442"/>
                    <a:gd name="connsiteX10" fmla="*/ 497734 w 976757"/>
                    <a:gd name="connsiteY10" fmla="*/ 814122 h 902442"/>
                    <a:gd name="connsiteX11" fmla="*/ 461875 w 976757"/>
                    <a:gd name="connsiteY11" fmla="*/ 830672 h 902442"/>
                    <a:gd name="connsiteX12" fmla="*/ 337194 w 976757"/>
                    <a:gd name="connsiteY12" fmla="*/ 809810 h 902442"/>
                    <a:gd name="connsiteX13" fmla="*/ 257367 w 976757"/>
                    <a:gd name="connsiteY13" fmla="*/ 768657 h 902442"/>
                    <a:gd name="connsiteX14" fmla="*/ 194836 w 976757"/>
                    <a:gd name="connsiteY14" fmla="*/ 766374 h 902442"/>
                    <a:gd name="connsiteX15" fmla="*/ 132305 w 976757"/>
                    <a:gd name="connsiteY15" fmla="*/ 724650 h 902442"/>
                    <a:gd name="connsiteX16" fmla="*/ 106267 w 976757"/>
                    <a:gd name="connsiteY16" fmla="*/ 625604 h 902442"/>
                    <a:gd name="connsiteX17" fmla="*/ 35120 w 976757"/>
                    <a:gd name="connsiteY17" fmla="*/ 568217 h 902442"/>
                    <a:gd name="connsiteX18" fmla="*/ 5596 w 976757"/>
                    <a:gd name="connsiteY18" fmla="*/ 491808 h 902442"/>
                    <a:gd name="connsiteX19" fmla="*/ 35120 w 976757"/>
                    <a:gd name="connsiteY19" fmla="*/ 384075 h 902442"/>
                    <a:gd name="connsiteX20" fmla="*/ 46587 w 976757"/>
                    <a:gd name="connsiteY20" fmla="*/ 328591 h 902442"/>
                    <a:gd name="connsiteX21" fmla="*/ 58497 w 976757"/>
                    <a:gd name="connsiteY21" fmla="*/ 315465 h 902442"/>
                    <a:gd name="connsiteX22" fmla="*/ 75033 w 976757"/>
                    <a:gd name="connsiteY22" fmla="*/ 279892 h 902442"/>
                    <a:gd name="connsiteX23" fmla="*/ 61982 w 976757"/>
                    <a:gd name="connsiteY23" fmla="*/ 243431 h 902442"/>
                    <a:gd name="connsiteX24" fmla="*/ 95877 w 976757"/>
                    <a:gd name="connsiteY24" fmla="*/ 243431 h 902442"/>
                    <a:gd name="connsiteX25" fmla="*/ 142695 w 976757"/>
                    <a:gd name="connsiteY25" fmla="*/ 247680 h 902442"/>
                    <a:gd name="connsiteX26" fmla="*/ 232976 w 976757"/>
                    <a:gd name="connsiteY26" fmla="*/ 219906 h 902442"/>
                    <a:gd name="connsiteX27" fmla="*/ 255086 w 976757"/>
                    <a:gd name="connsiteY27" fmla="*/ 197839 h 902442"/>
                    <a:gd name="connsiteX28" fmla="*/ 370011 w 976757"/>
                    <a:gd name="connsiteY28" fmla="*/ 148760 h 902442"/>
                    <a:gd name="connsiteX29" fmla="*/ 406504 w 976757"/>
                    <a:gd name="connsiteY29" fmla="*/ 85287 h 902442"/>
                    <a:gd name="connsiteX30" fmla="*/ 422089 w 976757"/>
                    <a:gd name="connsiteY30" fmla="*/ 26252 h 902442"/>
                    <a:gd name="connsiteX31" fmla="*/ 464600 w 976757"/>
                    <a:gd name="connsiteY31" fmla="*/ 0 h 902442"/>
                    <a:gd name="connsiteX32" fmla="*/ 464600 w 976757"/>
                    <a:gd name="connsiteY32" fmla="*/ 35763 h 902442"/>
                    <a:gd name="connsiteX33" fmla="*/ 469034 w 976757"/>
                    <a:gd name="connsiteY33" fmla="*/ 185157 h 902442"/>
                    <a:gd name="connsiteX34" fmla="*/ 465550 w 976757"/>
                    <a:gd name="connsiteY34" fmla="*/ 232968 h 902442"/>
                    <a:gd name="connsiteX35" fmla="*/ 475560 w 976757"/>
                    <a:gd name="connsiteY35" fmla="*/ 254211 h 902442"/>
                    <a:gd name="connsiteX36" fmla="*/ 493299 w 976757"/>
                    <a:gd name="connsiteY36" fmla="*/ 254211 h 902442"/>
                    <a:gd name="connsiteX37" fmla="*/ 551395 w 976757"/>
                    <a:gd name="connsiteY37" fmla="*/ 286804 h 902442"/>
                    <a:gd name="connsiteX38" fmla="*/ 596504 w 976757"/>
                    <a:gd name="connsiteY38" fmla="*/ 279829 h 902442"/>
                    <a:gd name="connsiteX39" fmla="*/ 667777 w 976757"/>
                    <a:gd name="connsiteY39" fmla="*/ 253767 h 902442"/>
                    <a:gd name="connsiteX40" fmla="*/ 711999 w 976757"/>
                    <a:gd name="connsiteY40" fmla="*/ 264230 h 902442"/>
                    <a:gd name="connsiteX41" fmla="*/ 740699 w 976757"/>
                    <a:gd name="connsiteY41" fmla="*/ 264230 h 902442"/>
                    <a:gd name="connsiteX42" fmla="*/ 835223 w 976757"/>
                    <a:gd name="connsiteY42" fmla="*/ 408424 h 902442"/>
                    <a:gd name="connsiteX43" fmla="*/ 976757 w 976757"/>
                    <a:gd name="connsiteY43" fmla="*/ 681214 h 902442"/>
                    <a:gd name="connsiteX44" fmla="*/ 966747 w 976757"/>
                    <a:gd name="connsiteY44" fmla="*/ 699032 h 902442"/>
                    <a:gd name="connsiteX45" fmla="*/ 939441 w 976757"/>
                    <a:gd name="connsiteY45" fmla="*/ 755024 h 902442"/>
                    <a:gd name="connsiteX46" fmla="*/ 918598 w 976757"/>
                    <a:gd name="connsiteY46" fmla="*/ 791611 h 902442"/>
                    <a:gd name="connsiteX47" fmla="*/ 911565 w 976757"/>
                    <a:gd name="connsiteY47" fmla="*/ 803913 h 902442"/>
                    <a:gd name="connsiteX48" fmla="*/ 911122 w 976757"/>
                    <a:gd name="connsiteY48" fmla="*/ 804230 h 902442"/>
                    <a:gd name="connsiteX49" fmla="*/ 910995 w 976757"/>
                    <a:gd name="connsiteY49" fmla="*/ 804356 h 902442"/>
                    <a:gd name="connsiteX50" fmla="*/ 908398 w 976757"/>
                    <a:gd name="connsiteY50" fmla="*/ 802518 h 9024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976757" h="902442">
                      <a:moveTo>
                        <a:pt x="908398" y="802518"/>
                      </a:moveTo>
                      <a:cubicBezTo>
                        <a:pt x="908398" y="802771"/>
                        <a:pt x="908461" y="803849"/>
                        <a:pt x="908588" y="806069"/>
                      </a:cubicBezTo>
                      <a:lnTo>
                        <a:pt x="894333" y="816722"/>
                      </a:lnTo>
                      <a:cubicBezTo>
                        <a:pt x="894333" y="816722"/>
                        <a:pt x="882169" y="828897"/>
                        <a:pt x="857904" y="837584"/>
                      </a:cubicBezTo>
                      <a:cubicBezTo>
                        <a:pt x="833576" y="846271"/>
                        <a:pt x="840545" y="837584"/>
                        <a:pt x="787581" y="852358"/>
                      </a:cubicBezTo>
                      <a:cubicBezTo>
                        <a:pt x="734680" y="867069"/>
                        <a:pt x="774656" y="865420"/>
                        <a:pt x="753813" y="886219"/>
                      </a:cubicBezTo>
                      <a:cubicBezTo>
                        <a:pt x="732969" y="907017"/>
                        <a:pt x="731259" y="901881"/>
                        <a:pt x="715610" y="901881"/>
                      </a:cubicBezTo>
                      <a:cubicBezTo>
                        <a:pt x="699962" y="901881"/>
                        <a:pt x="703446" y="901881"/>
                        <a:pt x="649658" y="881019"/>
                      </a:cubicBezTo>
                      <a:cubicBezTo>
                        <a:pt x="595807" y="860158"/>
                        <a:pt x="594160" y="849695"/>
                        <a:pt x="554183" y="809810"/>
                      </a:cubicBezTo>
                      <a:cubicBezTo>
                        <a:pt x="527574" y="783178"/>
                        <a:pt x="523266" y="794084"/>
                        <a:pt x="515473" y="804166"/>
                      </a:cubicBezTo>
                      <a:cubicBezTo>
                        <a:pt x="511482" y="809239"/>
                        <a:pt x="506730" y="814122"/>
                        <a:pt x="497734" y="814122"/>
                      </a:cubicBezTo>
                      <a:cubicBezTo>
                        <a:pt x="470808" y="814122"/>
                        <a:pt x="481199" y="830672"/>
                        <a:pt x="461875" y="830672"/>
                      </a:cubicBezTo>
                      <a:cubicBezTo>
                        <a:pt x="442489" y="830672"/>
                        <a:pt x="415247" y="835871"/>
                        <a:pt x="337194" y="809810"/>
                      </a:cubicBezTo>
                      <a:cubicBezTo>
                        <a:pt x="259078" y="783748"/>
                        <a:pt x="289108" y="800552"/>
                        <a:pt x="257367" y="768657"/>
                      </a:cubicBezTo>
                      <a:cubicBezTo>
                        <a:pt x="225563" y="736825"/>
                        <a:pt x="236523" y="755975"/>
                        <a:pt x="194836" y="766374"/>
                      </a:cubicBezTo>
                      <a:cubicBezTo>
                        <a:pt x="153212" y="776837"/>
                        <a:pt x="157521" y="749887"/>
                        <a:pt x="132305" y="724650"/>
                      </a:cubicBezTo>
                      <a:cubicBezTo>
                        <a:pt x="107154" y="699413"/>
                        <a:pt x="121915" y="686414"/>
                        <a:pt x="106267" y="625604"/>
                      </a:cubicBezTo>
                      <a:cubicBezTo>
                        <a:pt x="90681" y="564793"/>
                        <a:pt x="92392" y="599542"/>
                        <a:pt x="35120" y="568217"/>
                      </a:cubicBezTo>
                      <a:cubicBezTo>
                        <a:pt x="-22153" y="537020"/>
                        <a:pt x="24666" y="550907"/>
                        <a:pt x="5596" y="491808"/>
                      </a:cubicBezTo>
                      <a:cubicBezTo>
                        <a:pt x="-13473" y="432774"/>
                        <a:pt x="21182" y="429286"/>
                        <a:pt x="35120" y="384075"/>
                      </a:cubicBezTo>
                      <a:cubicBezTo>
                        <a:pt x="48994" y="338927"/>
                        <a:pt x="46587" y="328591"/>
                        <a:pt x="46587" y="328591"/>
                      </a:cubicBezTo>
                      <a:cubicBezTo>
                        <a:pt x="49564" y="324913"/>
                        <a:pt x="53366" y="320665"/>
                        <a:pt x="58497" y="315465"/>
                      </a:cubicBezTo>
                      <a:cubicBezTo>
                        <a:pt x="74209" y="299803"/>
                        <a:pt x="90681" y="295491"/>
                        <a:pt x="75033" y="279892"/>
                      </a:cubicBezTo>
                      <a:cubicBezTo>
                        <a:pt x="59384" y="264293"/>
                        <a:pt x="43799" y="249519"/>
                        <a:pt x="61982" y="243431"/>
                      </a:cubicBezTo>
                      <a:cubicBezTo>
                        <a:pt x="80228" y="237281"/>
                        <a:pt x="89731" y="243431"/>
                        <a:pt x="95877" y="243431"/>
                      </a:cubicBezTo>
                      <a:cubicBezTo>
                        <a:pt x="101959" y="243431"/>
                        <a:pt x="94103" y="267717"/>
                        <a:pt x="142695" y="247680"/>
                      </a:cubicBezTo>
                      <a:cubicBezTo>
                        <a:pt x="191288" y="227769"/>
                        <a:pt x="225563" y="227325"/>
                        <a:pt x="232976" y="219906"/>
                      </a:cubicBezTo>
                      <a:cubicBezTo>
                        <a:pt x="240325" y="212551"/>
                        <a:pt x="235510" y="204307"/>
                        <a:pt x="255086" y="197839"/>
                      </a:cubicBezTo>
                      <a:cubicBezTo>
                        <a:pt x="274600" y="191308"/>
                        <a:pt x="350055" y="168671"/>
                        <a:pt x="370011" y="148760"/>
                      </a:cubicBezTo>
                      <a:cubicBezTo>
                        <a:pt x="390031" y="128723"/>
                        <a:pt x="390855" y="132210"/>
                        <a:pt x="406504" y="85287"/>
                      </a:cubicBezTo>
                      <a:cubicBezTo>
                        <a:pt x="422089" y="38363"/>
                        <a:pt x="402576" y="45719"/>
                        <a:pt x="422089" y="26252"/>
                      </a:cubicBezTo>
                      <a:cubicBezTo>
                        <a:pt x="441602" y="6721"/>
                        <a:pt x="464600" y="0"/>
                        <a:pt x="464600" y="0"/>
                      </a:cubicBezTo>
                      <a:lnTo>
                        <a:pt x="464600" y="35763"/>
                      </a:lnTo>
                      <a:cubicBezTo>
                        <a:pt x="464600" y="75775"/>
                        <a:pt x="473343" y="153072"/>
                        <a:pt x="469034" y="185157"/>
                      </a:cubicBezTo>
                      <a:cubicBezTo>
                        <a:pt x="464600" y="217370"/>
                        <a:pt x="465550" y="221682"/>
                        <a:pt x="465550" y="232968"/>
                      </a:cubicBezTo>
                      <a:cubicBezTo>
                        <a:pt x="465550" y="244256"/>
                        <a:pt x="475560" y="254211"/>
                        <a:pt x="475560" y="254211"/>
                      </a:cubicBezTo>
                      <a:cubicBezTo>
                        <a:pt x="475560" y="254211"/>
                        <a:pt x="477080" y="237978"/>
                        <a:pt x="493299" y="254211"/>
                      </a:cubicBezTo>
                      <a:cubicBezTo>
                        <a:pt x="509581" y="270571"/>
                        <a:pt x="531502" y="286804"/>
                        <a:pt x="551395" y="286804"/>
                      </a:cubicBezTo>
                      <a:cubicBezTo>
                        <a:pt x="571415" y="286804"/>
                        <a:pt x="545377" y="298978"/>
                        <a:pt x="596504" y="279829"/>
                      </a:cubicBezTo>
                      <a:cubicBezTo>
                        <a:pt x="647757" y="260742"/>
                        <a:pt x="646047" y="246855"/>
                        <a:pt x="667777" y="253767"/>
                      </a:cubicBezTo>
                      <a:cubicBezTo>
                        <a:pt x="689445" y="260679"/>
                        <a:pt x="698124" y="264230"/>
                        <a:pt x="711999" y="264230"/>
                      </a:cubicBezTo>
                      <a:cubicBezTo>
                        <a:pt x="725873" y="264230"/>
                        <a:pt x="727647" y="251167"/>
                        <a:pt x="740699" y="264230"/>
                      </a:cubicBezTo>
                      <a:cubicBezTo>
                        <a:pt x="753750" y="277292"/>
                        <a:pt x="825720" y="391050"/>
                        <a:pt x="835223" y="408424"/>
                      </a:cubicBezTo>
                      <a:cubicBezTo>
                        <a:pt x="844853" y="425799"/>
                        <a:pt x="976757" y="673415"/>
                        <a:pt x="976757" y="681214"/>
                      </a:cubicBezTo>
                      <a:cubicBezTo>
                        <a:pt x="976757" y="689014"/>
                        <a:pt x="972386" y="683877"/>
                        <a:pt x="966747" y="699032"/>
                      </a:cubicBezTo>
                      <a:cubicBezTo>
                        <a:pt x="961045" y="714251"/>
                        <a:pt x="955913" y="738600"/>
                        <a:pt x="939441" y="755024"/>
                      </a:cubicBezTo>
                      <a:cubicBezTo>
                        <a:pt x="922906" y="771574"/>
                        <a:pt x="932473" y="757687"/>
                        <a:pt x="918598" y="791611"/>
                      </a:cubicBezTo>
                      <a:cubicBezTo>
                        <a:pt x="915367" y="799538"/>
                        <a:pt x="913086" y="802898"/>
                        <a:pt x="911565" y="803913"/>
                      </a:cubicBezTo>
                      <a:lnTo>
                        <a:pt x="911122" y="804230"/>
                      </a:lnTo>
                      <a:lnTo>
                        <a:pt x="910995" y="804356"/>
                      </a:lnTo>
                      <a:cubicBezTo>
                        <a:pt x="909031" y="804927"/>
                        <a:pt x="908524" y="802391"/>
                        <a:pt x="908398" y="802518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0" name="Forma libre 346">
                  <a:extLst>
                    <a:ext uri="{FF2B5EF4-FFF2-40B4-BE49-F238E27FC236}">
                      <a16:creationId xmlns:a16="http://schemas.microsoft.com/office/drawing/2014/main" id="{E0E53E3A-6F77-39E4-1E76-8D5F0D6242BE}"/>
                    </a:ext>
                  </a:extLst>
                </p:cNvPr>
                <p:cNvSpPr/>
                <p:nvPr/>
              </p:nvSpPr>
              <p:spPr>
                <a:xfrm>
                  <a:off x="7042396" y="4902267"/>
                  <a:ext cx="610265" cy="1171989"/>
                </a:xfrm>
                <a:custGeom>
                  <a:avLst/>
                  <a:gdLst>
                    <a:gd name="connsiteX0" fmla="*/ 605226 w 610265"/>
                    <a:gd name="connsiteY0" fmla="*/ 36506 h 1171989"/>
                    <a:gd name="connsiteX1" fmla="*/ 605226 w 610265"/>
                    <a:gd name="connsiteY1" fmla="*/ 127753 h 1171989"/>
                    <a:gd name="connsiteX2" fmla="*/ 577477 w 610265"/>
                    <a:gd name="connsiteY2" fmla="*/ 183300 h 1171989"/>
                    <a:gd name="connsiteX3" fmla="*/ 550614 w 610265"/>
                    <a:gd name="connsiteY3" fmla="*/ 212850 h 1171989"/>
                    <a:gd name="connsiteX4" fmla="*/ 575766 w 610265"/>
                    <a:gd name="connsiteY4" fmla="*/ 242399 h 1171989"/>
                    <a:gd name="connsiteX5" fmla="*/ 567973 w 610265"/>
                    <a:gd name="connsiteY5" fmla="*/ 288434 h 1171989"/>
                    <a:gd name="connsiteX6" fmla="*/ 591415 w 610265"/>
                    <a:gd name="connsiteY6" fmla="*/ 320647 h 1171989"/>
                    <a:gd name="connsiteX7" fmla="*/ 599270 w 610265"/>
                    <a:gd name="connsiteY7" fmla="*/ 363258 h 1171989"/>
                    <a:gd name="connsiteX8" fmla="*/ 555049 w 610265"/>
                    <a:gd name="connsiteY8" fmla="*/ 363258 h 1171989"/>
                    <a:gd name="connsiteX9" fmla="*/ 563602 w 610265"/>
                    <a:gd name="connsiteY9" fmla="*/ 404919 h 1171989"/>
                    <a:gd name="connsiteX10" fmla="*/ 529771 w 610265"/>
                    <a:gd name="connsiteY10" fmla="*/ 424829 h 1171989"/>
                    <a:gd name="connsiteX11" fmla="*/ 496826 w 610265"/>
                    <a:gd name="connsiteY11" fmla="*/ 448291 h 1171989"/>
                    <a:gd name="connsiteX12" fmla="*/ 488147 w 610265"/>
                    <a:gd name="connsiteY12" fmla="*/ 489951 h 1171989"/>
                    <a:gd name="connsiteX13" fmla="*/ 463819 w 610265"/>
                    <a:gd name="connsiteY13" fmla="*/ 503014 h 1171989"/>
                    <a:gd name="connsiteX14" fmla="*/ 455963 w 610265"/>
                    <a:gd name="connsiteY14" fmla="*/ 549113 h 1171989"/>
                    <a:gd name="connsiteX15" fmla="*/ 476743 w 610265"/>
                    <a:gd name="connsiteY15" fmla="*/ 590773 h 1171989"/>
                    <a:gd name="connsiteX16" fmla="*/ 497587 w 610265"/>
                    <a:gd name="connsiteY16" fmla="*/ 627361 h 1171989"/>
                    <a:gd name="connsiteX17" fmla="*/ 482888 w 610265"/>
                    <a:gd name="connsiteY17" fmla="*/ 662046 h 1171989"/>
                    <a:gd name="connsiteX18" fmla="*/ 472435 w 610265"/>
                    <a:gd name="connsiteY18" fmla="*/ 685508 h 1171989"/>
                    <a:gd name="connsiteX19" fmla="*/ 467366 w 610265"/>
                    <a:gd name="connsiteY19" fmla="*/ 693054 h 1171989"/>
                    <a:gd name="connsiteX20" fmla="*/ 467303 w 610265"/>
                    <a:gd name="connsiteY20" fmla="*/ 693498 h 1171989"/>
                    <a:gd name="connsiteX21" fmla="*/ 466859 w 610265"/>
                    <a:gd name="connsiteY21" fmla="*/ 695907 h 1171989"/>
                    <a:gd name="connsiteX22" fmla="*/ 447283 w 610265"/>
                    <a:gd name="connsiteY22" fmla="*/ 700346 h 1171989"/>
                    <a:gd name="connsiteX23" fmla="*/ 405596 w 610265"/>
                    <a:gd name="connsiteY23" fmla="*/ 665597 h 1171989"/>
                    <a:gd name="connsiteX24" fmla="*/ 386399 w 610265"/>
                    <a:gd name="connsiteY24" fmla="*/ 656022 h 1171989"/>
                    <a:gd name="connsiteX25" fmla="*/ 370307 w 610265"/>
                    <a:gd name="connsiteY25" fmla="*/ 638584 h 1171989"/>
                    <a:gd name="connsiteX26" fmla="*/ 355229 w 610265"/>
                    <a:gd name="connsiteY26" fmla="*/ 638584 h 1171989"/>
                    <a:gd name="connsiteX27" fmla="*/ 338757 w 610265"/>
                    <a:gd name="connsiteY27" fmla="*/ 636809 h 1171989"/>
                    <a:gd name="connsiteX28" fmla="*/ 311895 w 610265"/>
                    <a:gd name="connsiteY28" fmla="*/ 613411 h 1171989"/>
                    <a:gd name="connsiteX29" fmla="*/ 274579 w 610265"/>
                    <a:gd name="connsiteY29" fmla="*/ 595212 h 1171989"/>
                    <a:gd name="connsiteX30" fmla="*/ 264125 w 610265"/>
                    <a:gd name="connsiteY30" fmla="*/ 611699 h 1171989"/>
                    <a:gd name="connsiteX31" fmla="*/ 294535 w 610265"/>
                    <a:gd name="connsiteY31" fmla="*/ 618611 h 1171989"/>
                    <a:gd name="connsiteX32" fmla="*/ 317026 w 610265"/>
                    <a:gd name="connsiteY32" fmla="*/ 639472 h 1171989"/>
                    <a:gd name="connsiteX33" fmla="*/ 311008 w 610265"/>
                    <a:gd name="connsiteY33" fmla="*/ 659510 h 1171989"/>
                    <a:gd name="connsiteX34" fmla="*/ 322918 w 610265"/>
                    <a:gd name="connsiteY34" fmla="*/ 703643 h 1171989"/>
                    <a:gd name="connsiteX35" fmla="*/ 337807 w 610265"/>
                    <a:gd name="connsiteY35" fmla="*/ 758493 h 1171989"/>
                    <a:gd name="connsiteX36" fmla="*/ 332295 w 610265"/>
                    <a:gd name="connsiteY36" fmla="*/ 762805 h 1171989"/>
                    <a:gd name="connsiteX37" fmla="*/ 325833 w 610265"/>
                    <a:gd name="connsiteY37" fmla="*/ 754118 h 1171989"/>
                    <a:gd name="connsiteX38" fmla="*/ 305812 w 610265"/>
                    <a:gd name="connsiteY38" fmla="*/ 715057 h 1171989"/>
                    <a:gd name="connsiteX39" fmla="*/ 295422 w 610265"/>
                    <a:gd name="connsiteY39" fmla="*/ 728119 h 1171989"/>
                    <a:gd name="connsiteX40" fmla="*/ 281548 w 610265"/>
                    <a:gd name="connsiteY40" fmla="*/ 749806 h 1171989"/>
                    <a:gd name="connsiteX41" fmla="*/ 281548 w 610265"/>
                    <a:gd name="connsiteY41" fmla="*/ 789818 h 1171989"/>
                    <a:gd name="connsiteX42" fmla="*/ 312782 w 610265"/>
                    <a:gd name="connsiteY42" fmla="*/ 812265 h 1171989"/>
                    <a:gd name="connsiteX43" fmla="*/ 315759 w 610265"/>
                    <a:gd name="connsiteY43" fmla="*/ 775867 h 1171989"/>
                    <a:gd name="connsiteX44" fmla="*/ 327923 w 610265"/>
                    <a:gd name="connsiteY44" fmla="*/ 768575 h 1171989"/>
                    <a:gd name="connsiteX45" fmla="*/ 334385 w 610265"/>
                    <a:gd name="connsiteY45" fmla="*/ 781891 h 1171989"/>
                    <a:gd name="connsiteX46" fmla="*/ 346613 w 610265"/>
                    <a:gd name="connsiteY46" fmla="*/ 807192 h 1171989"/>
                    <a:gd name="connsiteX47" fmla="*/ 378734 w 610265"/>
                    <a:gd name="connsiteY47" fmla="*/ 825454 h 1171989"/>
                    <a:gd name="connsiteX48" fmla="*/ 406483 w 610265"/>
                    <a:gd name="connsiteY48" fmla="*/ 841877 h 1171989"/>
                    <a:gd name="connsiteX49" fmla="*/ 409967 w 610265"/>
                    <a:gd name="connsiteY49" fmla="*/ 877514 h 1171989"/>
                    <a:gd name="connsiteX50" fmla="*/ 434296 w 610265"/>
                    <a:gd name="connsiteY50" fmla="*/ 881826 h 1171989"/>
                    <a:gd name="connsiteX51" fmla="*/ 475096 w 610265"/>
                    <a:gd name="connsiteY51" fmla="*/ 903512 h 1171989"/>
                    <a:gd name="connsiteX52" fmla="*/ 504555 w 610265"/>
                    <a:gd name="connsiteY52" fmla="*/ 896600 h 1171989"/>
                    <a:gd name="connsiteX53" fmla="*/ 504555 w 610265"/>
                    <a:gd name="connsiteY53" fmla="*/ 891591 h 1171989"/>
                    <a:gd name="connsiteX54" fmla="*/ 504555 w 610265"/>
                    <a:gd name="connsiteY54" fmla="*/ 874914 h 1171989"/>
                    <a:gd name="connsiteX55" fmla="*/ 515009 w 610265"/>
                    <a:gd name="connsiteY55" fmla="*/ 846252 h 1171989"/>
                    <a:gd name="connsiteX56" fmla="*/ 525399 w 610265"/>
                    <a:gd name="connsiteY56" fmla="*/ 851389 h 1171989"/>
                    <a:gd name="connsiteX57" fmla="*/ 530721 w 610265"/>
                    <a:gd name="connsiteY57" fmla="*/ 881826 h 1171989"/>
                    <a:gd name="connsiteX58" fmla="*/ 546750 w 610265"/>
                    <a:gd name="connsiteY58" fmla="*/ 897868 h 1171989"/>
                    <a:gd name="connsiteX59" fmla="*/ 522865 w 610265"/>
                    <a:gd name="connsiteY59" fmla="*/ 909726 h 1171989"/>
                    <a:gd name="connsiteX60" fmla="*/ 518494 w 610265"/>
                    <a:gd name="connsiteY60" fmla="*/ 924374 h 1171989"/>
                    <a:gd name="connsiteX61" fmla="*/ 511588 w 610265"/>
                    <a:gd name="connsiteY61" fmla="*/ 961786 h 1171989"/>
                    <a:gd name="connsiteX62" fmla="*/ 508990 w 610265"/>
                    <a:gd name="connsiteY62" fmla="*/ 982647 h 1171989"/>
                    <a:gd name="connsiteX63" fmla="*/ 510004 w 610265"/>
                    <a:gd name="connsiteY63" fmla="*/ 1007504 h 1171989"/>
                    <a:gd name="connsiteX64" fmla="*/ 492518 w 610265"/>
                    <a:gd name="connsiteY64" fmla="*/ 1018220 h 1171989"/>
                    <a:gd name="connsiteX65" fmla="*/ 455963 w 610265"/>
                    <a:gd name="connsiteY65" fmla="*/ 1059057 h 1171989"/>
                    <a:gd name="connsiteX66" fmla="*/ 428213 w 610265"/>
                    <a:gd name="connsiteY66" fmla="*/ 1093045 h 1171989"/>
                    <a:gd name="connsiteX67" fmla="*/ 410031 w 610265"/>
                    <a:gd name="connsiteY67" fmla="*/ 1124306 h 1171989"/>
                    <a:gd name="connsiteX68" fmla="*/ 373602 w 610265"/>
                    <a:gd name="connsiteY68" fmla="*/ 1145992 h 1171989"/>
                    <a:gd name="connsiteX69" fmla="*/ 370307 w 610265"/>
                    <a:gd name="connsiteY69" fmla="*/ 1171990 h 1171989"/>
                    <a:gd name="connsiteX70" fmla="*/ 354469 w 610265"/>
                    <a:gd name="connsiteY70" fmla="*/ 1169517 h 1171989"/>
                    <a:gd name="connsiteX71" fmla="*/ 336159 w 610265"/>
                    <a:gd name="connsiteY71" fmla="*/ 1169517 h 1171989"/>
                    <a:gd name="connsiteX72" fmla="*/ 324946 w 610265"/>
                    <a:gd name="connsiteY72" fmla="*/ 1158357 h 1171989"/>
                    <a:gd name="connsiteX73" fmla="*/ 300237 w 610265"/>
                    <a:gd name="connsiteY73" fmla="*/ 1146372 h 1171989"/>
                    <a:gd name="connsiteX74" fmla="*/ 287630 w 610265"/>
                    <a:gd name="connsiteY74" fmla="*/ 1140729 h 1171989"/>
                    <a:gd name="connsiteX75" fmla="*/ 271094 w 610265"/>
                    <a:gd name="connsiteY75" fmla="*/ 1141680 h 1171989"/>
                    <a:gd name="connsiteX76" fmla="*/ 250314 w 610265"/>
                    <a:gd name="connsiteY76" fmla="*/ 1117394 h 1171989"/>
                    <a:gd name="connsiteX77" fmla="*/ 239037 w 610265"/>
                    <a:gd name="connsiteY77" fmla="*/ 1081694 h 1171989"/>
                    <a:gd name="connsiteX78" fmla="*/ 234666 w 610265"/>
                    <a:gd name="connsiteY78" fmla="*/ 1068695 h 1171989"/>
                    <a:gd name="connsiteX79" fmla="*/ 214645 w 610265"/>
                    <a:gd name="connsiteY79" fmla="*/ 1064003 h 1171989"/>
                    <a:gd name="connsiteX80" fmla="*/ 225099 w 610265"/>
                    <a:gd name="connsiteY80" fmla="*/ 1039970 h 1171989"/>
                    <a:gd name="connsiteX81" fmla="*/ 249807 w 610265"/>
                    <a:gd name="connsiteY81" fmla="*/ 1005665 h 1171989"/>
                    <a:gd name="connsiteX82" fmla="*/ 246766 w 610265"/>
                    <a:gd name="connsiteY82" fmla="*/ 997359 h 1171989"/>
                    <a:gd name="connsiteX83" fmla="*/ 222058 w 610265"/>
                    <a:gd name="connsiteY83" fmla="*/ 975292 h 1171989"/>
                    <a:gd name="connsiteX84" fmla="*/ 195322 w 610265"/>
                    <a:gd name="connsiteY84" fmla="*/ 958298 h 1171989"/>
                    <a:gd name="connsiteX85" fmla="*/ 186896 w 610265"/>
                    <a:gd name="connsiteY85" fmla="*/ 938324 h 1171989"/>
                    <a:gd name="connsiteX86" fmla="*/ 193802 w 610265"/>
                    <a:gd name="connsiteY86" fmla="*/ 908838 h 1171989"/>
                    <a:gd name="connsiteX87" fmla="*/ 178090 w 610265"/>
                    <a:gd name="connsiteY87" fmla="*/ 867939 h 1171989"/>
                    <a:gd name="connsiteX88" fmla="*/ 171121 w 610265"/>
                    <a:gd name="connsiteY88" fmla="*/ 839341 h 1171989"/>
                    <a:gd name="connsiteX89" fmla="*/ 148693 w 610265"/>
                    <a:gd name="connsiteY89" fmla="*/ 825454 h 1171989"/>
                    <a:gd name="connsiteX90" fmla="*/ 113088 w 610265"/>
                    <a:gd name="connsiteY90" fmla="*/ 813153 h 1171989"/>
                    <a:gd name="connsiteX91" fmla="*/ 87873 w 610265"/>
                    <a:gd name="connsiteY91" fmla="*/ 825454 h 1171989"/>
                    <a:gd name="connsiteX92" fmla="*/ 65572 w 610265"/>
                    <a:gd name="connsiteY92" fmla="*/ 813153 h 1171989"/>
                    <a:gd name="connsiteX93" fmla="*/ 55752 w 610265"/>
                    <a:gd name="connsiteY93" fmla="*/ 788866 h 1171989"/>
                    <a:gd name="connsiteX94" fmla="*/ 43081 w 610265"/>
                    <a:gd name="connsiteY94" fmla="*/ 761093 h 1171989"/>
                    <a:gd name="connsiteX95" fmla="*/ 29777 w 610265"/>
                    <a:gd name="connsiteY95" fmla="*/ 739407 h 1171989"/>
                    <a:gd name="connsiteX96" fmla="*/ 40231 w 610265"/>
                    <a:gd name="connsiteY96" fmla="*/ 717657 h 1171989"/>
                    <a:gd name="connsiteX97" fmla="*/ 20337 w 610265"/>
                    <a:gd name="connsiteY97" fmla="*/ 697683 h 1171989"/>
                    <a:gd name="connsiteX98" fmla="*/ 16789 w 610265"/>
                    <a:gd name="connsiteY98" fmla="*/ 652471 h 1171989"/>
                    <a:gd name="connsiteX99" fmla="*/ 16789 w 610265"/>
                    <a:gd name="connsiteY99" fmla="*/ 618611 h 1171989"/>
                    <a:gd name="connsiteX100" fmla="*/ 24582 w 610265"/>
                    <a:gd name="connsiteY100" fmla="*/ 579486 h 1171989"/>
                    <a:gd name="connsiteX101" fmla="*/ 28066 w 610265"/>
                    <a:gd name="connsiteY101" fmla="*/ 480503 h 1171989"/>
                    <a:gd name="connsiteX102" fmla="*/ 1964 w 610265"/>
                    <a:gd name="connsiteY102" fmla="*/ 471816 h 1171989"/>
                    <a:gd name="connsiteX103" fmla="*/ 43715 w 610265"/>
                    <a:gd name="connsiteY103" fmla="*/ 404031 h 1171989"/>
                    <a:gd name="connsiteX104" fmla="*/ 65826 w 610265"/>
                    <a:gd name="connsiteY104" fmla="*/ 386656 h 1171989"/>
                    <a:gd name="connsiteX105" fmla="*/ 65826 w 610265"/>
                    <a:gd name="connsiteY105" fmla="*/ 329777 h 1171989"/>
                    <a:gd name="connsiteX106" fmla="*/ 87113 w 610265"/>
                    <a:gd name="connsiteY106" fmla="*/ 294585 h 1171989"/>
                    <a:gd name="connsiteX107" fmla="*/ 78433 w 610265"/>
                    <a:gd name="connsiteY107" fmla="*/ 244301 h 1171989"/>
                    <a:gd name="connsiteX108" fmla="*/ 125316 w 610265"/>
                    <a:gd name="connsiteY108" fmla="*/ 226799 h 1171989"/>
                    <a:gd name="connsiteX109" fmla="*/ 140394 w 610265"/>
                    <a:gd name="connsiteY109" fmla="*/ 165419 h 1171989"/>
                    <a:gd name="connsiteX110" fmla="*/ 196526 w 610265"/>
                    <a:gd name="connsiteY110" fmla="*/ 109237 h 1171989"/>
                    <a:gd name="connsiteX111" fmla="*/ 211668 w 610265"/>
                    <a:gd name="connsiteY111" fmla="*/ 61807 h 1171989"/>
                    <a:gd name="connsiteX112" fmla="*/ 211668 w 610265"/>
                    <a:gd name="connsiteY112" fmla="*/ 11015 h 1171989"/>
                    <a:gd name="connsiteX113" fmla="*/ 250377 w 610265"/>
                    <a:gd name="connsiteY113" fmla="*/ 16659 h 1171989"/>
                    <a:gd name="connsiteX114" fmla="*/ 345853 w 610265"/>
                    <a:gd name="connsiteY114" fmla="*/ 87868 h 1171989"/>
                    <a:gd name="connsiteX115" fmla="*/ 411805 w 610265"/>
                    <a:gd name="connsiteY115" fmla="*/ 108730 h 1171989"/>
                    <a:gd name="connsiteX116" fmla="*/ 450007 w 610265"/>
                    <a:gd name="connsiteY116" fmla="*/ 93068 h 1171989"/>
                    <a:gd name="connsiteX117" fmla="*/ 483775 w 610265"/>
                    <a:gd name="connsiteY117" fmla="*/ 59207 h 1171989"/>
                    <a:gd name="connsiteX118" fmla="*/ 554099 w 610265"/>
                    <a:gd name="connsiteY118" fmla="*/ 44432 h 1171989"/>
                    <a:gd name="connsiteX119" fmla="*/ 590528 w 610265"/>
                    <a:gd name="connsiteY119" fmla="*/ 23570 h 1171989"/>
                    <a:gd name="connsiteX120" fmla="*/ 604782 w 610265"/>
                    <a:gd name="connsiteY120" fmla="*/ 12917 h 1171989"/>
                    <a:gd name="connsiteX121" fmla="*/ 605226 w 610265"/>
                    <a:gd name="connsiteY121" fmla="*/ 36506 h 11719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</a:cxnLst>
                  <a:rect l="l" t="t" r="r" b="b"/>
                  <a:pathLst>
                    <a:path w="610265" h="1171989">
                      <a:moveTo>
                        <a:pt x="605226" y="36506"/>
                      </a:moveTo>
                      <a:cubicBezTo>
                        <a:pt x="605226" y="91229"/>
                        <a:pt x="616566" y="106003"/>
                        <a:pt x="605226" y="127753"/>
                      </a:cubicBezTo>
                      <a:cubicBezTo>
                        <a:pt x="594012" y="149440"/>
                        <a:pt x="601361" y="159395"/>
                        <a:pt x="577477" y="183300"/>
                      </a:cubicBezTo>
                      <a:cubicBezTo>
                        <a:pt x="553655" y="207269"/>
                        <a:pt x="534585" y="196807"/>
                        <a:pt x="550614" y="212850"/>
                      </a:cubicBezTo>
                      <a:cubicBezTo>
                        <a:pt x="566706" y="228892"/>
                        <a:pt x="571458" y="238087"/>
                        <a:pt x="575766" y="242399"/>
                      </a:cubicBezTo>
                      <a:cubicBezTo>
                        <a:pt x="580074" y="246710"/>
                        <a:pt x="559674" y="280254"/>
                        <a:pt x="567973" y="288434"/>
                      </a:cubicBezTo>
                      <a:cubicBezTo>
                        <a:pt x="576209" y="296678"/>
                        <a:pt x="591415" y="291985"/>
                        <a:pt x="591415" y="320647"/>
                      </a:cubicBezTo>
                      <a:cubicBezTo>
                        <a:pt x="591415" y="349308"/>
                        <a:pt x="618340" y="363258"/>
                        <a:pt x="599270" y="363258"/>
                      </a:cubicBezTo>
                      <a:cubicBezTo>
                        <a:pt x="580137" y="363258"/>
                        <a:pt x="546243" y="346708"/>
                        <a:pt x="555049" y="363258"/>
                      </a:cubicBezTo>
                      <a:cubicBezTo>
                        <a:pt x="563602" y="379745"/>
                        <a:pt x="578807" y="389700"/>
                        <a:pt x="563602" y="404919"/>
                      </a:cubicBezTo>
                      <a:cubicBezTo>
                        <a:pt x="548460" y="420010"/>
                        <a:pt x="540604" y="413986"/>
                        <a:pt x="529771" y="424829"/>
                      </a:cubicBezTo>
                      <a:cubicBezTo>
                        <a:pt x="518937" y="435672"/>
                        <a:pt x="496826" y="406631"/>
                        <a:pt x="496826" y="448291"/>
                      </a:cubicBezTo>
                      <a:cubicBezTo>
                        <a:pt x="496826" y="489951"/>
                        <a:pt x="501071" y="477016"/>
                        <a:pt x="488147" y="489951"/>
                      </a:cubicBezTo>
                      <a:cubicBezTo>
                        <a:pt x="475159" y="503014"/>
                        <a:pt x="468253" y="478664"/>
                        <a:pt x="463819" y="503014"/>
                      </a:cubicBezTo>
                      <a:cubicBezTo>
                        <a:pt x="459384" y="527363"/>
                        <a:pt x="438604" y="519564"/>
                        <a:pt x="455963" y="549113"/>
                      </a:cubicBezTo>
                      <a:cubicBezTo>
                        <a:pt x="473322" y="578662"/>
                        <a:pt x="469077" y="582974"/>
                        <a:pt x="476743" y="590773"/>
                      </a:cubicBezTo>
                      <a:cubicBezTo>
                        <a:pt x="484662" y="598573"/>
                        <a:pt x="497587" y="627361"/>
                        <a:pt x="497587" y="627361"/>
                      </a:cubicBezTo>
                      <a:cubicBezTo>
                        <a:pt x="497587" y="627361"/>
                        <a:pt x="496383" y="648603"/>
                        <a:pt x="482888" y="662046"/>
                      </a:cubicBezTo>
                      <a:cubicBezTo>
                        <a:pt x="469457" y="675489"/>
                        <a:pt x="488527" y="669402"/>
                        <a:pt x="472435" y="685508"/>
                      </a:cubicBezTo>
                      <a:cubicBezTo>
                        <a:pt x="469774" y="688235"/>
                        <a:pt x="468190" y="690708"/>
                        <a:pt x="467366" y="693054"/>
                      </a:cubicBezTo>
                      <a:cubicBezTo>
                        <a:pt x="467366" y="693054"/>
                        <a:pt x="467366" y="693244"/>
                        <a:pt x="467303" y="693498"/>
                      </a:cubicBezTo>
                      <a:cubicBezTo>
                        <a:pt x="466986" y="694322"/>
                        <a:pt x="466859" y="695083"/>
                        <a:pt x="466859" y="695907"/>
                      </a:cubicBezTo>
                      <a:cubicBezTo>
                        <a:pt x="465656" y="700409"/>
                        <a:pt x="461411" y="708019"/>
                        <a:pt x="447283" y="700346"/>
                      </a:cubicBezTo>
                      <a:cubicBezTo>
                        <a:pt x="428150" y="689947"/>
                        <a:pt x="415162" y="675045"/>
                        <a:pt x="405596" y="665597"/>
                      </a:cubicBezTo>
                      <a:cubicBezTo>
                        <a:pt x="396029" y="656022"/>
                        <a:pt x="397803" y="656022"/>
                        <a:pt x="386399" y="656022"/>
                      </a:cubicBezTo>
                      <a:cubicBezTo>
                        <a:pt x="375186" y="656022"/>
                        <a:pt x="374109" y="649872"/>
                        <a:pt x="370307" y="638584"/>
                      </a:cubicBezTo>
                      <a:cubicBezTo>
                        <a:pt x="366506" y="627361"/>
                        <a:pt x="362641" y="631229"/>
                        <a:pt x="355229" y="638584"/>
                      </a:cubicBezTo>
                      <a:cubicBezTo>
                        <a:pt x="347880" y="645940"/>
                        <a:pt x="349590" y="647716"/>
                        <a:pt x="338757" y="636809"/>
                      </a:cubicBezTo>
                      <a:cubicBezTo>
                        <a:pt x="327923" y="626029"/>
                        <a:pt x="326593" y="620386"/>
                        <a:pt x="311895" y="613411"/>
                      </a:cubicBezTo>
                      <a:cubicBezTo>
                        <a:pt x="297070" y="606499"/>
                        <a:pt x="289277" y="595212"/>
                        <a:pt x="274579" y="595212"/>
                      </a:cubicBezTo>
                      <a:cubicBezTo>
                        <a:pt x="259817" y="595212"/>
                        <a:pt x="253735" y="611699"/>
                        <a:pt x="264125" y="611699"/>
                      </a:cubicBezTo>
                      <a:cubicBezTo>
                        <a:pt x="274579" y="611699"/>
                        <a:pt x="281864" y="605992"/>
                        <a:pt x="294535" y="618611"/>
                      </a:cubicBezTo>
                      <a:cubicBezTo>
                        <a:pt x="307080" y="631293"/>
                        <a:pt x="317026" y="627424"/>
                        <a:pt x="317026" y="639472"/>
                      </a:cubicBezTo>
                      <a:cubicBezTo>
                        <a:pt x="317026" y="651710"/>
                        <a:pt x="317026" y="633385"/>
                        <a:pt x="311008" y="659510"/>
                      </a:cubicBezTo>
                      <a:cubicBezTo>
                        <a:pt x="304989" y="685572"/>
                        <a:pt x="307206" y="673080"/>
                        <a:pt x="322918" y="703643"/>
                      </a:cubicBezTo>
                      <a:cubicBezTo>
                        <a:pt x="338693" y="734207"/>
                        <a:pt x="337807" y="758493"/>
                        <a:pt x="337807" y="758493"/>
                      </a:cubicBezTo>
                      <a:cubicBezTo>
                        <a:pt x="337807" y="758493"/>
                        <a:pt x="337363" y="766863"/>
                        <a:pt x="332295" y="762805"/>
                      </a:cubicBezTo>
                      <a:cubicBezTo>
                        <a:pt x="330711" y="761473"/>
                        <a:pt x="328557" y="758874"/>
                        <a:pt x="325833" y="754118"/>
                      </a:cubicBezTo>
                      <a:cubicBezTo>
                        <a:pt x="314492" y="735031"/>
                        <a:pt x="305812" y="715057"/>
                        <a:pt x="305812" y="715057"/>
                      </a:cubicBezTo>
                      <a:cubicBezTo>
                        <a:pt x="305812" y="715057"/>
                        <a:pt x="295422" y="718545"/>
                        <a:pt x="295422" y="728119"/>
                      </a:cubicBezTo>
                      <a:cubicBezTo>
                        <a:pt x="295422" y="737694"/>
                        <a:pt x="281548" y="729832"/>
                        <a:pt x="281548" y="749806"/>
                      </a:cubicBezTo>
                      <a:cubicBezTo>
                        <a:pt x="281548" y="769843"/>
                        <a:pt x="269827" y="777960"/>
                        <a:pt x="281548" y="789818"/>
                      </a:cubicBezTo>
                      <a:cubicBezTo>
                        <a:pt x="293332" y="801548"/>
                        <a:pt x="309867" y="815182"/>
                        <a:pt x="312782" y="812265"/>
                      </a:cubicBezTo>
                      <a:cubicBezTo>
                        <a:pt x="315759" y="809285"/>
                        <a:pt x="308157" y="783540"/>
                        <a:pt x="315759" y="775867"/>
                      </a:cubicBezTo>
                      <a:cubicBezTo>
                        <a:pt x="319624" y="772063"/>
                        <a:pt x="324312" y="768575"/>
                        <a:pt x="327923" y="768575"/>
                      </a:cubicBezTo>
                      <a:cubicBezTo>
                        <a:pt x="331724" y="768575"/>
                        <a:pt x="334385" y="771936"/>
                        <a:pt x="334385" y="781891"/>
                      </a:cubicBezTo>
                      <a:cubicBezTo>
                        <a:pt x="334385" y="801992"/>
                        <a:pt x="321398" y="798441"/>
                        <a:pt x="346613" y="807192"/>
                      </a:cubicBezTo>
                      <a:cubicBezTo>
                        <a:pt x="371765" y="815879"/>
                        <a:pt x="362198" y="808904"/>
                        <a:pt x="378734" y="825454"/>
                      </a:cubicBezTo>
                      <a:cubicBezTo>
                        <a:pt x="395206" y="841877"/>
                        <a:pt x="396093" y="815879"/>
                        <a:pt x="406483" y="841877"/>
                      </a:cubicBezTo>
                      <a:cubicBezTo>
                        <a:pt x="416936" y="867939"/>
                        <a:pt x="395649" y="863183"/>
                        <a:pt x="409967" y="877514"/>
                      </a:cubicBezTo>
                      <a:cubicBezTo>
                        <a:pt x="424285" y="891844"/>
                        <a:pt x="417760" y="865339"/>
                        <a:pt x="434296" y="881826"/>
                      </a:cubicBezTo>
                      <a:cubicBezTo>
                        <a:pt x="450831" y="898376"/>
                        <a:pt x="455076" y="903512"/>
                        <a:pt x="475096" y="903512"/>
                      </a:cubicBezTo>
                      <a:cubicBezTo>
                        <a:pt x="495052" y="903512"/>
                        <a:pt x="504555" y="909662"/>
                        <a:pt x="504555" y="896600"/>
                      </a:cubicBezTo>
                      <a:lnTo>
                        <a:pt x="504555" y="891591"/>
                      </a:lnTo>
                      <a:lnTo>
                        <a:pt x="504555" y="874914"/>
                      </a:lnTo>
                      <a:cubicBezTo>
                        <a:pt x="504555" y="846252"/>
                        <a:pt x="509814" y="840990"/>
                        <a:pt x="515009" y="846252"/>
                      </a:cubicBezTo>
                      <a:cubicBezTo>
                        <a:pt x="520331" y="851389"/>
                        <a:pt x="518494" y="844477"/>
                        <a:pt x="525399" y="851389"/>
                      </a:cubicBezTo>
                      <a:cubicBezTo>
                        <a:pt x="532368" y="858364"/>
                        <a:pt x="518494" y="869651"/>
                        <a:pt x="530721" y="881826"/>
                      </a:cubicBezTo>
                      <a:cubicBezTo>
                        <a:pt x="542758" y="894000"/>
                        <a:pt x="553655" y="890956"/>
                        <a:pt x="546750" y="897868"/>
                      </a:cubicBezTo>
                      <a:cubicBezTo>
                        <a:pt x="539781" y="904843"/>
                        <a:pt x="528060" y="904400"/>
                        <a:pt x="522865" y="909726"/>
                      </a:cubicBezTo>
                      <a:cubicBezTo>
                        <a:pt x="517670" y="914862"/>
                        <a:pt x="518494" y="902687"/>
                        <a:pt x="518494" y="924374"/>
                      </a:cubicBezTo>
                      <a:cubicBezTo>
                        <a:pt x="518494" y="946123"/>
                        <a:pt x="518494" y="940924"/>
                        <a:pt x="511588" y="961786"/>
                      </a:cubicBezTo>
                      <a:cubicBezTo>
                        <a:pt x="504619" y="982647"/>
                        <a:pt x="501134" y="970536"/>
                        <a:pt x="508990" y="982647"/>
                      </a:cubicBezTo>
                      <a:cubicBezTo>
                        <a:pt x="516846" y="994822"/>
                        <a:pt x="510004" y="1007504"/>
                        <a:pt x="510004" y="1007504"/>
                      </a:cubicBezTo>
                      <a:cubicBezTo>
                        <a:pt x="499867" y="1010421"/>
                        <a:pt x="495432" y="1015367"/>
                        <a:pt x="492518" y="1018220"/>
                      </a:cubicBezTo>
                      <a:cubicBezTo>
                        <a:pt x="488147" y="1022659"/>
                        <a:pt x="469901" y="1045170"/>
                        <a:pt x="455963" y="1059057"/>
                      </a:cubicBezTo>
                      <a:cubicBezTo>
                        <a:pt x="442088" y="1073007"/>
                        <a:pt x="436069" y="1072182"/>
                        <a:pt x="428213" y="1093045"/>
                      </a:cubicBezTo>
                      <a:cubicBezTo>
                        <a:pt x="420421" y="1113843"/>
                        <a:pt x="427390" y="1124306"/>
                        <a:pt x="410031" y="1124306"/>
                      </a:cubicBezTo>
                      <a:cubicBezTo>
                        <a:pt x="392672" y="1124306"/>
                        <a:pt x="388363" y="1112892"/>
                        <a:pt x="373602" y="1145992"/>
                      </a:cubicBezTo>
                      <a:cubicBezTo>
                        <a:pt x="367076" y="1160513"/>
                        <a:pt x="367393" y="1167234"/>
                        <a:pt x="370307" y="1171990"/>
                      </a:cubicBezTo>
                      <a:cubicBezTo>
                        <a:pt x="369294" y="1171673"/>
                        <a:pt x="362515" y="1169517"/>
                        <a:pt x="354469" y="1169517"/>
                      </a:cubicBezTo>
                      <a:lnTo>
                        <a:pt x="336159" y="1169517"/>
                      </a:lnTo>
                      <a:cubicBezTo>
                        <a:pt x="317787" y="1169517"/>
                        <a:pt x="330521" y="1163937"/>
                        <a:pt x="324946" y="1158357"/>
                      </a:cubicBezTo>
                      <a:cubicBezTo>
                        <a:pt x="319370" y="1152840"/>
                        <a:pt x="311958" y="1158167"/>
                        <a:pt x="300237" y="1146372"/>
                      </a:cubicBezTo>
                      <a:cubicBezTo>
                        <a:pt x="288453" y="1134705"/>
                        <a:pt x="294535" y="1140729"/>
                        <a:pt x="287630" y="1140729"/>
                      </a:cubicBezTo>
                      <a:cubicBezTo>
                        <a:pt x="280661" y="1140729"/>
                        <a:pt x="278887" y="1141680"/>
                        <a:pt x="271094" y="1141680"/>
                      </a:cubicBezTo>
                      <a:cubicBezTo>
                        <a:pt x="263302" y="1141680"/>
                        <a:pt x="261528" y="1138193"/>
                        <a:pt x="250314" y="1117394"/>
                      </a:cubicBezTo>
                      <a:cubicBezTo>
                        <a:pt x="239037" y="1096532"/>
                        <a:pt x="239037" y="1092157"/>
                        <a:pt x="239037" y="1081694"/>
                      </a:cubicBezTo>
                      <a:cubicBezTo>
                        <a:pt x="239037" y="1071232"/>
                        <a:pt x="234666" y="1068695"/>
                        <a:pt x="234666" y="1068695"/>
                      </a:cubicBezTo>
                      <a:lnTo>
                        <a:pt x="214645" y="1064003"/>
                      </a:lnTo>
                      <a:cubicBezTo>
                        <a:pt x="214645" y="1064003"/>
                        <a:pt x="225099" y="1060832"/>
                        <a:pt x="225099" y="1039970"/>
                      </a:cubicBezTo>
                      <a:cubicBezTo>
                        <a:pt x="225099" y="1019172"/>
                        <a:pt x="254559" y="1010421"/>
                        <a:pt x="249807" y="1005665"/>
                      </a:cubicBezTo>
                      <a:cubicBezTo>
                        <a:pt x="244992" y="1000846"/>
                        <a:pt x="246766" y="1002622"/>
                        <a:pt x="246766" y="997359"/>
                      </a:cubicBezTo>
                      <a:cubicBezTo>
                        <a:pt x="246766" y="992222"/>
                        <a:pt x="237263" y="975292"/>
                        <a:pt x="222058" y="975292"/>
                      </a:cubicBezTo>
                      <a:cubicBezTo>
                        <a:pt x="206853" y="975292"/>
                        <a:pt x="216356" y="969522"/>
                        <a:pt x="195322" y="958298"/>
                      </a:cubicBezTo>
                      <a:cubicBezTo>
                        <a:pt x="174225" y="947075"/>
                        <a:pt x="186896" y="948787"/>
                        <a:pt x="186896" y="938324"/>
                      </a:cubicBezTo>
                      <a:cubicBezTo>
                        <a:pt x="186896" y="927861"/>
                        <a:pt x="189430" y="921837"/>
                        <a:pt x="193802" y="908838"/>
                      </a:cubicBezTo>
                      <a:cubicBezTo>
                        <a:pt x="198110" y="895776"/>
                        <a:pt x="192915" y="899200"/>
                        <a:pt x="178090" y="867939"/>
                      </a:cubicBezTo>
                      <a:cubicBezTo>
                        <a:pt x="163392" y="836677"/>
                        <a:pt x="178090" y="856715"/>
                        <a:pt x="171121" y="839341"/>
                      </a:cubicBezTo>
                      <a:cubicBezTo>
                        <a:pt x="164215" y="821967"/>
                        <a:pt x="159907" y="836677"/>
                        <a:pt x="148693" y="825454"/>
                      </a:cubicBezTo>
                      <a:cubicBezTo>
                        <a:pt x="137416" y="814103"/>
                        <a:pt x="132158" y="818479"/>
                        <a:pt x="113088" y="813153"/>
                      </a:cubicBezTo>
                      <a:cubicBezTo>
                        <a:pt x="93955" y="807953"/>
                        <a:pt x="101748" y="825454"/>
                        <a:pt x="87873" y="825454"/>
                      </a:cubicBezTo>
                      <a:cubicBezTo>
                        <a:pt x="73998" y="825454"/>
                        <a:pt x="65572" y="813153"/>
                        <a:pt x="65572" y="813153"/>
                      </a:cubicBezTo>
                      <a:cubicBezTo>
                        <a:pt x="64685" y="808967"/>
                        <a:pt x="61264" y="801992"/>
                        <a:pt x="55752" y="788866"/>
                      </a:cubicBezTo>
                      <a:cubicBezTo>
                        <a:pt x="47073" y="768005"/>
                        <a:pt x="49607" y="774980"/>
                        <a:pt x="43081" y="761093"/>
                      </a:cubicBezTo>
                      <a:cubicBezTo>
                        <a:pt x="36366" y="747142"/>
                        <a:pt x="38393" y="748094"/>
                        <a:pt x="29777" y="739407"/>
                      </a:cubicBezTo>
                      <a:cubicBezTo>
                        <a:pt x="21097" y="730719"/>
                        <a:pt x="29777" y="728056"/>
                        <a:pt x="40231" y="717657"/>
                      </a:cubicBezTo>
                      <a:cubicBezTo>
                        <a:pt x="50621" y="707258"/>
                        <a:pt x="29777" y="707258"/>
                        <a:pt x="20337" y="697683"/>
                      </a:cubicBezTo>
                      <a:cubicBezTo>
                        <a:pt x="10897" y="688171"/>
                        <a:pt x="12418" y="682908"/>
                        <a:pt x="16789" y="652471"/>
                      </a:cubicBezTo>
                      <a:cubicBezTo>
                        <a:pt x="21097" y="622035"/>
                        <a:pt x="21921" y="634273"/>
                        <a:pt x="16789" y="618611"/>
                      </a:cubicBezTo>
                      <a:lnTo>
                        <a:pt x="24582" y="579486"/>
                      </a:lnTo>
                      <a:cubicBezTo>
                        <a:pt x="24582" y="579486"/>
                        <a:pt x="28066" y="520451"/>
                        <a:pt x="28066" y="480503"/>
                      </a:cubicBezTo>
                      <a:cubicBezTo>
                        <a:pt x="28066" y="440491"/>
                        <a:pt x="10707" y="480503"/>
                        <a:pt x="1964" y="471816"/>
                      </a:cubicBezTo>
                      <a:cubicBezTo>
                        <a:pt x="-6652" y="463129"/>
                        <a:pt x="14129" y="433580"/>
                        <a:pt x="43715" y="404031"/>
                      </a:cubicBezTo>
                      <a:cubicBezTo>
                        <a:pt x="73175" y="374482"/>
                        <a:pt x="57336" y="395154"/>
                        <a:pt x="65826" y="386656"/>
                      </a:cubicBezTo>
                      <a:cubicBezTo>
                        <a:pt x="74315" y="378159"/>
                        <a:pt x="65826" y="344996"/>
                        <a:pt x="65826" y="329777"/>
                      </a:cubicBezTo>
                      <a:cubicBezTo>
                        <a:pt x="65826" y="314496"/>
                        <a:pt x="87113" y="308535"/>
                        <a:pt x="87113" y="294585"/>
                      </a:cubicBezTo>
                      <a:cubicBezTo>
                        <a:pt x="87113" y="280698"/>
                        <a:pt x="87113" y="272011"/>
                        <a:pt x="78433" y="244301"/>
                      </a:cubicBezTo>
                      <a:cubicBezTo>
                        <a:pt x="69754" y="216654"/>
                        <a:pt x="116573" y="235487"/>
                        <a:pt x="125316" y="226799"/>
                      </a:cubicBezTo>
                      <a:cubicBezTo>
                        <a:pt x="133995" y="218112"/>
                        <a:pt x="128800" y="200738"/>
                        <a:pt x="140394" y="165419"/>
                      </a:cubicBezTo>
                      <a:cubicBezTo>
                        <a:pt x="151861" y="130036"/>
                        <a:pt x="165546" y="140182"/>
                        <a:pt x="196526" y="109237"/>
                      </a:cubicBezTo>
                      <a:cubicBezTo>
                        <a:pt x="227506" y="78293"/>
                        <a:pt x="211668" y="93068"/>
                        <a:pt x="211668" y="61807"/>
                      </a:cubicBezTo>
                      <a:lnTo>
                        <a:pt x="211668" y="11015"/>
                      </a:lnTo>
                      <a:cubicBezTo>
                        <a:pt x="219460" y="933"/>
                        <a:pt x="223832" y="-9973"/>
                        <a:pt x="250377" y="16659"/>
                      </a:cubicBezTo>
                      <a:cubicBezTo>
                        <a:pt x="290291" y="56544"/>
                        <a:pt x="292001" y="67006"/>
                        <a:pt x="345853" y="87868"/>
                      </a:cubicBezTo>
                      <a:cubicBezTo>
                        <a:pt x="399640" y="108730"/>
                        <a:pt x="396156" y="108730"/>
                        <a:pt x="411805" y="108730"/>
                      </a:cubicBezTo>
                      <a:cubicBezTo>
                        <a:pt x="427453" y="108730"/>
                        <a:pt x="429164" y="113866"/>
                        <a:pt x="450007" y="93068"/>
                      </a:cubicBezTo>
                      <a:cubicBezTo>
                        <a:pt x="470788" y="72206"/>
                        <a:pt x="430874" y="73918"/>
                        <a:pt x="483775" y="59207"/>
                      </a:cubicBezTo>
                      <a:cubicBezTo>
                        <a:pt x="536803" y="44432"/>
                        <a:pt x="529834" y="53120"/>
                        <a:pt x="554099" y="44432"/>
                      </a:cubicBezTo>
                      <a:cubicBezTo>
                        <a:pt x="578364" y="35745"/>
                        <a:pt x="590528" y="23570"/>
                        <a:pt x="590528" y="23570"/>
                      </a:cubicBezTo>
                      <a:lnTo>
                        <a:pt x="604782" y="12917"/>
                      </a:lnTo>
                      <a:cubicBezTo>
                        <a:pt x="605036" y="16532"/>
                        <a:pt x="605226" y="23634"/>
                        <a:pt x="605226" y="36506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1" name="Forma libre 347">
                  <a:extLst>
                    <a:ext uri="{FF2B5EF4-FFF2-40B4-BE49-F238E27FC236}">
                      <a16:creationId xmlns:a16="http://schemas.microsoft.com/office/drawing/2014/main" id="{9F9BB042-C77E-78EC-23D6-B11D33ECC1DB}"/>
                    </a:ext>
                  </a:extLst>
                </p:cNvPr>
                <p:cNvSpPr/>
                <p:nvPr/>
              </p:nvSpPr>
              <p:spPr>
                <a:xfrm>
                  <a:off x="6331939" y="4424664"/>
                  <a:ext cx="926172" cy="1096212"/>
                </a:xfrm>
                <a:custGeom>
                  <a:avLst/>
                  <a:gdLst>
                    <a:gd name="connsiteX0" fmla="*/ 922125 w 926172"/>
                    <a:gd name="connsiteY0" fmla="*/ 539346 h 1096212"/>
                    <a:gd name="connsiteX1" fmla="*/ 906983 w 926172"/>
                    <a:gd name="connsiteY1" fmla="*/ 586840 h 1096212"/>
                    <a:gd name="connsiteX2" fmla="*/ 850851 w 926172"/>
                    <a:gd name="connsiteY2" fmla="*/ 643021 h 1096212"/>
                    <a:gd name="connsiteX3" fmla="*/ 835772 w 926172"/>
                    <a:gd name="connsiteY3" fmla="*/ 704402 h 1096212"/>
                    <a:gd name="connsiteX4" fmla="*/ 788890 w 926172"/>
                    <a:gd name="connsiteY4" fmla="*/ 721903 h 1096212"/>
                    <a:gd name="connsiteX5" fmla="*/ 797570 w 926172"/>
                    <a:gd name="connsiteY5" fmla="*/ 772187 h 1096212"/>
                    <a:gd name="connsiteX6" fmla="*/ 776282 w 926172"/>
                    <a:gd name="connsiteY6" fmla="*/ 807317 h 1096212"/>
                    <a:gd name="connsiteX7" fmla="*/ 776282 w 926172"/>
                    <a:gd name="connsiteY7" fmla="*/ 864259 h 1096212"/>
                    <a:gd name="connsiteX8" fmla="*/ 754172 w 926172"/>
                    <a:gd name="connsiteY8" fmla="*/ 881633 h 1096212"/>
                    <a:gd name="connsiteX9" fmla="*/ 712421 w 926172"/>
                    <a:gd name="connsiteY9" fmla="*/ 949418 h 1096212"/>
                    <a:gd name="connsiteX10" fmla="*/ 738523 w 926172"/>
                    <a:gd name="connsiteY10" fmla="*/ 958105 h 1096212"/>
                    <a:gd name="connsiteX11" fmla="*/ 735039 w 926172"/>
                    <a:gd name="connsiteY11" fmla="*/ 1057089 h 1096212"/>
                    <a:gd name="connsiteX12" fmla="*/ 727246 w 926172"/>
                    <a:gd name="connsiteY12" fmla="*/ 1096213 h 1096212"/>
                    <a:gd name="connsiteX13" fmla="*/ 691641 w 926172"/>
                    <a:gd name="connsiteY13" fmla="*/ 1075351 h 1096212"/>
                    <a:gd name="connsiteX14" fmla="*/ 691641 w 926172"/>
                    <a:gd name="connsiteY14" fmla="*/ 1042441 h 1096212"/>
                    <a:gd name="connsiteX15" fmla="*/ 661294 w 926172"/>
                    <a:gd name="connsiteY15" fmla="*/ 1037178 h 1096212"/>
                    <a:gd name="connsiteX16" fmla="*/ 617833 w 926172"/>
                    <a:gd name="connsiteY16" fmla="*/ 1022403 h 1096212"/>
                    <a:gd name="connsiteX17" fmla="*/ 588373 w 926172"/>
                    <a:gd name="connsiteY17" fmla="*/ 1042441 h 1096212"/>
                    <a:gd name="connsiteX18" fmla="*/ 553655 w 926172"/>
                    <a:gd name="connsiteY18" fmla="*/ 1042441 h 1096212"/>
                    <a:gd name="connsiteX19" fmla="*/ 511144 w 926172"/>
                    <a:gd name="connsiteY19" fmla="*/ 1042441 h 1096212"/>
                    <a:gd name="connsiteX20" fmla="*/ 511144 w 926172"/>
                    <a:gd name="connsiteY20" fmla="*/ 1007756 h 1096212"/>
                    <a:gd name="connsiteX21" fmla="*/ 524448 w 926172"/>
                    <a:gd name="connsiteY21" fmla="*/ 983343 h 1096212"/>
                    <a:gd name="connsiteX22" fmla="*/ 492835 w 926172"/>
                    <a:gd name="connsiteY22" fmla="*/ 951701 h 1096212"/>
                    <a:gd name="connsiteX23" fmla="*/ 475475 w 926172"/>
                    <a:gd name="connsiteY23" fmla="*/ 937624 h 1096212"/>
                    <a:gd name="connsiteX24" fmla="*/ 469900 w 926172"/>
                    <a:gd name="connsiteY24" fmla="*/ 977255 h 1096212"/>
                    <a:gd name="connsiteX25" fmla="*/ 440757 w 926172"/>
                    <a:gd name="connsiteY25" fmla="*/ 971231 h 1096212"/>
                    <a:gd name="connsiteX26" fmla="*/ 396599 w 926172"/>
                    <a:gd name="connsiteY26" fmla="*/ 971231 h 1096212"/>
                    <a:gd name="connsiteX27" fmla="*/ 368787 w 926172"/>
                    <a:gd name="connsiteY27" fmla="*/ 943458 h 1096212"/>
                    <a:gd name="connsiteX28" fmla="*/ 345409 w 926172"/>
                    <a:gd name="connsiteY28" fmla="*/ 920059 h 1096212"/>
                    <a:gd name="connsiteX29" fmla="*/ 349653 w 926172"/>
                    <a:gd name="connsiteY29" fmla="*/ 915621 h 1096212"/>
                    <a:gd name="connsiteX30" fmla="*/ 368723 w 926172"/>
                    <a:gd name="connsiteY30" fmla="*/ 863498 h 1096212"/>
                    <a:gd name="connsiteX31" fmla="*/ 389567 w 926172"/>
                    <a:gd name="connsiteY31" fmla="*/ 848850 h 1096212"/>
                    <a:gd name="connsiteX32" fmla="*/ 411297 w 926172"/>
                    <a:gd name="connsiteY32" fmla="*/ 828812 h 1096212"/>
                    <a:gd name="connsiteX33" fmla="*/ 440757 w 926172"/>
                    <a:gd name="connsiteY33" fmla="*/ 834075 h 1096212"/>
                    <a:gd name="connsiteX34" fmla="*/ 455582 w 926172"/>
                    <a:gd name="connsiteY34" fmla="*/ 798439 h 1096212"/>
                    <a:gd name="connsiteX35" fmla="*/ 467683 w 926172"/>
                    <a:gd name="connsiteY35" fmla="*/ 758491 h 1096212"/>
                    <a:gd name="connsiteX36" fmla="*/ 459890 w 926172"/>
                    <a:gd name="connsiteY36" fmla="*/ 722093 h 1096212"/>
                    <a:gd name="connsiteX37" fmla="*/ 443355 w 926172"/>
                    <a:gd name="connsiteY37" fmla="*/ 688930 h 1096212"/>
                    <a:gd name="connsiteX38" fmla="*/ 407813 w 926172"/>
                    <a:gd name="connsiteY38" fmla="*/ 673331 h 1096212"/>
                    <a:gd name="connsiteX39" fmla="*/ 360107 w 926172"/>
                    <a:gd name="connsiteY39" fmla="*/ 651201 h 1096212"/>
                    <a:gd name="connsiteX40" fmla="*/ 331471 w 926172"/>
                    <a:gd name="connsiteY40" fmla="*/ 629958 h 1096212"/>
                    <a:gd name="connsiteX41" fmla="*/ 295866 w 926172"/>
                    <a:gd name="connsiteY41" fmla="*/ 622159 h 1096212"/>
                    <a:gd name="connsiteX42" fmla="*/ 268116 w 926172"/>
                    <a:gd name="connsiteY42" fmla="*/ 594322 h 1096212"/>
                    <a:gd name="connsiteX43" fmla="*/ 221297 w 926172"/>
                    <a:gd name="connsiteY43" fmla="*/ 594322 h 1096212"/>
                    <a:gd name="connsiteX44" fmla="*/ 196969 w 926172"/>
                    <a:gd name="connsiteY44" fmla="*/ 599458 h 1096212"/>
                    <a:gd name="connsiteX45" fmla="*/ 181321 w 926172"/>
                    <a:gd name="connsiteY45" fmla="*/ 605609 h 1096212"/>
                    <a:gd name="connsiteX46" fmla="*/ 181131 w 926172"/>
                    <a:gd name="connsiteY46" fmla="*/ 605546 h 1096212"/>
                    <a:gd name="connsiteX47" fmla="*/ 159147 w 926172"/>
                    <a:gd name="connsiteY47" fmla="*/ 583416 h 1096212"/>
                    <a:gd name="connsiteX48" fmla="*/ 116256 w 926172"/>
                    <a:gd name="connsiteY48" fmla="*/ 538014 h 1096212"/>
                    <a:gd name="connsiteX49" fmla="*/ 96235 w 926172"/>
                    <a:gd name="connsiteY49" fmla="*/ 495212 h 1096212"/>
                    <a:gd name="connsiteX50" fmla="*/ 72794 w 926172"/>
                    <a:gd name="connsiteY50" fmla="*/ 433514 h 1096212"/>
                    <a:gd name="connsiteX51" fmla="*/ 56386 w 926172"/>
                    <a:gd name="connsiteY51" fmla="*/ 390078 h 1096212"/>
                    <a:gd name="connsiteX52" fmla="*/ 0 w 926172"/>
                    <a:gd name="connsiteY52" fmla="*/ 285008 h 1096212"/>
                    <a:gd name="connsiteX53" fmla="*/ 53851 w 926172"/>
                    <a:gd name="connsiteY53" fmla="*/ 257234 h 1096212"/>
                    <a:gd name="connsiteX54" fmla="*/ 108463 w 926172"/>
                    <a:gd name="connsiteY54" fmla="*/ 148549 h 1096212"/>
                    <a:gd name="connsiteX55" fmla="*/ 98073 w 926172"/>
                    <a:gd name="connsiteY55" fmla="*/ 113864 h 1096212"/>
                    <a:gd name="connsiteX56" fmla="*/ 63291 w 926172"/>
                    <a:gd name="connsiteY56" fmla="*/ 113864 h 1096212"/>
                    <a:gd name="connsiteX57" fmla="*/ 94525 w 926172"/>
                    <a:gd name="connsiteY57" fmla="*/ 73852 h 1096212"/>
                    <a:gd name="connsiteX58" fmla="*/ 125759 w 926172"/>
                    <a:gd name="connsiteY58" fmla="*/ 28704 h 1096212"/>
                    <a:gd name="connsiteX59" fmla="*/ 204699 w 926172"/>
                    <a:gd name="connsiteY59" fmla="*/ 13042 h 1096212"/>
                    <a:gd name="connsiteX60" fmla="*/ 255129 w 926172"/>
                    <a:gd name="connsiteY60" fmla="*/ 6955 h 1096212"/>
                    <a:gd name="connsiteX61" fmla="*/ 255509 w 926172"/>
                    <a:gd name="connsiteY61" fmla="*/ 35616 h 1096212"/>
                    <a:gd name="connsiteX62" fmla="*/ 281041 w 926172"/>
                    <a:gd name="connsiteY62" fmla="*/ 39864 h 1096212"/>
                    <a:gd name="connsiteX63" fmla="*/ 313161 w 926172"/>
                    <a:gd name="connsiteY63" fmla="*/ 39864 h 1096212"/>
                    <a:gd name="connsiteX64" fmla="*/ 343508 w 926172"/>
                    <a:gd name="connsiteY64" fmla="*/ 52927 h 1096212"/>
                    <a:gd name="connsiteX65" fmla="*/ 399070 w 926172"/>
                    <a:gd name="connsiteY65" fmla="*/ 39104 h 1096212"/>
                    <a:gd name="connsiteX66" fmla="*/ 439047 w 926172"/>
                    <a:gd name="connsiteY66" fmla="*/ 30416 h 1096212"/>
                    <a:gd name="connsiteX67" fmla="*/ 453048 w 926172"/>
                    <a:gd name="connsiteY67" fmla="*/ 13105 h 1096212"/>
                    <a:gd name="connsiteX68" fmla="*/ 441581 w 926172"/>
                    <a:gd name="connsiteY68" fmla="*/ 68589 h 1096212"/>
                    <a:gd name="connsiteX69" fmla="*/ 412058 w 926172"/>
                    <a:gd name="connsiteY69" fmla="*/ 176260 h 1096212"/>
                    <a:gd name="connsiteX70" fmla="*/ 441581 w 926172"/>
                    <a:gd name="connsiteY70" fmla="*/ 252669 h 1096212"/>
                    <a:gd name="connsiteX71" fmla="*/ 512791 w 926172"/>
                    <a:gd name="connsiteY71" fmla="*/ 310055 h 1096212"/>
                    <a:gd name="connsiteX72" fmla="*/ 538767 w 926172"/>
                    <a:gd name="connsiteY72" fmla="*/ 409101 h 1096212"/>
                    <a:gd name="connsiteX73" fmla="*/ 601297 w 926172"/>
                    <a:gd name="connsiteY73" fmla="*/ 450825 h 1096212"/>
                    <a:gd name="connsiteX74" fmla="*/ 663765 w 926172"/>
                    <a:gd name="connsiteY74" fmla="*/ 453108 h 1096212"/>
                    <a:gd name="connsiteX75" fmla="*/ 743592 w 926172"/>
                    <a:gd name="connsiteY75" fmla="*/ 494261 h 1096212"/>
                    <a:gd name="connsiteX76" fmla="*/ 868273 w 926172"/>
                    <a:gd name="connsiteY76" fmla="*/ 515123 h 1096212"/>
                    <a:gd name="connsiteX77" fmla="*/ 904132 w 926172"/>
                    <a:gd name="connsiteY77" fmla="*/ 498573 h 1096212"/>
                    <a:gd name="connsiteX78" fmla="*/ 921871 w 926172"/>
                    <a:gd name="connsiteY78" fmla="*/ 488618 h 1096212"/>
                    <a:gd name="connsiteX79" fmla="*/ 921871 w 926172"/>
                    <a:gd name="connsiteY79" fmla="*/ 539346 h 10962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926172" h="1096212">
                      <a:moveTo>
                        <a:pt x="922125" y="539346"/>
                      </a:moveTo>
                      <a:cubicBezTo>
                        <a:pt x="922125" y="570607"/>
                        <a:pt x="937963" y="555896"/>
                        <a:pt x="906983" y="586840"/>
                      </a:cubicBezTo>
                      <a:cubicBezTo>
                        <a:pt x="876066" y="617784"/>
                        <a:pt x="862381" y="607638"/>
                        <a:pt x="850851" y="643021"/>
                      </a:cubicBezTo>
                      <a:cubicBezTo>
                        <a:pt x="839257" y="678277"/>
                        <a:pt x="844452" y="695715"/>
                        <a:pt x="835772" y="704402"/>
                      </a:cubicBezTo>
                      <a:cubicBezTo>
                        <a:pt x="827093" y="713026"/>
                        <a:pt x="780274" y="694256"/>
                        <a:pt x="788890" y="721903"/>
                      </a:cubicBezTo>
                      <a:cubicBezTo>
                        <a:pt x="797570" y="749550"/>
                        <a:pt x="797570" y="758300"/>
                        <a:pt x="797570" y="772187"/>
                      </a:cubicBezTo>
                      <a:cubicBezTo>
                        <a:pt x="797570" y="786074"/>
                        <a:pt x="776282" y="792098"/>
                        <a:pt x="776282" y="807317"/>
                      </a:cubicBezTo>
                      <a:cubicBezTo>
                        <a:pt x="776282" y="822535"/>
                        <a:pt x="784772" y="855762"/>
                        <a:pt x="776282" y="864259"/>
                      </a:cubicBezTo>
                      <a:cubicBezTo>
                        <a:pt x="767793" y="872692"/>
                        <a:pt x="783632" y="852084"/>
                        <a:pt x="754172" y="881633"/>
                      </a:cubicBezTo>
                      <a:cubicBezTo>
                        <a:pt x="724649" y="911182"/>
                        <a:pt x="703805" y="940731"/>
                        <a:pt x="712421" y="949418"/>
                      </a:cubicBezTo>
                      <a:cubicBezTo>
                        <a:pt x="721164" y="958105"/>
                        <a:pt x="738523" y="918094"/>
                        <a:pt x="738523" y="958105"/>
                      </a:cubicBezTo>
                      <a:cubicBezTo>
                        <a:pt x="738523" y="998054"/>
                        <a:pt x="735039" y="1057089"/>
                        <a:pt x="735039" y="1057089"/>
                      </a:cubicBezTo>
                      <a:lnTo>
                        <a:pt x="727246" y="1096213"/>
                      </a:lnTo>
                      <a:cubicBezTo>
                        <a:pt x="721924" y="1080614"/>
                        <a:pt x="710331" y="1094057"/>
                        <a:pt x="691641" y="1075351"/>
                      </a:cubicBezTo>
                      <a:cubicBezTo>
                        <a:pt x="672888" y="1056772"/>
                        <a:pt x="691641" y="1055377"/>
                        <a:pt x="691641" y="1042441"/>
                      </a:cubicBezTo>
                      <a:cubicBezTo>
                        <a:pt x="691641" y="1029378"/>
                        <a:pt x="685559" y="1042441"/>
                        <a:pt x="661294" y="1037178"/>
                      </a:cubicBezTo>
                      <a:cubicBezTo>
                        <a:pt x="636966" y="1032042"/>
                        <a:pt x="636966" y="1041553"/>
                        <a:pt x="617833" y="1022403"/>
                      </a:cubicBezTo>
                      <a:cubicBezTo>
                        <a:pt x="598763" y="1003317"/>
                        <a:pt x="611814" y="1028554"/>
                        <a:pt x="588373" y="1042441"/>
                      </a:cubicBezTo>
                      <a:cubicBezTo>
                        <a:pt x="564932" y="1056391"/>
                        <a:pt x="573612" y="1053665"/>
                        <a:pt x="553655" y="1042441"/>
                      </a:cubicBezTo>
                      <a:cubicBezTo>
                        <a:pt x="533635" y="1031281"/>
                        <a:pt x="526286" y="1041109"/>
                        <a:pt x="511144" y="1042441"/>
                      </a:cubicBezTo>
                      <a:cubicBezTo>
                        <a:pt x="495876" y="1043646"/>
                        <a:pt x="511144" y="1025891"/>
                        <a:pt x="511144" y="1007756"/>
                      </a:cubicBezTo>
                      <a:cubicBezTo>
                        <a:pt x="511144" y="989430"/>
                        <a:pt x="531734" y="990508"/>
                        <a:pt x="524448" y="983343"/>
                      </a:cubicBezTo>
                      <a:cubicBezTo>
                        <a:pt x="517226" y="975987"/>
                        <a:pt x="514375" y="973197"/>
                        <a:pt x="492835" y="951701"/>
                      </a:cubicBezTo>
                      <a:cubicBezTo>
                        <a:pt x="471421" y="930142"/>
                        <a:pt x="489097" y="923927"/>
                        <a:pt x="475475" y="937624"/>
                      </a:cubicBezTo>
                      <a:cubicBezTo>
                        <a:pt x="461918" y="951194"/>
                        <a:pt x="469900" y="962544"/>
                        <a:pt x="469900" y="977255"/>
                      </a:cubicBezTo>
                      <a:cubicBezTo>
                        <a:pt x="469900" y="992093"/>
                        <a:pt x="457293" y="975543"/>
                        <a:pt x="440757" y="971231"/>
                      </a:cubicBezTo>
                      <a:cubicBezTo>
                        <a:pt x="424285" y="966920"/>
                        <a:pt x="422574" y="971231"/>
                        <a:pt x="396599" y="971231"/>
                      </a:cubicBezTo>
                      <a:cubicBezTo>
                        <a:pt x="370497" y="971231"/>
                        <a:pt x="375692" y="963432"/>
                        <a:pt x="368787" y="943458"/>
                      </a:cubicBezTo>
                      <a:cubicBezTo>
                        <a:pt x="361881" y="923484"/>
                        <a:pt x="345409" y="920059"/>
                        <a:pt x="345409" y="920059"/>
                      </a:cubicBezTo>
                      <a:cubicBezTo>
                        <a:pt x="346486" y="918918"/>
                        <a:pt x="347816" y="917523"/>
                        <a:pt x="349653" y="915621"/>
                      </a:cubicBezTo>
                      <a:cubicBezTo>
                        <a:pt x="362261" y="903066"/>
                        <a:pt x="355292" y="877004"/>
                        <a:pt x="368723" y="863498"/>
                      </a:cubicBezTo>
                      <a:cubicBezTo>
                        <a:pt x="382218" y="850118"/>
                        <a:pt x="389567" y="863498"/>
                        <a:pt x="389567" y="848850"/>
                      </a:cubicBezTo>
                      <a:cubicBezTo>
                        <a:pt x="389567" y="834075"/>
                        <a:pt x="396536" y="828812"/>
                        <a:pt x="411297" y="828812"/>
                      </a:cubicBezTo>
                      <a:cubicBezTo>
                        <a:pt x="425996" y="828812"/>
                        <a:pt x="435562" y="839275"/>
                        <a:pt x="440757" y="834075"/>
                      </a:cubicBezTo>
                      <a:cubicBezTo>
                        <a:pt x="446079" y="828812"/>
                        <a:pt x="445129" y="821837"/>
                        <a:pt x="455582" y="798439"/>
                      </a:cubicBezTo>
                      <a:cubicBezTo>
                        <a:pt x="465972" y="774977"/>
                        <a:pt x="459954" y="785377"/>
                        <a:pt x="467683" y="758491"/>
                      </a:cubicBezTo>
                      <a:cubicBezTo>
                        <a:pt x="475475" y="731478"/>
                        <a:pt x="459890" y="732429"/>
                        <a:pt x="459890" y="722093"/>
                      </a:cubicBezTo>
                      <a:cubicBezTo>
                        <a:pt x="459890" y="711821"/>
                        <a:pt x="451147" y="696729"/>
                        <a:pt x="443355" y="688930"/>
                      </a:cubicBezTo>
                      <a:cubicBezTo>
                        <a:pt x="435562" y="681130"/>
                        <a:pt x="425996" y="680243"/>
                        <a:pt x="407813" y="673331"/>
                      </a:cubicBezTo>
                      <a:cubicBezTo>
                        <a:pt x="389567" y="666356"/>
                        <a:pt x="389567" y="661156"/>
                        <a:pt x="360107" y="651201"/>
                      </a:cubicBezTo>
                      <a:cubicBezTo>
                        <a:pt x="330647" y="641182"/>
                        <a:pt x="344902" y="651201"/>
                        <a:pt x="331471" y="629958"/>
                      </a:cubicBezTo>
                      <a:cubicBezTo>
                        <a:pt x="317976" y="608716"/>
                        <a:pt x="323615" y="629958"/>
                        <a:pt x="295866" y="622159"/>
                      </a:cubicBezTo>
                      <a:cubicBezTo>
                        <a:pt x="268116" y="614296"/>
                        <a:pt x="286362" y="612521"/>
                        <a:pt x="268116" y="594322"/>
                      </a:cubicBezTo>
                      <a:cubicBezTo>
                        <a:pt x="249870" y="576060"/>
                        <a:pt x="249047" y="594322"/>
                        <a:pt x="221297" y="594322"/>
                      </a:cubicBezTo>
                      <a:cubicBezTo>
                        <a:pt x="193485" y="594322"/>
                        <a:pt x="210907" y="594322"/>
                        <a:pt x="196969" y="599458"/>
                      </a:cubicBezTo>
                      <a:cubicBezTo>
                        <a:pt x="183095" y="604721"/>
                        <a:pt x="181321" y="605609"/>
                        <a:pt x="181321" y="605609"/>
                      </a:cubicBezTo>
                      <a:lnTo>
                        <a:pt x="181131" y="605546"/>
                      </a:lnTo>
                      <a:lnTo>
                        <a:pt x="159147" y="583416"/>
                      </a:lnTo>
                      <a:cubicBezTo>
                        <a:pt x="159147" y="583416"/>
                        <a:pt x="131017" y="544418"/>
                        <a:pt x="116256" y="538014"/>
                      </a:cubicBezTo>
                      <a:cubicBezTo>
                        <a:pt x="101431" y="531736"/>
                        <a:pt x="108400" y="533448"/>
                        <a:pt x="96235" y="495212"/>
                      </a:cubicBezTo>
                      <a:cubicBezTo>
                        <a:pt x="84135" y="456912"/>
                        <a:pt x="84135" y="455327"/>
                        <a:pt x="72794" y="433514"/>
                      </a:cubicBezTo>
                      <a:cubicBezTo>
                        <a:pt x="61581" y="411765"/>
                        <a:pt x="65889" y="399716"/>
                        <a:pt x="56386" y="390078"/>
                      </a:cubicBezTo>
                      <a:cubicBezTo>
                        <a:pt x="46882" y="380503"/>
                        <a:pt x="0" y="285008"/>
                        <a:pt x="0" y="285008"/>
                      </a:cubicBezTo>
                      <a:cubicBezTo>
                        <a:pt x="38646" y="272389"/>
                        <a:pt x="29143" y="281837"/>
                        <a:pt x="53851" y="257234"/>
                      </a:cubicBezTo>
                      <a:cubicBezTo>
                        <a:pt x="79003" y="231997"/>
                        <a:pt x="108463" y="183298"/>
                        <a:pt x="108463" y="148549"/>
                      </a:cubicBezTo>
                      <a:cubicBezTo>
                        <a:pt x="108463" y="113864"/>
                        <a:pt x="118916" y="113864"/>
                        <a:pt x="98073" y="113864"/>
                      </a:cubicBezTo>
                      <a:lnTo>
                        <a:pt x="63291" y="113864"/>
                      </a:lnTo>
                      <a:cubicBezTo>
                        <a:pt x="63291" y="113864"/>
                        <a:pt x="75455" y="93002"/>
                        <a:pt x="94525" y="73852"/>
                      </a:cubicBezTo>
                      <a:cubicBezTo>
                        <a:pt x="113595" y="54766"/>
                        <a:pt x="125759" y="28704"/>
                        <a:pt x="125759" y="28704"/>
                      </a:cubicBezTo>
                      <a:cubicBezTo>
                        <a:pt x="125759" y="28704"/>
                        <a:pt x="178723" y="18242"/>
                        <a:pt x="204699" y="13042"/>
                      </a:cubicBezTo>
                      <a:cubicBezTo>
                        <a:pt x="230801" y="7779"/>
                        <a:pt x="259437" y="-9532"/>
                        <a:pt x="255129" y="6955"/>
                      </a:cubicBezTo>
                      <a:cubicBezTo>
                        <a:pt x="250757" y="23441"/>
                        <a:pt x="246449" y="35616"/>
                        <a:pt x="255509" y="35616"/>
                      </a:cubicBezTo>
                      <a:cubicBezTo>
                        <a:pt x="264632" y="35616"/>
                        <a:pt x="271157" y="29972"/>
                        <a:pt x="281041" y="39864"/>
                      </a:cubicBezTo>
                      <a:cubicBezTo>
                        <a:pt x="291051" y="49947"/>
                        <a:pt x="298400" y="32953"/>
                        <a:pt x="313161" y="39864"/>
                      </a:cubicBezTo>
                      <a:cubicBezTo>
                        <a:pt x="327986" y="46840"/>
                        <a:pt x="317533" y="52927"/>
                        <a:pt x="343508" y="52927"/>
                      </a:cubicBezTo>
                      <a:cubicBezTo>
                        <a:pt x="369610" y="52927"/>
                        <a:pt x="379177" y="34728"/>
                        <a:pt x="399070" y="39104"/>
                      </a:cubicBezTo>
                      <a:cubicBezTo>
                        <a:pt x="419090" y="43415"/>
                        <a:pt x="431634" y="37772"/>
                        <a:pt x="439047" y="30416"/>
                      </a:cubicBezTo>
                      <a:cubicBezTo>
                        <a:pt x="443988" y="25470"/>
                        <a:pt x="446966" y="20524"/>
                        <a:pt x="453048" y="13105"/>
                      </a:cubicBezTo>
                      <a:cubicBezTo>
                        <a:pt x="453048" y="13105"/>
                        <a:pt x="455519" y="23441"/>
                        <a:pt x="441581" y="68589"/>
                      </a:cubicBezTo>
                      <a:cubicBezTo>
                        <a:pt x="427706" y="113737"/>
                        <a:pt x="392988" y="117288"/>
                        <a:pt x="412058" y="176260"/>
                      </a:cubicBezTo>
                      <a:cubicBezTo>
                        <a:pt x="431127" y="235358"/>
                        <a:pt x="384308" y="221471"/>
                        <a:pt x="441581" y="252669"/>
                      </a:cubicBezTo>
                      <a:cubicBezTo>
                        <a:pt x="498853" y="283993"/>
                        <a:pt x="497143" y="249245"/>
                        <a:pt x="512791" y="310055"/>
                      </a:cubicBezTo>
                      <a:cubicBezTo>
                        <a:pt x="528377" y="370865"/>
                        <a:pt x="513615" y="383801"/>
                        <a:pt x="538767" y="409101"/>
                      </a:cubicBezTo>
                      <a:cubicBezTo>
                        <a:pt x="563982" y="434339"/>
                        <a:pt x="559610" y="461224"/>
                        <a:pt x="601297" y="450825"/>
                      </a:cubicBezTo>
                      <a:cubicBezTo>
                        <a:pt x="642921" y="440426"/>
                        <a:pt x="631961" y="421276"/>
                        <a:pt x="663765" y="453108"/>
                      </a:cubicBezTo>
                      <a:cubicBezTo>
                        <a:pt x="695505" y="485003"/>
                        <a:pt x="665476" y="468199"/>
                        <a:pt x="743592" y="494261"/>
                      </a:cubicBezTo>
                      <a:cubicBezTo>
                        <a:pt x="821644" y="520323"/>
                        <a:pt x="848887" y="515123"/>
                        <a:pt x="868273" y="515123"/>
                      </a:cubicBezTo>
                      <a:cubicBezTo>
                        <a:pt x="887660" y="515123"/>
                        <a:pt x="877270" y="498573"/>
                        <a:pt x="904132" y="498573"/>
                      </a:cubicBezTo>
                      <a:cubicBezTo>
                        <a:pt x="913128" y="498573"/>
                        <a:pt x="917880" y="493627"/>
                        <a:pt x="921871" y="488618"/>
                      </a:cubicBezTo>
                      <a:lnTo>
                        <a:pt x="921871" y="539346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2" name="Forma libre 348">
                  <a:extLst>
                    <a:ext uri="{FF2B5EF4-FFF2-40B4-BE49-F238E27FC236}">
                      <a16:creationId xmlns:a16="http://schemas.microsoft.com/office/drawing/2014/main" id="{10C1316D-D6B2-563A-A044-889F17826206}"/>
                    </a:ext>
                  </a:extLst>
                </p:cNvPr>
                <p:cNvSpPr/>
                <p:nvPr/>
              </p:nvSpPr>
              <p:spPr>
                <a:xfrm>
                  <a:off x="5447384" y="3659245"/>
                  <a:ext cx="745528" cy="540849"/>
                </a:xfrm>
                <a:custGeom>
                  <a:avLst/>
                  <a:gdLst>
                    <a:gd name="connsiteX0" fmla="*/ 729210 w 745528"/>
                    <a:gd name="connsiteY0" fmla="*/ 65986 h 540849"/>
                    <a:gd name="connsiteX1" fmla="*/ 743085 w 745528"/>
                    <a:gd name="connsiteY1" fmla="*/ 92935 h 540849"/>
                    <a:gd name="connsiteX2" fmla="*/ 720530 w 745528"/>
                    <a:gd name="connsiteY2" fmla="*/ 118109 h 540849"/>
                    <a:gd name="connsiteX3" fmla="*/ 699687 w 745528"/>
                    <a:gd name="connsiteY3" fmla="*/ 174607 h 540849"/>
                    <a:gd name="connsiteX4" fmla="*/ 695379 w 745528"/>
                    <a:gd name="connsiteY4" fmla="*/ 216268 h 540849"/>
                    <a:gd name="connsiteX5" fmla="*/ 684038 w 745528"/>
                    <a:gd name="connsiteY5" fmla="*/ 284941 h 540849"/>
                    <a:gd name="connsiteX6" fmla="*/ 684038 w 745528"/>
                    <a:gd name="connsiteY6" fmla="*/ 294135 h 540849"/>
                    <a:gd name="connsiteX7" fmla="*/ 684038 w 745528"/>
                    <a:gd name="connsiteY7" fmla="*/ 323114 h 540849"/>
                    <a:gd name="connsiteX8" fmla="*/ 611181 w 745528"/>
                    <a:gd name="connsiteY8" fmla="*/ 371749 h 540849"/>
                    <a:gd name="connsiteX9" fmla="*/ 589007 w 745528"/>
                    <a:gd name="connsiteY9" fmla="*/ 368642 h 540849"/>
                    <a:gd name="connsiteX10" fmla="*/ 541744 w 745528"/>
                    <a:gd name="connsiteY10" fmla="*/ 383036 h 540849"/>
                    <a:gd name="connsiteX11" fmla="*/ 496129 w 745528"/>
                    <a:gd name="connsiteY11" fmla="*/ 394260 h 540849"/>
                    <a:gd name="connsiteX12" fmla="*/ 430684 w 745528"/>
                    <a:gd name="connsiteY12" fmla="*/ 394260 h 540849"/>
                    <a:gd name="connsiteX13" fmla="*/ 419343 w 745528"/>
                    <a:gd name="connsiteY13" fmla="*/ 417721 h 540849"/>
                    <a:gd name="connsiteX14" fmla="*/ 393368 w 745528"/>
                    <a:gd name="connsiteY14" fmla="*/ 475932 h 540849"/>
                    <a:gd name="connsiteX15" fmla="*/ 359473 w 745528"/>
                    <a:gd name="connsiteY15" fmla="*/ 532430 h 540849"/>
                    <a:gd name="connsiteX16" fmla="*/ 317786 w 745528"/>
                    <a:gd name="connsiteY16" fmla="*/ 525455 h 540849"/>
                    <a:gd name="connsiteX17" fmla="*/ 276099 w 745528"/>
                    <a:gd name="connsiteY17" fmla="*/ 510681 h 540849"/>
                    <a:gd name="connsiteX18" fmla="*/ 190127 w 745528"/>
                    <a:gd name="connsiteY18" fmla="*/ 489819 h 540849"/>
                    <a:gd name="connsiteX19" fmla="*/ 148503 w 745528"/>
                    <a:gd name="connsiteY19" fmla="*/ 539405 h 540849"/>
                    <a:gd name="connsiteX20" fmla="*/ 124175 w 745528"/>
                    <a:gd name="connsiteY20" fmla="*/ 520256 h 540849"/>
                    <a:gd name="connsiteX21" fmla="*/ 90407 w 745528"/>
                    <a:gd name="connsiteY21" fmla="*/ 502057 h 540849"/>
                    <a:gd name="connsiteX22" fmla="*/ 90407 w 745528"/>
                    <a:gd name="connsiteY22" fmla="*/ 458621 h 540849"/>
                    <a:gd name="connsiteX23" fmla="*/ 70260 w 745528"/>
                    <a:gd name="connsiteY23" fmla="*/ 417785 h 540849"/>
                    <a:gd name="connsiteX24" fmla="*/ 56576 w 745528"/>
                    <a:gd name="connsiteY24" fmla="*/ 358750 h 540849"/>
                    <a:gd name="connsiteX25" fmla="*/ 76532 w 745528"/>
                    <a:gd name="connsiteY25" fmla="*/ 325713 h 540849"/>
                    <a:gd name="connsiteX26" fmla="*/ 97312 w 745528"/>
                    <a:gd name="connsiteY26" fmla="*/ 293565 h 540849"/>
                    <a:gd name="connsiteX27" fmla="*/ 126836 w 745528"/>
                    <a:gd name="connsiteY27" fmla="*/ 235164 h 540849"/>
                    <a:gd name="connsiteX28" fmla="*/ 134628 w 745528"/>
                    <a:gd name="connsiteY28" fmla="*/ 205868 h 540849"/>
                    <a:gd name="connsiteX29" fmla="*/ 79953 w 745528"/>
                    <a:gd name="connsiteY29" fmla="*/ 169281 h 540849"/>
                    <a:gd name="connsiteX30" fmla="*/ 39216 w 745528"/>
                    <a:gd name="connsiteY30" fmla="*/ 127620 h 540849"/>
                    <a:gd name="connsiteX31" fmla="*/ 18373 w 745528"/>
                    <a:gd name="connsiteY31" fmla="*/ 85072 h 540849"/>
                    <a:gd name="connsiteX32" fmla="*/ 0 w 745528"/>
                    <a:gd name="connsiteY32" fmla="*/ 33203 h 540849"/>
                    <a:gd name="connsiteX33" fmla="*/ 31741 w 745528"/>
                    <a:gd name="connsiteY33" fmla="*/ 28257 h 540849"/>
                    <a:gd name="connsiteX34" fmla="*/ 74885 w 745528"/>
                    <a:gd name="connsiteY34" fmla="*/ 20521 h 540849"/>
                    <a:gd name="connsiteX35" fmla="*/ 74948 w 745528"/>
                    <a:gd name="connsiteY35" fmla="*/ 20521 h 540849"/>
                    <a:gd name="connsiteX36" fmla="*/ 93258 w 745528"/>
                    <a:gd name="connsiteY36" fmla="*/ 39861 h 540849"/>
                    <a:gd name="connsiteX37" fmla="*/ 112898 w 745528"/>
                    <a:gd name="connsiteY37" fmla="*/ 33139 h 540849"/>
                    <a:gd name="connsiteX38" fmla="*/ 156866 w 745528"/>
                    <a:gd name="connsiteY38" fmla="*/ 34725 h 540849"/>
                    <a:gd name="connsiteX39" fmla="*/ 205459 w 745528"/>
                    <a:gd name="connsiteY39" fmla="*/ 48865 h 540849"/>
                    <a:gd name="connsiteX40" fmla="*/ 237896 w 745528"/>
                    <a:gd name="connsiteY40" fmla="*/ 48865 h 540849"/>
                    <a:gd name="connsiteX41" fmla="*/ 254051 w 745528"/>
                    <a:gd name="connsiteY41" fmla="*/ 1625 h 540849"/>
                    <a:gd name="connsiteX42" fmla="*/ 278316 w 745528"/>
                    <a:gd name="connsiteY42" fmla="*/ 31427 h 540849"/>
                    <a:gd name="connsiteX43" fmla="*/ 311324 w 745528"/>
                    <a:gd name="connsiteY43" fmla="*/ 86721 h 540849"/>
                    <a:gd name="connsiteX44" fmla="*/ 336032 w 745528"/>
                    <a:gd name="connsiteY44" fmla="*/ 65288 h 540849"/>
                    <a:gd name="connsiteX45" fmla="*/ 338503 w 745528"/>
                    <a:gd name="connsiteY45" fmla="*/ 60152 h 540849"/>
                    <a:gd name="connsiteX46" fmla="*/ 359347 w 745528"/>
                    <a:gd name="connsiteY46" fmla="*/ 65859 h 540849"/>
                    <a:gd name="connsiteX47" fmla="*/ 359347 w 745528"/>
                    <a:gd name="connsiteY47" fmla="*/ 86721 h 540849"/>
                    <a:gd name="connsiteX48" fmla="*/ 381901 w 745528"/>
                    <a:gd name="connsiteY48" fmla="*/ 153619 h 540849"/>
                    <a:gd name="connsiteX49" fmla="*/ 407116 w 745528"/>
                    <a:gd name="connsiteY49" fmla="*/ 217029 h 540849"/>
                    <a:gd name="connsiteX50" fmla="*/ 438350 w 745528"/>
                    <a:gd name="connsiteY50" fmla="*/ 265664 h 540849"/>
                    <a:gd name="connsiteX51" fmla="*/ 500817 w 745528"/>
                    <a:gd name="connsiteY51" fmla="*/ 235101 h 540849"/>
                    <a:gd name="connsiteX52" fmla="*/ 533761 w 745528"/>
                    <a:gd name="connsiteY52" fmla="*/ 214429 h 540849"/>
                    <a:gd name="connsiteX53" fmla="*/ 555872 w 745528"/>
                    <a:gd name="connsiteY53" fmla="*/ 183612 h 540849"/>
                    <a:gd name="connsiteX54" fmla="*/ 590147 w 745528"/>
                    <a:gd name="connsiteY54" fmla="*/ 140619 h 540849"/>
                    <a:gd name="connsiteX55" fmla="*/ 621381 w 745528"/>
                    <a:gd name="connsiteY55" fmla="*/ 104095 h 540849"/>
                    <a:gd name="connsiteX56" fmla="*/ 669974 w 745528"/>
                    <a:gd name="connsiteY56" fmla="*/ 73722 h 540849"/>
                    <a:gd name="connsiteX57" fmla="*/ 729210 w 745528"/>
                    <a:gd name="connsiteY57" fmla="*/ 65986 h 5408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745528" h="540849">
                      <a:moveTo>
                        <a:pt x="729210" y="65986"/>
                      </a:moveTo>
                      <a:cubicBezTo>
                        <a:pt x="737890" y="74736"/>
                        <a:pt x="751004" y="85136"/>
                        <a:pt x="743085" y="92935"/>
                      </a:cubicBezTo>
                      <a:cubicBezTo>
                        <a:pt x="735229" y="100798"/>
                        <a:pt x="720530" y="85136"/>
                        <a:pt x="720530" y="118109"/>
                      </a:cubicBezTo>
                      <a:cubicBezTo>
                        <a:pt x="720530" y="151145"/>
                        <a:pt x="704882" y="153809"/>
                        <a:pt x="699687" y="174607"/>
                      </a:cubicBezTo>
                      <a:cubicBezTo>
                        <a:pt x="694492" y="195469"/>
                        <a:pt x="704882" y="169281"/>
                        <a:pt x="695379" y="216268"/>
                      </a:cubicBezTo>
                      <a:cubicBezTo>
                        <a:pt x="685749" y="263191"/>
                        <a:pt x="684038" y="268391"/>
                        <a:pt x="684038" y="284941"/>
                      </a:cubicBezTo>
                      <a:lnTo>
                        <a:pt x="684038" y="294135"/>
                      </a:lnTo>
                      <a:lnTo>
                        <a:pt x="684038" y="323114"/>
                      </a:lnTo>
                      <a:cubicBezTo>
                        <a:pt x="684038" y="338713"/>
                        <a:pt x="620684" y="362238"/>
                        <a:pt x="611181" y="371749"/>
                      </a:cubicBezTo>
                      <a:cubicBezTo>
                        <a:pt x="601614" y="381261"/>
                        <a:pt x="605099" y="368642"/>
                        <a:pt x="589007" y="368642"/>
                      </a:cubicBezTo>
                      <a:cubicBezTo>
                        <a:pt x="572915" y="368642"/>
                        <a:pt x="556506" y="383036"/>
                        <a:pt x="541744" y="383036"/>
                      </a:cubicBezTo>
                      <a:cubicBezTo>
                        <a:pt x="526919" y="383036"/>
                        <a:pt x="526919" y="394260"/>
                        <a:pt x="496129" y="394260"/>
                      </a:cubicBezTo>
                      <a:cubicBezTo>
                        <a:pt x="465339" y="394260"/>
                        <a:pt x="437589" y="387285"/>
                        <a:pt x="430684" y="394260"/>
                      </a:cubicBezTo>
                      <a:cubicBezTo>
                        <a:pt x="423715" y="401235"/>
                        <a:pt x="419343" y="410810"/>
                        <a:pt x="419343" y="417721"/>
                      </a:cubicBezTo>
                      <a:cubicBezTo>
                        <a:pt x="419343" y="424697"/>
                        <a:pt x="401161" y="438583"/>
                        <a:pt x="393368" y="475932"/>
                      </a:cubicBezTo>
                      <a:cubicBezTo>
                        <a:pt x="385512" y="513217"/>
                        <a:pt x="376832" y="532430"/>
                        <a:pt x="359473" y="532430"/>
                      </a:cubicBezTo>
                      <a:cubicBezTo>
                        <a:pt x="342114" y="532430"/>
                        <a:pt x="336919" y="536742"/>
                        <a:pt x="317786" y="525455"/>
                      </a:cubicBezTo>
                      <a:cubicBezTo>
                        <a:pt x="298716" y="514168"/>
                        <a:pt x="302137" y="526279"/>
                        <a:pt x="276099" y="510681"/>
                      </a:cubicBezTo>
                      <a:cubicBezTo>
                        <a:pt x="250060" y="495018"/>
                        <a:pt x="208436" y="471556"/>
                        <a:pt x="190127" y="489819"/>
                      </a:cubicBezTo>
                      <a:cubicBezTo>
                        <a:pt x="172007" y="508081"/>
                        <a:pt x="165862" y="534142"/>
                        <a:pt x="148503" y="539405"/>
                      </a:cubicBezTo>
                      <a:cubicBezTo>
                        <a:pt x="131144" y="544542"/>
                        <a:pt x="139380" y="535474"/>
                        <a:pt x="124175" y="520256"/>
                      </a:cubicBezTo>
                      <a:cubicBezTo>
                        <a:pt x="109033" y="505100"/>
                        <a:pt x="90407" y="523743"/>
                        <a:pt x="90407" y="502057"/>
                      </a:cubicBezTo>
                      <a:lnTo>
                        <a:pt x="90407" y="458621"/>
                      </a:lnTo>
                      <a:cubicBezTo>
                        <a:pt x="90407" y="439471"/>
                        <a:pt x="70260" y="435159"/>
                        <a:pt x="70260" y="417785"/>
                      </a:cubicBezTo>
                      <a:cubicBezTo>
                        <a:pt x="70260" y="400474"/>
                        <a:pt x="56576" y="382212"/>
                        <a:pt x="56576" y="358750"/>
                      </a:cubicBezTo>
                      <a:cubicBezTo>
                        <a:pt x="56576" y="335288"/>
                        <a:pt x="72161" y="343024"/>
                        <a:pt x="76532" y="325713"/>
                      </a:cubicBezTo>
                      <a:cubicBezTo>
                        <a:pt x="80904" y="308276"/>
                        <a:pt x="85148" y="305739"/>
                        <a:pt x="97312" y="293565"/>
                      </a:cubicBezTo>
                      <a:cubicBezTo>
                        <a:pt x="109477" y="281390"/>
                        <a:pt x="119296" y="242646"/>
                        <a:pt x="126836" y="235164"/>
                      </a:cubicBezTo>
                      <a:cubicBezTo>
                        <a:pt x="134311" y="227681"/>
                        <a:pt x="148503" y="219755"/>
                        <a:pt x="134628" y="205868"/>
                      </a:cubicBezTo>
                      <a:cubicBezTo>
                        <a:pt x="120754" y="191982"/>
                        <a:pt x="94778" y="184182"/>
                        <a:pt x="79953" y="169281"/>
                      </a:cubicBezTo>
                      <a:cubicBezTo>
                        <a:pt x="65128" y="154570"/>
                        <a:pt x="52141" y="140683"/>
                        <a:pt x="39216" y="127620"/>
                      </a:cubicBezTo>
                      <a:cubicBezTo>
                        <a:pt x="26102" y="114621"/>
                        <a:pt x="23504" y="98135"/>
                        <a:pt x="18373" y="85072"/>
                      </a:cubicBezTo>
                      <a:cubicBezTo>
                        <a:pt x="13114" y="72010"/>
                        <a:pt x="0" y="33203"/>
                        <a:pt x="0" y="33203"/>
                      </a:cubicBezTo>
                      <a:cubicBezTo>
                        <a:pt x="7666" y="31618"/>
                        <a:pt x="13304" y="28257"/>
                        <a:pt x="31741" y="28257"/>
                      </a:cubicBezTo>
                      <a:cubicBezTo>
                        <a:pt x="49670" y="28257"/>
                        <a:pt x="66966" y="23311"/>
                        <a:pt x="74885" y="20521"/>
                      </a:cubicBezTo>
                      <a:lnTo>
                        <a:pt x="74948" y="20521"/>
                      </a:lnTo>
                      <a:cubicBezTo>
                        <a:pt x="75645" y="20774"/>
                        <a:pt x="87683" y="24135"/>
                        <a:pt x="93258" y="39861"/>
                      </a:cubicBezTo>
                      <a:cubicBezTo>
                        <a:pt x="99023" y="56030"/>
                        <a:pt x="97693" y="48421"/>
                        <a:pt x="112898" y="33139"/>
                      </a:cubicBezTo>
                      <a:cubicBezTo>
                        <a:pt x="128039" y="17984"/>
                        <a:pt x="136022" y="34725"/>
                        <a:pt x="156866" y="34725"/>
                      </a:cubicBezTo>
                      <a:cubicBezTo>
                        <a:pt x="177709" y="34725"/>
                        <a:pt x="193294" y="36627"/>
                        <a:pt x="205459" y="48865"/>
                      </a:cubicBezTo>
                      <a:cubicBezTo>
                        <a:pt x="217749" y="61167"/>
                        <a:pt x="228646" y="69473"/>
                        <a:pt x="237896" y="48865"/>
                      </a:cubicBezTo>
                      <a:cubicBezTo>
                        <a:pt x="247082" y="28193"/>
                        <a:pt x="241381" y="1625"/>
                        <a:pt x="254051" y="1625"/>
                      </a:cubicBezTo>
                      <a:cubicBezTo>
                        <a:pt x="266849" y="1625"/>
                        <a:pt x="258740" y="-10487"/>
                        <a:pt x="278316" y="31427"/>
                      </a:cubicBezTo>
                      <a:cubicBezTo>
                        <a:pt x="298083" y="73405"/>
                        <a:pt x="302581" y="86721"/>
                        <a:pt x="311324" y="86721"/>
                      </a:cubicBezTo>
                      <a:cubicBezTo>
                        <a:pt x="320067" y="86721"/>
                        <a:pt x="323108" y="88433"/>
                        <a:pt x="336032" y="65288"/>
                      </a:cubicBezTo>
                      <a:cubicBezTo>
                        <a:pt x="337236" y="63196"/>
                        <a:pt x="337996" y="61484"/>
                        <a:pt x="338503" y="60152"/>
                      </a:cubicBezTo>
                      <a:cubicBezTo>
                        <a:pt x="338503" y="60152"/>
                        <a:pt x="353265" y="71946"/>
                        <a:pt x="359347" y="65859"/>
                      </a:cubicBezTo>
                      <a:lnTo>
                        <a:pt x="359347" y="86721"/>
                      </a:lnTo>
                      <a:cubicBezTo>
                        <a:pt x="359347" y="100608"/>
                        <a:pt x="371511" y="116270"/>
                        <a:pt x="381901" y="153619"/>
                      </a:cubicBezTo>
                      <a:cubicBezTo>
                        <a:pt x="392354" y="190904"/>
                        <a:pt x="384435" y="186592"/>
                        <a:pt x="407116" y="217029"/>
                      </a:cubicBezTo>
                      <a:cubicBezTo>
                        <a:pt x="429607" y="247465"/>
                        <a:pt x="438350" y="265664"/>
                        <a:pt x="438350" y="265664"/>
                      </a:cubicBezTo>
                      <a:cubicBezTo>
                        <a:pt x="438350" y="265664"/>
                        <a:pt x="486182" y="249685"/>
                        <a:pt x="500817" y="235101"/>
                      </a:cubicBezTo>
                      <a:cubicBezTo>
                        <a:pt x="515389" y="220389"/>
                        <a:pt x="525906" y="230979"/>
                        <a:pt x="533761" y="214429"/>
                      </a:cubicBezTo>
                      <a:cubicBezTo>
                        <a:pt x="541618" y="197942"/>
                        <a:pt x="544152" y="208341"/>
                        <a:pt x="555872" y="183612"/>
                      </a:cubicBezTo>
                      <a:cubicBezTo>
                        <a:pt x="567593" y="158818"/>
                        <a:pt x="582291" y="165096"/>
                        <a:pt x="590147" y="140619"/>
                      </a:cubicBezTo>
                      <a:cubicBezTo>
                        <a:pt x="598003" y="116270"/>
                        <a:pt x="591858" y="115446"/>
                        <a:pt x="621381" y="104095"/>
                      </a:cubicBezTo>
                      <a:cubicBezTo>
                        <a:pt x="650841" y="92808"/>
                        <a:pt x="645709" y="83233"/>
                        <a:pt x="669974" y="73722"/>
                      </a:cubicBezTo>
                      <a:cubicBezTo>
                        <a:pt x="694555" y="64274"/>
                        <a:pt x="720530" y="57299"/>
                        <a:pt x="729210" y="65986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3" name="Forma libre 349">
                  <a:extLst>
                    <a:ext uri="{FF2B5EF4-FFF2-40B4-BE49-F238E27FC236}">
                      <a16:creationId xmlns:a16="http://schemas.microsoft.com/office/drawing/2014/main" id="{9C7C00F8-B326-15F6-C052-FAD5B98EB5B4}"/>
                    </a:ext>
                  </a:extLst>
                </p:cNvPr>
                <p:cNvSpPr/>
                <p:nvPr/>
              </p:nvSpPr>
              <p:spPr>
                <a:xfrm>
                  <a:off x="4373757" y="2493871"/>
                  <a:ext cx="552980" cy="610702"/>
                </a:xfrm>
                <a:custGeom>
                  <a:avLst/>
                  <a:gdLst>
                    <a:gd name="connsiteX0" fmla="*/ 552981 w 552980"/>
                    <a:gd name="connsiteY0" fmla="*/ 248948 h 610702"/>
                    <a:gd name="connsiteX1" fmla="*/ 547342 w 552980"/>
                    <a:gd name="connsiteY1" fmla="*/ 252753 h 610702"/>
                    <a:gd name="connsiteX2" fmla="*/ 525865 w 552980"/>
                    <a:gd name="connsiteY2" fmla="*/ 292764 h 610702"/>
                    <a:gd name="connsiteX3" fmla="*/ 530490 w 552980"/>
                    <a:gd name="connsiteY3" fmla="*/ 354082 h 610702"/>
                    <a:gd name="connsiteX4" fmla="*/ 521810 w 552980"/>
                    <a:gd name="connsiteY4" fmla="*/ 381348 h 610702"/>
                    <a:gd name="connsiteX5" fmla="*/ 508442 w 552980"/>
                    <a:gd name="connsiteY5" fmla="*/ 394601 h 610702"/>
                    <a:gd name="connsiteX6" fmla="*/ 508442 w 552980"/>
                    <a:gd name="connsiteY6" fmla="*/ 451353 h 610702"/>
                    <a:gd name="connsiteX7" fmla="*/ 516615 w 552980"/>
                    <a:gd name="connsiteY7" fmla="*/ 484833 h 610702"/>
                    <a:gd name="connsiteX8" fmla="*/ 502677 w 552980"/>
                    <a:gd name="connsiteY8" fmla="*/ 497452 h 610702"/>
                    <a:gd name="connsiteX9" fmla="*/ 485952 w 552980"/>
                    <a:gd name="connsiteY9" fmla="*/ 495993 h 610702"/>
                    <a:gd name="connsiteX10" fmla="*/ 465742 w 552980"/>
                    <a:gd name="connsiteY10" fmla="*/ 490731 h 610702"/>
                    <a:gd name="connsiteX11" fmla="*/ 445468 w 552980"/>
                    <a:gd name="connsiteY11" fmla="*/ 464606 h 610702"/>
                    <a:gd name="connsiteX12" fmla="*/ 414234 w 552980"/>
                    <a:gd name="connsiteY12" fmla="*/ 473863 h 610702"/>
                    <a:gd name="connsiteX13" fmla="*/ 418289 w 552980"/>
                    <a:gd name="connsiteY13" fmla="*/ 433978 h 610702"/>
                    <a:gd name="connsiteX14" fmla="*/ 386992 w 552980"/>
                    <a:gd name="connsiteY14" fmla="*/ 387055 h 610702"/>
                    <a:gd name="connsiteX15" fmla="*/ 365071 w 552980"/>
                    <a:gd name="connsiteY15" fmla="*/ 399230 h 610702"/>
                    <a:gd name="connsiteX16" fmla="*/ 333837 w 552980"/>
                    <a:gd name="connsiteY16" fmla="*/ 468664 h 610702"/>
                    <a:gd name="connsiteX17" fmla="*/ 301400 w 552980"/>
                    <a:gd name="connsiteY17" fmla="*/ 484833 h 610702"/>
                    <a:gd name="connsiteX18" fmla="*/ 263197 w 552980"/>
                    <a:gd name="connsiteY18" fmla="*/ 506900 h 610702"/>
                    <a:gd name="connsiteX19" fmla="*/ 223791 w 552980"/>
                    <a:gd name="connsiteY19" fmla="*/ 561243 h 610702"/>
                    <a:gd name="connsiteX20" fmla="*/ 180456 w 552980"/>
                    <a:gd name="connsiteY20" fmla="*/ 610702 h 610702"/>
                    <a:gd name="connsiteX21" fmla="*/ 159042 w 552980"/>
                    <a:gd name="connsiteY21" fmla="*/ 596308 h 610702"/>
                    <a:gd name="connsiteX22" fmla="*/ 105255 w 552980"/>
                    <a:gd name="connsiteY22" fmla="*/ 559784 h 610702"/>
                    <a:gd name="connsiteX23" fmla="*/ 60146 w 552980"/>
                    <a:gd name="connsiteY23" fmla="*/ 527699 h 610702"/>
                    <a:gd name="connsiteX24" fmla="*/ 60146 w 552980"/>
                    <a:gd name="connsiteY24" fmla="*/ 483375 h 610702"/>
                    <a:gd name="connsiteX25" fmla="*/ 78392 w 552980"/>
                    <a:gd name="connsiteY25" fmla="*/ 463401 h 610702"/>
                    <a:gd name="connsiteX26" fmla="*/ 115708 w 552980"/>
                    <a:gd name="connsiteY26" fmla="*/ 468600 h 610702"/>
                    <a:gd name="connsiteX27" fmla="*/ 130470 w 552980"/>
                    <a:gd name="connsiteY27" fmla="*/ 438227 h 610702"/>
                    <a:gd name="connsiteX28" fmla="*/ 123944 w 552980"/>
                    <a:gd name="connsiteY28" fmla="*/ 411785 h 610702"/>
                    <a:gd name="connsiteX29" fmla="*/ 100883 w 552980"/>
                    <a:gd name="connsiteY29" fmla="*/ 356618 h 610702"/>
                    <a:gd name="connsiteX30" fmla="*/ 54761 w 552980"/>
                    <a:gd name="connsiteY30" fmla="*/ 320982 h 610702"/>
                    <a:gd name="connsiteX31" fmla="*/ 46271 w 552980"/>
                    <a:gd name="connsiteY31" fmla="*/ 276722 h 610702"/>
                    <a:gd name="connsiteX32" fmla="*/ 74971 w 552980"/>
                    <a:gd name="connsiteY32" fmla="*/ 271459 h 610702"/>
                    <a:gd name="connsiteX33" fmla="*/ 66165 w 552980"/>
                    <a:gd name="connsiteY33" fmla="*/ 240197 h 610702"/>
                    <a:gd name="connsiteX34" fmla="*/ 49756 w 552980"/>
                    <a:gd name="connsiteY34" fmla="*/ 223774 h 610702"/>
                    <a:gd name="connsiteX35" fmla="*/ 15481 w 552980"/>
                    <a:gd name="connsiteY35" fmla="*/ 178182 h 610702"/>
                    <a:gd name="connsiteX36" fmla="*/ 8132 w 552980"/>
                    <a:gd name="connsiteY36" fmla="*/ 156813 h 610702"/>
                    <a:gd name="connsiteX37" fmla="*/ 16368 w 552980"/>
                    <a:gd name="connsiteY37" fmla="*/ 134683 h 610702"/>
                    <a:gd name="connsiteX38" fmla="*/ 22450 w 552980"/>
                    <a:gd name="connsiteY38" fmla="*/ 105197 h 610702"/>
                    <a:gd name="connsiteX39" fmla="*/ 26378 w 552980"/>
                    <a:gd name="connsiteY39" fmla="*/ 73429 h 610702"/>
                    <a:gd name="connsiteX40" fmla="*/ 48045 w 552980"/>
                    <a:gd name="connsiteY40" fmla="*/ 47494 h 610702"/>
                    <a:gd name="connsiteX41" fmla="*/ 60209 w 552980"/>
                    <a:gd name="connsiteY41" fmla="*/ 44831 h 610702"/>
                    <a:gd name="connsiteX42" fmla="*/ 76618 w 552980"/>
                    <a:gd name="connsiteY42" fmla="*/ 24793 h 610702"/>
                    <a:gd name="connsiteX43" fmla="*/ 81433 w 552980"/>
                    <a:gd name="connsiteY43" fmla="*/ 17945 h 610702"/>
                    <a:gd name="connsiteX44" fmla="*/ 112857 w 552980"/>
                    <a:gd name="connsiteY44" fmla="*/ 33227 h 610702"/>
                    <a:gd name="connsiteX45" fmla="*/ 153404 w 552980"/>
                    <a:gd name="connsiteY45" fmla="*/ 43690 h 610702"/>
                    <a:gd name="connsiteX46" fmla="*/ 211247 w 552980"/>
                    <a:gd name="connsiteY46" fmla="*/ 30881 h 610702"/>
                    <a:gd name="connsiteX47" fmla="*/ 242037 w 552980"/>
                    <a:gd name="connsiteY47" fmla="*/ 0 h 610702"/>
                    <a:gd name="connsiteX48" fmla="*/ 234751 w 552980"/>
                    <a:gd name="connsiteY48" fmla="*/ 31832 h 610702"/>
                    <a:gd name="connsiteX49" fmla="*/ 256418 w 552980"/>
                    <a:gd name="connsiteY49" fmla="*/ 49206 h 610702"/>
                    <a:gd name="connsiteX50" fmla="*/ 245965 w 552980"/>
                    <a:gd name="connsiteY50" fmla="*/ 77043 h 610702"/>
                    <a:gd name="connsiteX51" fmla="*/ 245965 w 552980"/>
                    <a:gd name="connsiteY51" fmla="*/ 120543 h 610702"/>
                    <a:gd name="connsiteX52" fmla="*/ 273714 w 552980"/>
                    <a:gd name="connsiteY52" fmla="*/ 104880 h 610702"/>
                    <a:gd name="connsiteX53" fmla="*/ 316162 w 552980"/>
                    <a:gd name="connsiteY53" fmla="*/ 70132 h 610702"/>
                    <a:gd name="connsiteX54" fmla="*/ 344861 w 552980"/>
                    <a:gd name="connsiteY54" fmla="*/ 84906 h 610702"/>
                    <a:gd name="connsiteX55" fmla="*/ 388259 w 552980"/>
                    <a:gd name="connsiteY55" fmla="*/ 97081 h 610702"/>
                    <a:gd name="connsiteX56" fmla="*/ 429123 w 552980"/>
                    <a:gd name="connsiteY56" fmla="*/ 117943 h 610702"/>
                    <a:gd name="connsiteX57" fmla="*/ 475878 w 552980"/>
                    <a:gd name="connsiteY57" fmla="*/ 139629 h 610702"/>
                    <a:gd name="connsiteX58" fmla="*/ 488929 w 552980"/>
                    <a:gd name="connsiteY58" fmla="*/ 172666 h 610702"/>
                    <a:gd name="connsiteX59" fmla="*/ 545251 w 552980"/>
                    <a:gd name="connsiteY59" fmla="*/ 243051 h 610702"/>
                    <a:gd name="connsiteX60" fmla="*/ 552981 w 552980"/>
                    <a:gd name="connsiteY60" fmla="*/ 248948 h 6107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552980" h="610702">
                      <a:moveTo>
                        <a:pt x="552981" y="248948"/>
                      </a:moveTo>
                      <a:cubicBezTo>
                        <a:pt x="551270" y="249455"/>
                        <a:pt x="549433" y="250723"/>
                        <a:pt x="547342" y="252753"/>
                      </a:cubicBezTo>
                      <a:cubicBezTo>
                        <a:pt x="538092" y="262010"/>
                        <a:pt x="536255" y="263786"/>
                        <a:pt x="525865" y="292764"/>
                      </a:cubicBezTo>
                      <a:cubicBezTo>
                        <a:pt x="515475" y="321616"/>
                        <a:pt x="521240" y="326372"/>
                        <a:pt x="530490" y="354082"/>
                      </a:cubicBezTo>
                      <a:cubicBezTo>
                        <a:pt x="539740" y="381919"/>
                        <a:pt x="527575" y="375514"/>
                        <a:pt x="521810" y="381348"/>
                      </a:cubicBezTo>
                      <a:cubicBezTo>
                        <a:pt x="516045" y="387119"/>
                        <a:pt x="513131" y="390035"/>
                        <a:pt x="508442" y="394601"/>
                      </a:cubicBezTo>
                      <a:cubicBezTo>
                        <a:pt x="503881" y="399230"/>
                        <a:pt x="508442" y="436261"/>
                        <a:pt x="508442" y="451353"/>
                      </a:cubicBezTo>
                      <a:cubicBezTo>
                        <a:pt x="508442" y="466318"/>
                        <a:pt x="516615" y="484833"/>
                        <a:pt x="516615" y="484833"/>
                      </a:cubicBezTo>
                      <a:cubicBezTo>
                        <a:pt x="516615" y="484833"/>
                        <a:pt x="513131" y="494789"/>
                        <a:pt x="502677" y="497452"/>
                      </a:cubicBezTo>
                      <a:cubicBezTo>
                        <a:pt x="498432" y="498593"/>
                        <a:pt x="492921" y="498530"/>
                        <a:pt x="485952" y="495993"/>
                      </a:cubicBezTo>
                      <a:cubicBezTo>
                        <a:pt x="462384" y="487370"/>
                        <a:pt x="480693" y="490731"/>
                        <a:pt x="465742" y="490731"/>
                      </a:cubicBezTo>
                      <a:cubicBezTo>
                        <a:pt x="450663" y="490731"/>
                        <a:pt x="454148" y="479063"/>
                        <a:pt x="445468" y="464606"/>
                      </a:cubicBezTo>
                      <a:cubicBezTo>
                        <a:pt x="436789" y="450148"/>
                        <a:pt x="431023" y="479063"/>
                        <a:pt x="414234" y="473863"/>
                      </a:cubicBezTo>
                      <a:cubicBezTo>
                        <a:pt x="397382" y="468664"/>
                        <a:pt x="436218" y="451860"/>
                        <a:pt x="418289" y="433978"/>
                      </a:cubicBezTo>
                      <a:cubicBezTo>
                        <a:pt x="400360" y="415970"/>
                        <a:pt x="391173" y="400942"/>
                        <a:pt x="386992" y="387055"/>
                      </a:cubicBezTo>
                      <a:cubicBezTo>
                        <a:pt x="383001" y="373168"/>
                        <a:pt x="377172" y="387055"/>
                        <a:pt x="365071" y="399230"/>
                      </a:cubicBezTo>
                      <a:cubicBezTo>
                        <a:pt x="352907" y="411405"/>
                        <a:pt x="346572" y="442158"/>
                        <a:pt x="333837" y="468664"/>
                      </a:cubicBezTo>
                      <a:cubicBezTo>
                        <a:pt x="321040" y="495296"/>
                        <a:pt x="315275" y="471010"/>
                        <a:pt x="301400" y="484833"/>
                      </a:cubicBezTo>
                      <a:cubicBezTo>
                        <a:pt x="287525" y="498720"/>
                        <a:pt x="279986" y="490033"/>
                        <a:pt x="263197" y="506900"/>
                      </a:cubicBezTo>
                      <a:cubicBezTo>
                        <a:pt x="246408" y="523704"/>
                        <a:pt x="233104" y="552048"/>
                        <a:pt x="223791" y="561243"/>
                      </a:cubicBezTo>
                      <a:cubicBezTo>
                        <a:pt x="214541" y="570564"/>
                        <a:pt x="180456" y="610702"/>
                        <a:pt x="180456" y="610702"/>
                      </a:cubicBezTo>
                      <a:cubicBezTo>
                        <a:pt x="172093" y="604488"/>
                        <a:pt x="164554" y="599162"/>
                        <a:pt x="159042" y="596308"/>
                      </a:cubicBezTo>
                      <a:cubicBezTo>
                        <a:pt x="141683" y="587558"/>
                        <a:pt x="125148" y="579758"/>
                        <a:pt x="105255" y="559784"/>
                      </a:cubicBezTo>
                      <a:cubicBezTo>
                        <a:pt x="85298" y="539810"/>
                        <a:pt x="64518" y="542410"/>
                        <a:pt x="60146" y="527699"/>
                      </a:cubicBezTo>
                      <a:cubicBezTo>
                        <a:pt x="55775" y="512924"/>
                        <a:pt x="50580" y="503349"/>
                        <a:pt x="60146" y="483375"/>
                      </a:cubicBezTo>
                      <a:cubicBezTo>
                        <a:pt x="69649" y="463401"/>
                        <a:pt x="70536" y="455601"/>
                        <a:pt x="78392" y="463401"/>
                      </a:cubicBezTo>
                      <a:cubicBezTo>
                        <a:pt x="86185" y="471264"/>
                        <a:pt x="107028" y="468600"/>
                        <a:pt x="115708" y="468600"/>
                      </a:cubicBezTo>
                      <a:cubicBezTo>
                        <a:pt x="124388" y="468600"/>
                        <a:pt x="124388" y="452114"/>
                        <a:pt x="130470" y="438227"/>
                      </a:cubicBezTo>
                      <a:cubicBezTo>
                        <a:pt x="136552" y="424340"/>
                        <a:pt x="133004" y="433091"/>
                        <a:pt x="123944" y="411785"/>
                      </a:cubicBezTo>
                      <a:cubicBezTo>
                        <a:pt x="114821" y="390543"/>
                        <a:pt x="124324" y="369617"/>
                        <a:pt x="100883" y="356618"/>
                      </a:cubicBezTo>
                      <a:cubicBezTo>
                        <a:pt x="77505" y="343556"/>
                        <a:pt x="61477" y="341844"/>
                        <a:pt x="54761" y="320982"/>
                      </a:cubicBezTo>
                      <a:cubicBezTo>
                        <a:pt x="47982" y="300120"/>
                        <a:pt x="33284" y="276722"/>
                        <a:pt x="46271" y="276722"/>
                      </a:cubicBezTo>
                      <a:cubicBezTo>
                        <a:pt x="59259" y="276722"/>
                        <a:pt x="65341" y="281033"/>
                        <a:pt x="74971" y="271459"/>
                      </a:cubicBezTo>
                      <a:cubicBezTo>
                        <a:pt x="84474" y="261947"/>
                        <a:pt x="76238" y="250153"/>
                        <a:pt x="66165" y="240197"/>
                      </a:cubicBezTo>
                      <a:cubicBezTo>
                        <a:pt x="56281" y="230242"/>
                        <a:pt x="56662" y="242036"/>
                        <a:pt x="49756" y="223774"/>
                      </a:cubicBezTo>
                      <a:cubicBezTo>
                        <a:pt x="42787" y="205449"/>
                        <a:pt x="29863" y="192450"/>
                        <a:pt x="15481" y="178182"/>
                      </a:cubicBezTo>
                      <a:cubicBezTo>
                        <a:pt x="1163" y="163788"/>
                        <a:pt x="-7073" y="172032"/>
                        <a:pt x="8132" y="156813"/>
                      </a:cubicBezTo>
                      <a:cubicBezTo>
                        <a:pt x="23337" y="141658"/>
                        <a:pt x="22957" y="151677"/>
                        <a:pt x="16368" y="134683"/>
                      </a:cubicBezTo>
                      <a:cubicBezTo>
                        <a:pt x="9843" y="117753"/>
                        <a:pt x="18522" y="118640"/>
                        <a:pt x="22450" y="105197"/>
                      </a:cubicBezTo>
                      <a:cubicBezTo>
                        <a:pt x="26378" y="91691"/>
                        <a:pt x="26378" y="86428"/>
                        <a:pt x="26378" y="73429"/>
                      </a:cubicBezTo>
                      <a:cubicBezTo>
                        <a:pt x="26378" y="60493"/>
                        <a:pt x="43737" y="47494"/>
                        <a:pt x="48045" y="47494"/>
                      </a:cubicBezTo>
                      <a:cubicBezTo>
                        <a:pt x="52354" y="47494"/>
                        <a:pt x="60209" y="44831"/>
                        <a:pt x="60209" y="44831"/>
                      </a:cubicBezTo>
                      <a:cubicBezTo>
                        <a:pt x="60209" y="44831"/>
                        <a:pt x="64581" y="37032"/>
                        <a:pt x="76618" y="24793"/>
                      </a:cubicBezTo>
                      <a:cubicBezTo>
                        <a:pt x="79152" y="22384"/>
                        <a:pt x="80610" y="20164"/>
                        <a:pt x="81433" y="17945"/>
                      </a:cubicBezTo>
                      <a:cubicBezTo>
                        <a:pt x="81433" y="17945"/>
                        <a:pt x="99553" y="19911"/>
                        <a:pt x="112857" y="33227"/>
                      </a:cubicBezTo>
                      <a:cubicBezTo>
                        <a:pt x="126225" y="46606"/>
                        <a:pt x="127935" y="33227"/>
                        <a:pt x="153404" y="43690"/>
                      </a:cubicBezTo>
                      <a:cubicBezTo>
                        <a:pt x="178809" y="54089"/>
                        <a:pt x="203771" y="38363"/>
                        <a:pt x="211247" y="30881"/>
                      </a:cubicBezTo>
                      <a:cubicBezTo>
                        <a:pt x="218786" y="23398"/>
                        <a:pt x="242037" y="0"/>
                        <a:pt x="242037" y="0"/>
                      </a:cubicBezTo>
                      <a:cubicBezTo>
                        <a:pt x="236081" y="14077"/>
                        <a:pt x="234751" y="9892"/>
                        <a:pt x="234751" y="31832"/>
                      </a:cubicBezTo>
                      <a:cubicBezTo>
                        <a:pt x="234751" y="56118"/>
                        <a:pt x="229493" y="49206"/>
                        <a:pt x="256418" y="49206"/>
                      </a:cubicBezTo>
                      <a:cubicBezTo>
                        <a:pt x="283344" y="49206"/>
                        <a:pt x="259903" y="63093"/>
                        <a:pt x="245965" y="77043"/>
                      </a:cubicBezTo>
                      <a:cubicBezTo>
                        <a:pt x="232090" y="90930"/>
                        <a:pt x="232090" y="114455"/>
                        <a:pt x="245965" y="120543"/>
                      </a:cubicBezTo>
                      <a:cubicBezTo>
                        <a:pt x="259839" y="126567"/>
                        <a:pt x="257242" y="121367"/>
                        <a:pt x="273714" y="104880"/>
                      </a:cubicBezTo>
                      <a:cubicBezTo>
                        <a:pt x="290250" y="88394"/>
                        <a:pt x="307545" y="70132"/>
                        <a:pt x="316162" y="70132"/>
                      </a:cubicBezTo>
                      <a:cubicBezTo>
                        <a:pt x="324968" y="70132"/>
                        <a:pt x="334851" y="74887"/>
                        <a:pt x="344861" y="84906"/>
                      </a:cubicBezTo>
                      <a:cubicBezTo>
                        <a:pt x="354871" y="94988"/>
                        <a:pt x="383887" y="83955"/>
                        <a:pt x="388259" y="97081"/>
                      </a:cubicBezTo>
                      <a:cubicBezTo>
                        <a:pt x="392567" y="110143"/>
                        <a:pt x="410813" y="125742"/>
                        <a:pt x="429123" y="117943"/>
                      </a:cubicBezTo>
                      <a:cubicBezTo>
                        <a:pt x="447242" y="110143"/>
                        <a:pt x="467705" y="131449"/>
                        <a:pt x="475878" y="139629"/>
                      </a:cubicBezTo>
                      <a:cubicBezTo>
                        <a:pt x="484114" y="147872"/>
                        <a:pt x="473344" y="157003"/>
                        <a:pt x="488929" y="172666"/>
                      </a:cubicBezTo>
                      <a:cubicBezTo>
                        <a:pt x="504578" y="188201"/>
                        <a:pt x="526689" y="224281"/>
                        <a:pt x="545251" y="243051"/>
                      </a:cubicBezTo>
                      <a:cubicBezTo>
                        <a:pt x="547976" y="245587"/>
                        <a:pt x="550510" y="247616"/>
                        <a:pt x="552981" y="248948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4" name="Forma libre 350">
                  <a:extLst>
                    <a:ext uri="{FF2B5EF4-FFF2-40B4-BE49-F238E27FC236}">
                      <a16:creationId xmlns:a16="http://schemas.microsoft.com/office/drawing/2014/main" id="{5BA9697A-D003-58F7-7B6B-6791F7498F52}"/>
                    </a:ext>
                  </a:extLst>
                </p:cNvPr>
                <p:cNvSpPr/>
                <p:nvPr/>
              </p:nvSpPr>
              <p:spPr>
                <a:xfrm>
                  <a:off x="4455063" y="2324122"/>
                  <a:ext cx="226548" cy="216887"/>
                </a:xfrm>
                <a:custGeom>
                  <a:avLst/>
                  <a:gdLst>
                    <a:gd name="connsiteX0" fmla="*/ 220917 w 226548"/>
                    <a:gd name="connsiteY0" fmla="*/ 74760 h 216887"/>
                    <a:gd name="connsiteX1" fmla="*/ 220917 w 226548"/>
                    <a:gd name="connsiteY1" fmla="*/ 131195 h 216887"/>
                    <a:gd name="connsiteX2" fmla="*/ 162758 w 226548"/>
                    <a:gd name="connsiteY2" fmla="*/ 164232 h 216887"/>
                    <a:gd name="connsiteX3" fmla="*/ 160604 w 226548"/>
                    <a:gd name="connsiteY3" fmla="*/ 169749 h 216887"/>
                    <a:gd name="connsiteX4" fmla="*/ 129813 w 226548"/>
                    <a:gd name="connsiteY4" fmla="*/ 200629 h 216887"/>
                    <a:gd name="connsiteX5" fmla="*/ 71971 w 226548"/>
                    <a:gd name="connsiteY5" fmla="*/ 213438 h 216887"/>
                    <a:gd name="connsiteX6" fmla="*/ 31424 w 226548"/>
                    <a:gd name="connsiteY6" fmla="*/ 202976 h 216887"/>
                    <a:gd name="connsiteX7" fmla="*/ 0 w 226548"/>
                    <a:gd name="connsiteY7" fmla="*/ 187694 h 216887"/>
                    <a:gd name="connsiteX8" fmla="*/ 10960 w 226548"/>
                    <a:gd name="connsiteY8" fmla="*/ 159793 h 216887"/>
                    <a:gd name="connsiteX9" fmla="*/ 95919 w 226548"/>
                    <a:gd name="connsiteY9" fmla="*/ 97271 h 216887"/>
                    <a:gd name="connsiteX10" fmla="*/ 128990 w 226548"/>
                    <a:gd name="connsiteY10" fmla="*/ 68610 h 216887"/>
                    <a:gd name="connsiteX11" fmla="*/ 161934 w 226548"/>
                    <a:gd name="connsiteY11" fmla="*/ 46099 h 216887"/>
                    <a:gd name="connsiteX12" fmla="*/ 188036 w 226548"/>
                    <a:gd name="connsiteY12" fmla="*/ 0 h 216887"/>
                    <a:gd name="connsiteX13" fmla="*/ 209703 w 226548"/>
                    <a:gd name="connsiteY13" fmla="*/ 24349 h 216887"/>
                    <a:gd name="connsiteX14" fmla="*/ 220917 w 226548"/>
                    <a:gd name="connsiteY14" fmla="*/ 74760 h 216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26548" h="216887">
                      <a:moveTo>
                        <a:pt x="220917" y="74760"/>
                      </a:moveTo>
                      <a:cubicBezTo>
                        <a:pt x="220917" y="96447"/>
                        <a:pt x="233588" y="118640"/>
                        <a:pt x="220917" y="131195"/>
                      </a:cubicBezTo>
                      <a:cubicBezTo>
                        <a:pt x="208373" y="143751"/>
                        <a:pt x="170677" y="143370"/>
                        <a:pt x="162758" y="164232"/>
                      </a:cubicBezTo>
                      <a:cubicBezTo>
                        <a:pt x="161934" y="166325"/>
                        <a:pt x="161237" y="168100"/>
                        <a:pt x="160604" y="169749"/>
                      </a:cubicBezTo>
                      <a:cubicBezTo>
                        <a:pt x="160604" y="169749"/>
                        <a:pt x="137352" y="193147"/>
                        <a:pt x="129813" y="200629"/>
                      </a:cubicBezTo>
                      <a:cubicBezTo>
                        <a:pt x="122337" y="208112"/>
                        <a:pt x="97376" y="223837"/>
                        <a:pt x="71971" y="213438"/>
                      </a:cubicBezTo>
                      <a:cubicBezTo>
                        <a:pt x="46502" y="202976"/>
                        <a:pt x="44792" y="216355"/>
                        <a:pt x="31424" y="202976"/>
                      </a:cubicBezTo>
                      <a:cubicBezTo>
                        <a:pt x="18183" y="189723"/>
                        <a:pt x="0" y="187694"/>
                        <a:pt x="0" y="187694"/>
                      </a:cubicBezTo>
                      <a:cubicBezTo>
                        <a:pt x="3484" y="179450"/>
                        <a:pt x="-1964" y="172666"/>
                        <a:pt x="10960" y="159793"/>
                      </a:cubicBezTo>
                      <a:cubicBezTo>
                        <a:pt x="26989" y="143751"/>
                        <a:pt x="79890" y="113377"/>
                        <a:pt x="95919" y="97271"/>
                      </a:cubicBezTo>
                      <a:cubicBezTo>
                        <a:pt x="112074" y="81228"/>
                        <a:pt x="112074" y="85604"/>
                        <a:pt x="128990" y="68610"/>
                      </a:cubicBezTo>
                      <a:cubicBezTo>
                        <a:pt x="145842" y="51679"/>
                        <a:pt x="151100" y="56815"/>
                        <a:pt x="161934" y="46099"/>
                      </a:cubicBezTo>
                      <a:cubicBezTo>
                        <a:pt x="172831" y="35256"/>
                        <a:pt x="171501" y="0"/>
                        <a:pt x="188036" y="0"/>
                      </a:cubicBezTo>
                      <a:cubicBezTo>
                        <a:pt x="204508" y="0"/>
                        <a:pt x="209703" y="7863"/>
                        <a:pt x="209703" y="24349"/>
                      </a:cubicBezTo>
                      <a:cubicBezTo>
                        <a:pt x="209703" y="40836"/>
                        <a:pt x="220917" y="53011"/>
                        <a:pt x="220917" y="74760"/>
                      </a:cubicBezTo>
                      <a:close/>
                    </a:path>
                  </a:pathLst>
                </a:custGeom>
                <a:solidFill>
                  <a:schemeClr val="bg2">
                    <a:lumMod val="40000"/>
                    <a:lumOff val="6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5" name="Forma libre 351">
                  <a:extLst>
                    <a:ext uri="{FF2B5EF4-FFF2-40B4-BE49-F238E27FC236}">
                      <a16:creationId xmlns:a16="http://schemas.microsoft.com/office/drawing/2014/main" id="{C50A9945-1645-1ADA-02A7-D6A6FDA722D2}"/>
                    </a:ext>
                  </a:extLst>
                </p:cNvPr>
                <p:cNvSpPr/>
                <p:nvPr/>
              </p:nvSpPr>
              <p:spPr>
                <a:xfrm>
                  <a:off x="5321436" y="1449483"/>
                  <a:ext cx="2110147" cy="2277531"/>
                </a:xfrm>
                <a:custGeom>
                  <a:avLst/>
                  <a:gdLst>
                    <a:gd name="connsiteX0" fmla="*/ 2105840 w 2110147"/>
                    <a:gd name="connsiteY0" fmla="*/ 1123967 h 2277531"/>
                    <a:gd name="connsiteX1" fmla="*/ 2110148 w 2110147"/>
                    <a:gd name="connsiteY1" fmla="*/ 1164867 h 2277531"/>
                    <a:gd name="connsiteX2" fmla="*/ 2078090 w 2110147"/>
                    <a:gd name="connsiteY2" fmla="*/ 1156053 h 2277531"/>
                    <a:gd name="connsiteX3" fmla="*/ 2060288 w 2110147"/>
                    <a:gd name="connsiteY3" fmla="*/ 1138298 h 2277531"/>
                    <a:gd name="connsiteX4" fmla="*/ 2053319 w 2110147"/>
                    <a:gd name="connsiteY4" fmla="*/ 1131386 h 2277531"/>
                    <a:gd name="connsiteX5" fmla="*/ 2045970 w 2110147"/>
                    <a:gd name="connsiteY5" fmla="*/ 1149205 h 2277531"/>
                    <a:gd name="connsiteX6" fmla="*/ 2028610 w 2110147"/>
                    <a:gd name="connsiteY6" fmla="*/ 1150980 h 2277531"/>
                    <a:gd name="connsiteX7" fmla="*/ 2022592 w 2110147"/>
                    <a:gd name="connsiteY7" fmla="*/ 1128279 h 2277531"/>
                    <a:gd name="connsiteX8" fmla="*/ 2015116 w 2110147"/>
                    <a:gd name="connsiteY8" fmla="*/ 1113188 h 2277531"/>
                    <a:gd name="connsiteX9" fmla="*/ 1992942 w 2110147"/>
                    <a:gd name="connsiteY9" fmla="*/ 1100506 h 2277531"/>
                    <a:gd name="connsiteX10" fmla="*/ 1973112 w 2110147"/>
                    <a:gd name="connsiteY10" fmla="*/ 1110968 h 2277531"/>
                    <a:gd name="connsiteX11" fmla="*/ 1941878 w 2110147"/>
                    <a:gd name="connsiteY11" fmla="*/ 1106593 h 2277531"/>
                    <a:gd name="connsiteX12" fmla="*/ 1913179 w 2110147"/>
                    <a:gd name="connsiteY12" fmla="*/ 1116992 h 2277531"/>
                    <a:gd name="connsiteX13" fmla="*/ 1882832 w 2110147"/>
                    <a:gd name="connsiteY13" fmla="*/ 1123143 h 2277531"/>
                    <a:gd name="connsiteX14" fmla="*/ 1847163 w 2110147"/>
                    <a:gd name="connsiteY14" fmla="*/ 1152629 h 2277531"/>
                    <a:gd name="connsiteX15" fmla="*/ 1815929 w 2110147"/>
                    <a:gd name="connsiteY15" fmla="*/ 1168354 h 2277531"/>
                    <a:gd name="connsiteX16" fmla="*/ 1759544 w 2110147"/>
                    <a:gd name="connsiteY16" fmla="*/ 1170003 h 2277531"/>
                    <a:gd name="connsiteX17" fmla="*/ 1713549 w 2110147"/>
                    <a:gd name="connsiteY17" fmla="*/ 1176915 h 2277531"/>
                    <a:gd name="connsiteX18" fmla="*/ 1629351 w 2110147"/>
                    <a:gd name="connsiteY18" fmla="*/ 1196128 h 2277531"/>
                    <a:gd name="connsiteX19" fmla="*/ 1556430 w 2110147"/>
                    <a:gd name="connsiteY19" fmla="*/ 1218639 h 2277531"/>
                    <a:gd name="connsiteX20" fmla="*/ 1488767 w 2110147"/>
                    <a:gd name="connsiteY20" fmla="*/ 1262962 h 2277531"/>
                    <a:gd name="connsiteX21" fmla="*/ 1441885 w 2110147"/>
                    <a:gd name="connsiteY21" fmla="*/ 1300501 h 2277531"/>
                    <a:gd name="connsiteX22" fmla="*/ 1349894 w 2110147"/>
                    <a:gd name="connsiteY22" fmla="*/ 1348122 h 2277531"/>
                    <a:gd name="connsiteX23" fmla="*/ 1316950 w 2110147"/>
                    <a:gd name="connsiteY23" fmla="*/ 1373296 h 2277531"/>
                    <a:gd name="connsiteX24" fmla="*/ 1304786 w 2110147"/>
                    <a:gd name="connsiteY24" fmla="*/ 1440193 h 2277531"/>
                    <a:gd name="connsiteX25" fmla="*/ 1291735 w 2110147"/>
                    <a:gd name="connsiteY25" fmla="*/ 1467143 h 2277531"/>
                    <a:gd name="connsiteX26" fmla="*/ 1237123 w 2110147"/>
                    <a:gd name="connsiteY26" fmla="*/ 1554839 h 2277531"/>
                    <a:gd name="connsiteX27" fmla="*/ 1230154 w 2110147"/>
                    <a:gd name="connsiteY27" fmla="*/ 1609562 h 2277531"/>
                    <a:gd name="connsiteX28" fmla="*/ 1242318 w 2110147"/>
                    <a:gd name="connsiteY28" fmla="*/ 1663333 h 2277531"/>
                    <a:gd name="connsiteX29" fmla="*/ 1267406 w 2110147"/>
                    <a:gd name="connsiteY29" fmla="*/ 1737270 h 2277531"/>
                    <a:gd name="connsiteX30" fmla="*/ 1220651 w 2110147"/>
                    <a:gd name="connsiteY30" fmla="*/ 1744245 h 2277531"/>
                    <a:gd name="connsiteX31" fmla="*/ 1189417 w 2110147"/>
                    <a:gd name="connsiteY31" fmla="*/ 1750269 h 2277531"/>
                    <a:gd name="connsiteX32" fmla="*/ 1143358 w 2110147"/>
                    <a:gd name="connsiteY32" fmla="*/ 1765107 h 2277531"/>
                    <a:gd name="connsiteX33" fmla="*/ 1077406 w 2110147"/>
                    <a:gd name="connsiteY33" fmla="*/ 1814630 h 2277531"/>
                    <a:gd name="connsiteX34" fmla="*/ 1065242 w 2110147"/>
                    <a:gd name="connsiteY34" fmla="*/ 1867577 h 2277531"/>
                    <a:gd name="connsiteX35" fmla="*/ 1073035 w 2110147"/>
                    <a:gd name="connsiteY35" fmla="*/ 1904989 h 2277531"/>
                    <a:gd name="connsiteX36" fmla="*/ 1069550 w 2110147"/>
                    <a:gd name="connsiteY36" fmla="*/ 1934475 h 2277531"/>
                    <a:gd name="connsiteX37" fmla="*/ 1030524 w 2110147"/>
                    <a:gd name="connsiteY37" fmla="*/ 1944874 h 2277531"/>
                    <a:gd name="connsiteX38" fmla="*/ 1017093 w 2110147"/>
                    <a:gd name="connsiteY38" fmla="*/ 1963707 h 2277531"/>
                    <a:gd name="connsiteX39" fmla="*/ 999797 w 2110147"/>
                    <a:gd name="connsiteY39" fmla="*/ 1952737 h 2277531"/>
                    <a:gd name="connsiteX40" fmla="*/ 957033 w 2110147"/>
                    <a:gd name="connsiteY40" fmla="*/ 1917988 h 2277531"/>
                    <a:gd name="connsiteX41" fmla="*/ 915979 w 2110147"/>
                    <a:gd name="connsiteY41" fmla="*/ 1914501 h 2277531"/>
                    <a:gd name="connsiteX42" fmla="*/ 879487 w 2110147"/>
                    <a:gd name="connsiteY42" fmla="*/ 1900614 h 2277531"/>
                    <a:gd name="connsiteX43" fmla="*/ 860417 w 2110147"/>
                    <a:gd name="connsiteY43" fmla="*/ 1911584 h 2277531"/>
                    <a:gd name="connsiteX44" fmla="*/ 839637 w 2110147"/>
                    <a:gd name="connsiteY44" fmla="*/ 1938850 h 2277531"/>
                    <a:gd name="connsiteX45" fmla="*/ 843121 w 2110147"/>
                    <a:gd name="connsiteY45" fmla="*/ 1979940 h 2277531"/>
                    <a:gd name="connsiteX46" fmla="*/ 861684 w 2110147"/>
                    <a:gd name="connsiteY46" fmla="*/ 2004796 h 2277531"/>
                    <a:gd name="connsiteX47" fmla="*/ 858200 w 2110147"/>
                    <a:gd name="connsiteY47" fmla="*/ 2033141 h 2277531"/>
                    <a:gd name="connsiteX48" fmla="*/ 819364 w 2110147"/>
                    <a:gd name="connsiteY48" fmla="*/ 2078099 h 2277531"/>
                    <a:gd name="connsiteX49" fmla="*/ 781794 w 2110147"/>
                    <a:gd name="connsiteY49" fmla="*/ 2101497 h 2277531"/>
                    <a:gd name="connsiteX50" fmla="*/ 755756 w 2110147"/>
                    <a:gd name="connsiteY50" fmla="*/ 2096297 h 2277531"/>
                    <a:gd name="connsiteX51" fmla="*/ 727309 w 2110147"/>
                    <a:gd name="connsiteY51" fmla="*/ 2083488 h 2277531"/>
                    <a:gd name="connsiteX52" fmla="*/ 704185 w 2110147"/>
                    <a:gd name="connsiteY52" fmla="*/ 2087610 h 2277531"/>
                    <a:gd name="connsiteX53" fmla="*/ 675866 w 2110147"/>
                    <a:gd name="connsiteY53" fmla="*/ 2119442 h 2277531"/>
                    <a:gd name="connsiteX54" fmla="*/ 637029 w 2110147"/>
                    <a:gd name="connsiteY54" fmla="*/ 2123500 h 2277531"/>
                    <a:gd name="connsiteX55" fmla="*/ 611878 w 2110147"/>
                    <a:gd name="connsiteY55" fmla="*/ 2154761 h 2277531"/>
                    <a:gd name="connsiteX56" fmla="*/ 611054 w 2110147"/>
                    <a:gd name="connsiteY56" fmla="*/ 2186657 h 2277531"/>
                    <a:gd name="connsiteX57" fmla="*/ 589133 w 2110147"/>
                    <a:gd name="connsiteY57" fmla="*/ 2191222 h 2277531"/>
                    <a:gd name="connsiteX58" fmla="*/ 555239 w 2110147"/>
                    <a:gd name="connsiteY58" fmla="*/ 2196168 h 2277531"/>
                    <a:gd name="connsiteX59" fmla="*/ 531797 w 2110147"/>
                    <a:gd name="connsiteY59" fmla="*/ 2219630 h 2277531"/>
                    <a:gd name="connsiteX60" fmla="*/ 512094 w 2110147"/>
                    <a:gd name="connsiteY60" fmla="*/ 2261924 h 2277531"/>
                    <a:gd name="connsiteX61" fmla="*/ 485549 w 2110147"/>
                    <a:gd name="connsiteY61" fmla="*/ 2275811 h 2277531"/>
                    <a:gd name="connsiteX62" fmla="*/ 464705 w 2110147"/>
                    <a:gd name="connsiteY62" fmla="*/ 2270104 h 2277531"/>
                    <a:gd name="connsiteX63" fmla="*/ 468190 w 2110147"/>
                    <a:gd name="connsiteY63" fmla="*/ 2230093 h 2277531"/>
                    <a:gd name="connsiteX64" fmla="*/ 506392 w 2110147"/>
                    <a:gd name="connsiteY64" fmla="*/ 2183740 h 2277531"/>
                    <a:gd name="connsiteX65" fmla="*/ 529517 w 2110147"/>
                    <a:gd name="connsiteY65" fmla="*/ 2136246 h 2277531"/>
                    <a:gd name="connsiteX66" fmla="*/ 508103 w 2110147"/>
                    <a:gd name="connsiteY66" fmla="*/ 2104350 h 2277531"/>
                    <a:gd name="connsiteX67" fmla="*/ 507596 w 2110147"/>
                    <a:gd name="connsiteY67" fmla="*/ 2063324 h 2277531"/>
                    <a:gd name="connsiteX68" fmla="*/ 476362 w 2110147"/>
                    <a:gd name="connsiteY68" fmla="*/ 2027371 h 2277531"/>
                    <a:gd name="connsiteX69" fmla="*/ 452034 w 2110147"/>
                    <a:gd name="connsiteY69" fmla="*/ 1913866 h 2277531"/>
                    <a:gd name="connsiteX70" fmla="*/ 462234 w 2110147"/>
                    <a:gd name="connsiteY70" fmla="*/ 1861743 h 2277531"/>
                    <a:gd name="connsiteX71" fmla="*/ 477439 w 2110147"/>
                    <a:gd name="connsiteY71" fmla="*/ 1815391 h 2277531"/>
                    <a:gd name="connsiteX72" fmla="*/ 499423 w 2110147"/>
                    <a:gd name="connsiteY72" fmla="*/ 1781847 h 2277531"/>
                    <a:gd name="connsiteX73" fmla="*/ 542314 w 2110147"/>
                    <a:gd name="connsiteY73" fmla="*/ 1792246 h 2277531"/>
                    <a:gd name="connsiteX74" fmla="*/ 560750 w 2110147"/>
                    <a:gd name="connsiteY74" fmla="*/ 1814186 h 2277531"/>
                    <a:gd name="connsiteX75" fmla="*/ 588500 w 2110147"/>
                    <a:gd name="connsiteY75" fmla="*/ 1808416 h 2277531"/>
                    <a:gd name="connsiteX76" fmla="*/ 607063 w 2110147"/>
                    <a:gd name="connsiteY76" fmla="*/ 1751664 h 2277531"/>
                    <a:gd name="connsiteX77" fmla="*/ 613968 w 2110147"/>
                    <a:gd name="connsiteY77" fmla="*/ 1655597 h 2277531"/>
                    <a:gd name="connsiteX78" fmla="*/ 591984 w 2110147"/>
                    <a:gd name="connsiteY78" fmla="*/ 1633531 h 2277531"/>
                    <a:gd name="connsiteX79" fmla="*/ 598890 w 2110147"/>
                    <a:gd name="connsiteY79" fmla="*/ 1598782 h 2277531"/>
                    <a:gd name="connsiteX80" fmla="*/ 584952 w 2110147"/>
                    <a:gd name="connsiteY80" fmla="*/ 1567521 h 2277531"/>
                    <a:gd name="connsiteX81" fmla="*/ 563602 w 2110147"/>
                    <a:gd name="connsiteY81" fmla="*/ 1588953 h 2277531"/>
                    <a:gd name="connsiteX82" fmla="*/ 520204 w 2110147"/>
                    <a:gd name="connsiteY82" fmla="*/ 1594216 h 2277531"/>
                    <a:gd name="connsiteX83" fmla="*/ 484979 w 2110147"/>
                    <a:gd name="connsiteY83" fmla="*/ 1579632 h 2277531"/>
                    <a:gd name="connsiteX84" fmla="*/ 454252 w 2110147"/>
                    <a:gd name="connsiteY84" fmla="*/ 1597641 h 2277531"/>
                    <a:gd name="connsiteX85" fmla="*/ 399893 w 2110147"/>
                    <a:gd name="connsiteY85" fmla="*/ 1563082 h 2277531"/>
                    <a:gd name="connsiteX86" fmla="*/ 362831 w 2110147"/>
                    <a:gd name="connsiteY86" fmla="*/ 1554775 h 2277531"/>
                    <a:gd name="connsiteX87" fmla="*/ 313098 w 2110147"/>
                    <a:gd name="connsiteY87" fmla="*/ 1573355 h 2277531"/>
                    <a:gd name="connsiteX88" fmla="*/ 278380 w 2110147"/>
                    <a:gd name="connsiteY88" fmla="*/ 1549068 h 2277531"/>
                    <a:gd name="connsiteX89" fmla="*/ 238973 w 2110147"/>
                    <a:gd name="connsiteY89" fmla="*/ 1486610 h 2277531"/>
                    <a:gd name="connsiteX90" fmla="*/ 157816 w 2110147"/>
                    <a:gd name="connsiteY90" fmla="*/ 1461055 h 2277531"/>
                    <a:gd name="connsiteX91" fmla="*/ 113468 w 2110147"/>
                    <a:gd name="connsiteY91" fmla="*/ 1432711 h 2277531"/>
                    <a:gd name="connsiteX92" fmla="*/ 39913 w 2110147"/>
                    <a:gd name="connsiteY92" fmla="*/ 1393904 h 2277531"/>
                    <a:gd name="connsiteX93" fmla="*/ 44031 w 2110147"/>
                    <a:gd name="connsiteY93" fmla="*/ 1377164 h 2277531"/>
                    <a:gd name="connsiteX94" fmla="*/ 37633 w 2110147"/>
                    <a:gd name="connsiteY94" fmla="*/ 1354590 h 2277531"/>
                    <a:gd name="connsiteX95" fmla="*/ 29840 w 2110147"/>
                    <a:gd name="connsiteY95" fmla="*/ 1333411 h 2277531"/>
                    <a:gd name="connsiteX96" fmla="*/ 0 w 2110147"/>
                    <a:gd name="connsiteY96" fmla="*/ 1314007 h 2277531"/>
                    <a:gd name="connsiteX97" fmla="*/ 13875 w 2110147"/>
                    <a:gd name="connsiteY97" fmla="*/ 1292955 h 2277531"/>
                    <a:gd name="connsiteX98" fmla="*/ 13875 w 2110147"/>
                    <a:gd name="connsiteY98" fmla="*/ 1250914 h 2277531"/>
                    <a:gd name="connsiteX99" fmla="*/ 25469 w 2110147"/>
                    <a:gd name="connsiteY99" fmla="*/ 1223077 h 2277531"/>
                    <a:gd name="connsiteX100" fmla="*/ 53788 w 2110147"/>
                    <a:gd name="connsiteY100" fmla="*/ 1181988 h 2277531"/>
                    <a:gd name="connsiteX101" fmla="*/ 72858 w 2110147"/>
                    <a:gd name="connsiteY101" fmla="*/ 1104437 h 2277531"/>
                    <a:gd name="connsiteX102" fmla="*/ 78686 w 2110147"/>
                    <a:gd name="connsiteY102" fmla="*/ 1057514 h 2277531"/>
                    <a:gd name="connsiteX103" fmla="*/ 71084 w 2110147"/>
                    <a:gd name="connsiteY103" fmla="*/ 1005391 h 2277531"/>
                    <a:gd name="connsiteX104" fmla="*/ 49163 w 2110147"/>
                    <a:gd name="connsiteY104" fmla="*/ 974700 h 2277531"/>
                    <a:gd name="connsiteX105" fmla="*/ 52014 w 2110147"/>
                    <a:gd name="connsiteY105" fmla="*/ 928918 h 2277531"/>
                    <a:gd name="connsiteX106" fmla="*/ 30600 w 2110147"/>
                    <a:gd name="connsiteY106" fmla="*/ 899940 h 2277531"/>
                    <a:gd name="connsiteX107" fmla="*/ 14445 w 2110147"/>
                    <a:gd name="connsiteY107" fmla="*/ 880283 h 2277531"/>
                    <a:gd name="connsiteX108" fmla="*/ 12481 w 2110147"/>
                    <a:gd name="connsiteY108" fmla="*/ 776607 h 2277531"/>
                    <a:gd name="connsiteX109" fmla="*/ 59236 w 2110147"/>
                    <a:gd name="connsiteY109" fmla="*/ 756570 h 2277531"/>
                    <a:gd name="connsiteX110" fmla="*/ 357826 w 2110147"/>
                    <a:gd name="connsiteY110" fmla="*/ 648012 h 2277531"/>
                    <a:gd name="connsiteX111" fmla="*/ 594835 w 2110147"/>
                    <a:gd name="connsiteY111" fmla="*/ 411809 h 2277531"/>
                    <a:gd name="connsiteX112" fmla="*/ 621697 w 2110147"/>
                    <a:gd name="connsiteY112" fmla="*/ 395259 h 2277531"/>
                    <a:gd name="connsiteX113" fmla="*/ 652108 w 2110147"/>
                    <a:gd name="connsiteY113" fmla="*/ 327537 h 2277531"/>
                    <a:gd name="connsiteX114" fmla="*/ 667756 w 2110147"/>
                    <a:gd name="connsiteY114" fmla="*/ 278902 h 2277531"/>
                    <a:gd name="connsiteX115" fmla="*/ 696456 w 2110147"/>
                    <a:gd name="connsiteY115" fmla="*/ 244089 h 2277531"/>
                    <a:gd name="connsiteX116" fmla="*/ 696456 w 2110147"/>
                    <a:gd name="connsiteY116" fmla="*/ 178904 h 2277531"/>
                    <a:gd name="connsiteX117" fmla="*/ 712865 w 2110147"/>
                    <a:gd name="connsiteY117" fmla="*/ 150243 h 2277531"/>
                    <a:gd name="connsiteX118" fmla="*/ 677259 w 2110147"/>
                    <a:gd name="connsiteY118" fmla="*/ 112894 h 2277531"/>
                    <a:gd name="connsiteX119" fmla="*/ 646026 w 2110147"/>
                    <a:gd name="connsiteY119" fmla="*/ 72058 h 2277531"/>
                    <a:gd name="connsiteX120" fmla="*/ 613081 w 2110147"/>
                    <a:gd name="connsiteY120" fmla="*/ 45172 h 2277531"/>
                    <a:gd name="connsiteX121" fmla="*/ 606999 w 2110147"/>
                    <a:gd name="connsiteY121" fmla="*/ 21774 h 2277531"/>
                    <a:gd name="connsiteX122" fmla="*/ 644378 w 2110147"/>
                    <a:gd name="connsiteY122" fmla="*/ 21774 h 2277531"/>
                    <a:gd name="connsiteX123" fmla="*/ 684102 w 2110147"/>
                    <a:gd name="connsiteY123" fmla="*/ 17462 h 2277531"/>
                    <a:gd name="connsiteX124" fmla="*/ 724965 w 2110147"/>
                    <a:gd name="connsiteY124" fmla="*/ 3448 h 2277531"/>
                    <a:gd name="connsiteX125" fmla="*/ 797886 w 2110147"/>
                    <a:gd name="connsiteY125" fmla="*/ 43397 h 2277531"/>
                    <a:gd name="connsiteX126" fmla="*/ 818730 w 2110147"/>
                    <a:gd name="connsiteY126" fmla="*/ 44221 h 2277531"/>
                    <a:gd name="connsiteX127" fmla="*/ 894249 w 2110147"/>
                    <a:gd name="connsiteY127" fmla="*/ 106743 h 2277531"/>
                    <a:gd name="connsiteX128" fmla="*/ 921998 w 2110147"/>
                    <a:gd name="connsiteY128" fmla="*/ 132868 h 2277531"/>
                    <a:gd name="connsiteX129" fmla="*/ 946326 w 2110147"/>
                    <a:gd name="connsiteY129" fmla="*/ 179728 h 2277531"/>
                    <a:gd name="connsiteX130" fmla="*/ 974075 w 2110147"/>
                    <a:gd name="connsiteY130" fmla="*/ 254489 h 2277531"/>
                    <a:gd name="connsiteX131" fmla="*/ 1023492 w 2110147"/>
                    <a:gd name="connsiteY131" fmla="*/ 259625 h 2277531"/>
                    <a:gd name="connsiteX132" fmla="*/ 1047820 w 2110147"/>
                    <a:gd name="connsiteY132" fmla="*/ 291837 h 2277531"/>
                    <a:gd name="connsiteX133" fmla="*/ 1088620 w 2110147"/>
                    <a:gd name="connsiteY133" fmla="*/ 318723 h 2277531"/>
                    <a:gd name="connsiteX134" fmla="*/ 1111111 w 2110147"/>
                    <a:gd name="connsiteY134" fmla="*/ 319611 h 2277531"/>
                    <a:gd name="connsiteX135" fmla="*/ 1139810 w 2110147"/>
                    <a:gd name="connsiteY135" fmla="*/ 340473 h 2277531"/>
                    <a:gd name="connsiteX136" fmla="*/ 1164962 w 2110147"/>
                    <a:gd name="connsiteY136" fmla="*/ 391708 h 2277531"/>
                    <a:gd name="connsiteX137" fmla="*/ 1171931 w 2110147"/>
                    <a:gd name="connsiteY137" fmla="*/ 429944 h 2277531"/>
                    <a:gd name="connsiteX138" fmla="*/ 1195753 w 2110147"/>
                    <a:gd name="connsiteY138" fmla="*/ 471161 h 2277531"/>
                    <a:gd name="connsiteX139" fmla="*/ 1233512 w 2110147"/>
                    <a:gd name="connsiteY139" fmla="*/ 464630 h 2277531"/>
                    <a:gd name="connsiteX140" fmla="*/ 1262211 w 2110147"/>
                    <a:gd name="connsiteY140" fmla="*/ 507241 h 2277531"/>
                    <a:gd name="connsiteX141" fmla="*/ 1262211 w 2110147"/>
                    <a:gd name="connsiteY141" fmla="*/ 538502 h 2277531"/>
                    <a:gd name="connsiteX142" fmla="*/ 1262211 w 2110147"/>
                    <a:gd name="connsiteY142" fmla="*/ 587138 h 2277531"/>
                    <a:gd name="connsiteX143" fmla="*/ 1306433 w 2110147"/>
                    <a:gd name="connsiteY143" fmla="*/ 630574 h 2277531"/>
                    <a:gd name="connsiteX144" fmla="*/ 1345522 w 2110147"/>
                    <a:gd name="connsiteY144" fmla="*/ 627086 h 2277531"/>
                    <a:gd name="connsiteX145" fmla="*/ 1378340 w 2110147"/>
                    <a:gd name="connsiteY145" fmla="*/ 640149 h 2277531"/>
                    <a:gd name="connsiteX146" fmla="*/ 1404505 w 2110147"/>
                    <a:gd name="connsiteY146" fmla="*/ 634061 h 2277531"/>
                    <a:gd name="connsiteX147" fmla="*/ 1466973 w 2110147"/>
                    <a:gd name="connsiteY147" fmla="*/ 658347 h 2277531"/>
                    <a:gd name="connsiteX148" fmla="*/ 1479074 w 2110147"/>
                    <a:gd name="connsiteY148" fmla="*/ 646236 h 2277531"/>
                    <a:gd name="connsiteX149" fmla="*/ 1504289 w 2110147"/>
                    <a:gd name="connsiteY149" fmla="*/ 643636 h 2277531"/>
                    <a:gd name="connsiteX150" fmla="*/ 1526019 w 2110147"/>
                    <a:gd name="connsiteY150" fmla="*/ 657586 h 2277531"/>
                    <a:gd name="connsiteX151" fmla="*/ 1538944 w 2110147"/>
                    <a:gd name="connsiteY151" fmla="*/ 634125 h 2277531"/>
                    <a:gd name="connsiteX152" fmla="*/ 1571128 w 2110147"/>
                    <a:gd name="connsiteY152" fmla="*/ 619414 h 2277531"/>
                    <a:gd name="connsiteX153" fmla="*/ 1613639 w 2110147"/>
                    <a:gd name="connsiteY153" fmla="*/ 583714 h 2277531"/>
                    <a:gd name="connsiteX154" fmla="*/ 1638284 w 2110147"/>
                    <a:gd name="connsiteY154" fmla="*/ 582382 h 2277531"/>
                    <a:gd name="connsiteX155" fmla="*/ 1669961 w 2110147"/>
                    <a:gd name="connsiteY155" fmla="*/ 587138 h 2277531"/>
                    <a:gd name="connsiteX156" fmla="*/ 1703032 w 2110147"/>
                    <a:gd name="connsiteY156" fmla="*/ 614087 h 2277531"/>
                    <a:gd name="connsiteX157" fmla="*/ 1720391 w 2110147"/>
                    <a:gd name="connsiteY157" fmla="*/ 620175 h 2277531"/>
                    <a:gd name="connsiteX158" fmla="*/ 1755109 w 2110147"/>
                    <a:gd name="connsiteY158" fmla="*/ 638373 h 2277531"/>
                    <a:gd name="connsiteX159" fmla="*/ 1794135 w 2110147"/>
                    <a:gd name="connsiteY159" fmla="*/ 606224 h 2277531"/>
                    <a:gd name="connsiteX160" fmla="*/ 1828854 w 2110147"/>
                    <a:gd name="connsiteY160" fmla="*/ 608063 h 2277531"/>
                    <a:gd name="connsiteX161" fmla="*/ 1839244 w 2110147"/>
                    <a:gd name="connsiteY161" fmla="*/ 584601 h 2277531"/>
                    <a:gd name="connsiteX162" fmla="*/ 1938204 w 2110147"/>
                    <a:gd name="connsiteY162" fmla="*/ 642748 h 2277531"/>
                    <a:gd name="connsiteX163" fmla="*/ 1945173 w 2110147"/>
                    <a:gd name="connsiteY163" fmla="*/ 671473 h 2277531"/>
                    <a:gd name="connsiteX164" fmla="*/ 1979891 w 2110147"/>
                    <a:gd name="connsiteY164" fmla="*/ 664498 h 2277531"/>
                    <a:gd name="connsiteX165" fmla="*/ 1992815 w 2110147"/>
                    <a:gd name="connsiteY165" fmla="*/ 683585 h 2277531"/>
                    <a:gd name="connsiteX166" fmla="*/ 2019361 w 2110147"/>
                    <a:gd name="connsiteY166" fmla="*/ 689291 h 2277531"/>
                    <a:gd name="connsiteX167" fmla="*/ 2038874 w 2110147"/>
                    <a:gd name="connsiteY167" fmla="*/ 695823 h 2277531"/>
                    <a:gd name="connsiteX168" fmla="*/ 2064026 w 2110147"/>
                    <a:gd name="connsiteY168" fmla="*/ 710534 h 2277531"/>
                    <a:gd name="connsiteX169" fmla="*/ 2080498 w 2110147"/>
                    <a:gd name="connsiteY169" fmla="*/ 727020 h 2277531"/>
                    <a:gd name="connsiteX170" fmla="*/ 1991992 w 2110147"/>
                    <a:gd name="connsiteY170" fmla="*/ 858152 h 2277531"/>
                    <a:gd name="connsiteX171" fmla="*/ 1951191 w 2110147"/>
                    <a:gd name="connsiteY171" fmla="*/ 945912 h 2277531"/>
                    <a:gd name="connsiteX172" fmla="*/ 1905259 w 2110147"/>
                    <a:gd name="connsiteY172" fmla="*/ 1011034 h 2277531"/>
                    <a:gd name="connsiteX173" fmla="*/ 1968614 w 2110147"/>
                    <a:gd name="connsiteY173" fmla="*/ 1037096 h 2277531"/>
                    <a:gd name="connsiteX174" fmla="*/ 1991231 w 2110147"/>
                    <a:gd name="connsiteY174" fmla="*/ 1029296 h 2277531"/>
                    <a:gd name="connsiteX175" fmla="*/ 2036276 w 2110147"/>
                    <a:gd name="connsiteY175" fmla="*/ 1045783 h 2277531"/>
                    <a:gd name="connsiteX176" fmla="*/ 2046730 w 2110147"/>
                    <a:gd name="connsiteY176" fmla="*/ 1073556 h 2277531"/>
                    <a:gd name="connsiteX177" fmla="*/ 2066243 w 2110147"/>
                    <a:gd name="connsiteY177" fmla="*/ 1086112 h 2277531"/>
                    <a:gd name="connsiteX178" fmla="*/ 2080561 w 2110147"/>
                    <a:gd name="connsiteY178" fmla="*/ 1100379 h 2277531"/>
                    <a:gd name="connsiteX179" fmla="*/ 2105840 w 2110147"/>
                    <a:gd name="connsiteY179" fmla="*/ 1123967 h 2277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</a:cxnLst>
                  <a:rect l="l" t="t" r="r" b="b"/>
                  <a:pathLst>
                    <a:path w="2110147" h="2277531">
                      <a:moveTo>
                        <a:pt x="2105840" y="1123967"/>
                      </a:moveTo>
                      <a:cubicBezTo>
                        <a:pt x="2105840" y="1136142"/>
                        <a:pt x="2110148" y="1164867"/>
                        <a:pt x="2110148" y="1164867"/>
                      </a:cubicBezTo>
                      <a:cubicBezTo>
                        <a:pt x="2110148" y="1164867"/>
                        <a:pt x="2084172" y="1162204"/>
                        <a:pt x="2078090" y="1156053"/>
                      </a:cubicBezTo>
                      <a:cubicBezTo>
                        <a:pt x="2071945" y="1150029"/>
                        <a:pt x="2060288" y="1138298"/>
                        <a:pt x="2060288" y="1138298"/>
                      </a:cubicBezTo>
                      <a:lnTo>
                        <a:pt x="2053319" y="1131386"/>
                      </a:lnTo>
                      <a:lnTo>
                        <a:pt x="2045970" y="1149205"/>
                      </a:lnTo>
                      <a:cubicBezTo>
                        <a:pt x="2045970" y="1149205"/>
                        <a:pt x="2034692" y="1157004"/>
                        <a:pt x="2028610" y="1150980"/>
                      </a:cubicBezTo>
                      <a:cubicBezTo>
                        <a:pt x="2022592" y="1144893"/>
                        <a:pt x="2022592" y="1136206"/>
                        <a:pt x="2022592" y="1128279"/>
                      </a:cubicBezTo>
                      <a:cubicBezTo>
                        <a:pt x="2022592" y="1120543"/>
                        <a:pt x="2015116" y="1113188"/>
                        <a:pt x="2015116" y="1113188"/>
                      </a:cubicBezTo>
                      <a:lnTo>
                        <a:pt x="1992942" y="1100506"/>
                      </a:lnTo>
                      <a:cubicBezTo>
                        <a:pt x="1992942" y="1100506"/>
                        <a:pt x="1982552" y="1110968"/>
                        <a:pt x="1973112" y="1110968"/>
                      </a:cubicBezTo>
                      <a:cubicBezTo>
                        <a:pt x="1963545" y="1110968"/>
                        <a:pt x="1960061" y="1106593"/>
                        <a:pt x="1941878" y="1106593"/>
                      </a:cubicBezTo>
                      <a:cubicBezTo>
                        <a:pt x="1923569" y="1106593"/>
                        <a:pt x="1919261" y="1110968"/>
                        <a:pt x="1913179" y="1116992"/>
                      </a:cubicBezTo>
                      <a:cubicBezTo>
                        <a:pt x="1907097" y="1123143"/>
                        <a:pt x="1889801" y="1116168"/>
                        <a:pt x="1882832" y="1123143"/>
                      </a:cubicBezTo>
                      <a:cubicBezTo>
                        <a:pt x="1875863" y="1130118"/>
                        <a:pt x="1874152" y="1141342"/>
                        <a:pt x="1847163" y="1152629"/>
                      </a:cubicBezTo>
                      <a:cubicBezTo>
                        <a:pt x="1820301" y="1163916"/>
                        <a:pt x="1849000" y="1172603"/>
                        <a:pt x="1815929" y="1168354"/>
                      </a:cubicBezTo>
                      <a:cubicBezTo>
                        <a:pt x="1783048" y="1163916"/>
                        <a:pt x="1774306" y="1163091"/>
                        <a:pt x="1759544" y="1170003"/>
                      </a:cubicBezTo>
                      <a:cubicBezTo>
                        <a:pt x="1744782" y="1176915"/>
                        <a:pt x="1735216" y="1171842"/>
                        <a:pt x="1713549" y="1176915"/>
                      </a:cubicBezTo>
                      <a:cubicBezTo>
                        <a:pt x="1691881" y="1182241"/>
                        <a:pt x="1677057" y="1196128"/>
                        <a:pt x="1629351" y="1196128"/>
                      </a:cubicBezTo>
                      <a:cubicBezTo>
                        <a:pt x="1581645" y="1196128"/>
                        <a:pt x="1579871" y="1203040"/>
                        <a:pt x="1556430" y="1218639"/>
                      </a:cubicBezTo>
                      <a:cubicBezTo>
                        <a:pt x="1532988" y="1234301"/>
                        <a:pt x="1515693" y="1252563"/>
                        <a:pt x="1488767" y="1262962"/>
                      </a:cubicBezTo>
                      <a:cubicBezTo>
                        <a:pt x="1461841" y="1273362"/>
                        <a:pt x="1471408" y="1282429"/>
                        <a:pt x="1441885" y="1300501"/>
                      </a:cubicBezTo>
                      <a:cubicBezTo>
                        <a:pt x="1412425" y="1318573"/>
                        <a:pt x="1371181" y="1326816"/>
                        <a:pt x="1349894" y="1348122"/>
                      </a:cubicBezTo>
                      <a:cubicBezTo>
                        <a:pt x="1328670" y="1369364"/>
                        <a:pt x="1316950" y="1354146"/>
                        <a:pt x="1316950" y="1373296"/>
                      </a:cubicBezTo>
                      <a:cubicBezTo>
                        <a:pt x="1316950" y="1392382"/>
                        <a:pt x="1318217" y="1426687"/>
                        <a:pt x="1304786" y="1440193"/>
                      </a:cubicBezTo>
                      <a:cubicBezTo>
                        <a:pt x="1291291" y="1453636"/>
                        <a:pt x="1291735" y="1430618"/>
                        <a:pt x="1291735" y="1467143"/>
                      </a:cubicBezTo>
                      <a:cubicBezTo>
                        <a:pt x="1291735" y="1503540"/>
                        <a:pt x="1249287" y="1527889"/>
                        <a:pt x="1237123" y="1554839"/>
                      </a:cubicBezTo>
                      <a:cubicBezTo>
                        <a:pt x="1224959" y="1581788"/>
                        <a:pt x="1235349" y="1570438"/>
                        <a:pt x="1230154" y="1609562"/>
                      </a:cubicBezTo>
                      <a:cubicBezTo>
                        <a:pt x="1225022" y="1648686"/>
                        <a:pt x="1231928" y="1636511"/>
                        <a:pt x="1242318" y="1663333"/>
                      </a:cubicBezTo>
                      <a:cubicBezTo>
                        <a:pt x="1252708" y="1690346"/>
                        <a:pt x="1275326" y="1729407"/>
                        <a:pt x="1267406" y="1737270"/>
                      </a:cubicBezTo>
                      <a:cubicBezTo>
                        <a:pt x="1259677" y="1745132"/>
                        <a:pt x="1238834" y="1744245"/>
                        <a:pt x="1220651" y="1744245"/>
                      </a:cubicBezTo>
                      <a:cubicBezTo>
                        <a:pt x="1202405" y="1744245"/>
                        <a:pt x="1209817" y="1729914"/>
                        <a:pt x="1189417" y="1750269"/>
                      </a:cubicBezTo>
                      <a:cubicBezTo>
                        <a:pt x="1169017" y="1770750"/>
                        <a:pt x="1174655" y="1745957"/>
                        <a:pt x="1143358" y="1765107"/>
                      </a:cubicBezTo>
                      <a:cubicBezTo>
                        <a:pt x="1112125" y="1784256"/>
                        <a:pt x="1081778" y="1778993"/>
                        <a:pt x="1077406" y="1814630"/>
                      </a:cubicBezTo>
                      <a:cubicBezTo>
                        <a:pt x="1073035" y="1850203"/>
                        <a:pt x="1065242" y="1843228"/>
                        <a:pt x="1065242" y="1867577"/>
                      </a:cubicBezTo>
                      <a:cubicBezTo>
                        <a:pt x="1065242" y="1891927"/>
                        <a:pt x="1057513" y="1875377"/>
                        <a:pt x="1073035" y="1904989"/>
                      </a:cubicBezTo>
                      <a:cubicBezTo>
                        <a:pt x="1088747" y="1934475"/>
                        <a:pt x="1095716" y="1919764"/>
                        <a:pt x="1069550" y="1934475"/>
                      </a:cubicBezTo>
                      <a:cubicBezTo>
                        <a:pt x="1043575" y="1949249"/>
                        <a:pt x="1040534" y="1934982"/>
                        <a:pt x="1030524" y="1944874"/>
                      </a:cubicBezTo>
                      <a:cubicBezTo>
                        <a:pt x="1023492" y="1951913"/>
                        <a:pt x="1019057" y="1957239"/>
                        <a:pt x="1017093" y="1963707"/>
                      </a:cubicBezTo>
                      <a:lnTo>
                        <a:pt x="999797" y="1952737"/>
                      </a:lnTo>
                      <a:cubicBezTo>
                        <a:pt x="999797" y="1952737"/>
                        <a:pt x="972301" y="1933333"/>
                        <a:pt x="957033" y="1917988"/>
                      </a:cubicBezTo>
                      <a:cubicBezTo>
                        <a:pt x="941701" y="1902579"/>
                        <a:pt x="941448" y="1914501"/>
                        <a:pt x="915979" y="1914501"/>
                      </a:cubicBezTo>
                      <a:cubicBezTo>
                        <a:pt x="890511" y="1914501"/>
                        <a:pt x="893995" y="1909238"/>
                        <a:pt x="879487" y="1900614"/>
                      </a:cubicBezTo>
                      <a:cubicBezTo>
                        <a:pt x="865042" y="1891927"/>
                        <a:pt x="869350" y="1902643"/>
                        <a:pt x="860417" y="1911584"/>
                      </a:cubicBezTo>
                      <a:cubicBezTo>
                        <a:pt x="851484" y="1920525"/>
                        <a:pt x="854652" y="1932382"/>
                        <a:pt x="839637" y="1938850"/>
                      </a:cubicBezTo>
                      <a:cubicBezTo>
                        <a:pt x="824559" y="1945191"/>
                        <a:pt x="840207" y="1956161"/>
                        <a:pt x="843121" y="1979940"/>
                      </a:cubicBezTo>
                      <a:cubicBezTo>
                        <a:pt x="846036" y="2003655"/>
                        <a:pt x="861684" y="2004796"/>
                        <a:pt x="861684" y="2004796"/>
                      </a:cubicBezTo>
                      <a:cubicBezTo>
                        <a:pt x="861684" y="2004796"/>
                        <a:pt x="866246" y="2018620"/>
                        <a:pt x="858200" y="2033141"/>
                      </a:cubicBezTo>
                      <a:cubicBezTo>
                        <a:pt x="850027" y="2047662"/>
                        <a:pt x="826966" y="2064402"/>
                        <a:pt x="819364" y="2078099"/>
                      </a:cubicBezTo>
                      <a:cubicBezTo>
                        <a:pt x="811888" y="2091795"/>
                        <a:pt x="808973" y="2089386"/>
                        <a:pt x="781794" y="2101497"/>
                      </a:cubicBezTo>
                      <a:cubicBezTo>
                        <a:pt x="754615" y="2113672"/>
                        <a:pt x="767286" y="2099151"/>
                        <a:pt x="755756" y="2096297"/>
                      </a:cubicBezTo>
                      <a:cubicBezTo>
                        <a:pt x="744162" y="2093380"/>
                        <a:pt x="738080" y="2094205"/>
                        <a:pt x="727309" y="2083488"/>
                      </a:cubicBezTo>
                      <a:cubicBezTo>
                        <a:pt x="716603" y="2072836"/>
                        <a:pt x="711661" y="2080001"/>
                        <a:pt x="704185" y="2087610"/>
                      </a:cubicBezTo>
                      <a:cubicBezTo>
                        <a:pt x="696646" y="2095093"/>
                        <a:pt x="682771" y="2112467"/>
                        <a:pt x="675866" y="2119442"/>
                      </a:cubicBezTo>
                      <a:cubicBezTo>
                        <a:pt x="668897" y="2126417"/>
                        <a:pt x="653882" y="2123500"/>
                        <a:pt x="637029" y="2123500"/>
                      </a:cubicBezTo>
                      <a:cubicBezTo>
                        <a:pt x="620304" y="2123500"/>
                        <a:pt x="632214" y="2134343"/>
                        <a:pt x="611878" y="2154761"/>
                      </a:cubicBezTo>
                      <a:cubicBezTo>
                        <a:pt x="591414" y="2175116"/>
                        <a:pt x="606999" y="2164019"/>
                        <a:pt x="611054" y="2186657"/>
                      </a:cubicBezTo>
                      <a:cubicBezTo>
                        <a:pt x="615172" y="2209167"/>
                        <a:pt x="603515" y="2196422"/>
                        <a:pt x="589133" y="2191222"/>
                      </a:cubicBezTo>
                      <a:cubicBezTo>
                        <a:pt x="574625" y="2185959"/>
                        <a:pt x="575765" y="2190652"/>
                        <a:pt x="555239" y="2196168"/>
                      </a:cubicBezTo>
                      <a:cubicBezTo>
                        <a:pt x="534712" y="2201685"/>
                        <a:pt x="543391" y="2208026"/>
                        <a:pt x="531797" y="2219630"/>
                      </a:cubicBezTo>
                      <a:cubicBezTo>
                        <a:pt x="520204" y="2231171"/>
                        <a:pt x="523181" y="2238082"/>
                        <a:pt x="512094" y="2261924"/>
                      </a:cubicBezTo>
                      <a:cubicBezTo>
                        <a:pt x="501197" y="2285640"/>
                        <a:pt x="491631" y="2269787"/>
                        <a:pt x="485549" y="2275811"/>
                      </a:cubicBezTo>
                      <a:cubicBezTo>
                        <a:pt x="479467" y="2281835"/>
                        <a:pt x="464705" y="2270104"/>
                        <a:pt x="464705" y="2270104"/>
                      </a:cubicBezTo>
                      <a:cubicBezTo>
                        <a:pt x="470217" y="2255266"/>
                        <a:pt x="447029" y="2269090"/>
                        <a:pt x="468190" y="2230093"/>
                      </a:cubicBezTo>
                      <a:cubicBezTo>
                        <a:pt x="491314" y="2187227"/>
                        <a:pt x="488970" y="2201114"/>
                        <a:pt x="506392" y="2183740"/>
                      </a:cubicBezTo>
                      <a:cubicBezTo>
                        <a:pt x="523751" y="2166365"/>
                        <a:pt x="535345" y="2152479"/>
                        <a:pt x="529517" y="2136246"/>
                      </a:cubicBezTo>
                      <a:cubicBezTo>
                        <a:pt x="523751" y="2120013"/>
                        <a:pt x="492518" y="2120013"/>
                        <a:pt x="508103" y="2104350"/>
                      </a:cubicBezTo>
                      <a:cubicBezTo>
                        <a:pt x="523751" y="2088752"/>
                        <a:pt x="519760" y="2075435"/>
                        <a:pt x="507596" y="2063324"/>
                      </a:cubicBezTo>
                      <a:cubicBezTo>
                        <a:pt x="495432" y="2051149"/>
                        <a:pt x="493721" y="2065607"/>
                        <a:pt x="476362" y="2027371"/>
                      </a:cubicBezTo>
                      <a:cubicBezTo>
                        <a:pt x="459003" y="1989198"/>
                        <a:pt x="447346" y="1953244"/>
                        <a:pt x="452034" y="1913866"/>
                      </a:cubicBezTo>
                      <a:cubicBezTo>
                        <a:pt x="456532" y="1874425"/>
                        <a:pt x="442468" y="1881527"/>
                        <a:pt x="462234" y="1861743"/>
                      </a:cubicBezTo>
                      <a:cubicBezTo>
                        <a:pt x="482064" y="1841896"/>
                        <a:pt x="477439" y="1855910"/>
                        <a:pt x="477439" y="1815391"/>
                      </a:cubicBezTo>
                      <a:cubicBezTo>
                        <a:pt x="477439" y="1774872"/>
                        <a:pt x="456532" y="1781847"/>
                        <a:pt x="499423" y="1781847"/>
                      </a:cubicBezTo>
                      <a:cubicBezTo>
                        <a:pt x="542314" y="1781847"/>
                        <a:pt x="531861" y="1792246"/>
                        <a:pt x="542314" y="1792246"/>
                      </a:cubicBezTo>
                      <a:cubicBezTo>
                        <a:pt x="552705" y="1792246"/>
                        <a:pt x="550297" y="1803787"/>
                        <a:pt x="560750" y="1814186"/>
                      </a:cubicBezTo>
                      <a:cubicBezTo>
                        <a:pt x="571141" y="1824585"/>
                        <a:pt x="580517" y="1836253"/>
                        <a:pt x="588500" y="1808416"/>
                      </a:cubicBezTo>
                      <a:cubicBezTo>
                        <a:pt x="596673" y="1780579"/>
                        <a:pt x="590844" y="1802645"/>
                        <a:pt x="607063" y="1751664"/>
                      </a:cubicBezTo>
                      <a:cubicBezTo>
                        <a:pt x="623218" y="1700682"/>
                        <a:pt x="627906" y="1669484"/>
                        <a:pt x="613968" y="1655597"/>
                      </a:cubicBezTo>
                      <a:cubicBezTo>
                        <a:pt x="600094" y="1641647"/>
                        <a:pt x="583875" y="1641647"/>
                        <a:pt x="591984" y="1633531"/>
                      </a:cubicBezTo>
                      <a:cubicBezTo>
                        <a:pt x="600094" y="1625478"/>
                        <a:pt x="612764" y="1630043"/>
                        <a:pt x="598890" y="1598782"/>
                      </a:cubicBezTo>
                      <a:cubicBezTo>
                        <a:pt x="584952" y="1567521"/>
                        <a:pt x="596609" y="1555980"/>
                        <a:pt x="584952" y="1567521"/>
                      </a:cubicBezTo>
                      <a:cubicBezTo>
                        <a:pt x="573421" y="1579061"/>
                        <a:pt x="576336" y="1576145"/>
                        <a:pt x="563602" y="1588953"/>
                      </a:cubicBezTo>
                      <a:cubicBezTo>
                        <a:pt x="550867" y="1601699"/>
                        <a:pt x="541047" y="1594216"/>
                        <a:pt x="520204" y="1594216"/>
                      </a:cubicBezTo>
                      <a:cubicBezTo>
                        <a:pt x="499360" y="1594216"/>
                        <a:pt x="502844" y="1579632"/>
                        <a:pt x="484979" y="1579632"/>
                      </a:cubicBezTo>
                      <a:cubicBezTo>
                        <a:pt x="466986" y="1579632"/>
                        <a:pt x="465845" y="1597641"/>
                        <a:pt x="454252" y="1597641"/>
                      </a:cubicBezTo>
                      <a:cubicBezTo>
                        <a:pt x="442721" y="1597641"/>
                        <a:pt x="427643" y="1571452"/>
                        <a:pt x="399893" y="1563082"/>
                      </a:cubicBezTo>
                      <a:cubicBezTo>
                        <a:pt x="372144" y="1554775"/>
                        <a:pt x="390580" y="1545517"/>
                        <a:pt x="362831" y="1554775"/>
                      </a:cubicBezTo>
                      <a:cubicBezTo>
                        <a:pt x="335082" y="1564033"/>
                        <a:pt x="332738" y="1582549"/>
                        <a:pt x="313098" y="1573355"/>
                      </a:cubicBezTo>
                      <a:cubicBezTo>
                        <a:pt x="293395" y="1564033"/>
                        <a:pt x="317659" y="1588383"/>
                        <a:pt x="278380" y="1549068"/>
                      </a:cubicBezTo>
                      <a:cubicBezTo>
                        <a:pt x="238973" y="1509627"/>
                        <a:pt x="258613" y="1495804"/>
                        <a:pt x="238973" y="1486610"/>
                      </a:cubicBezTo>
                      <a:cubicBezTo>
                        <a:pt x="219333" y="1477225"/>
                        <a:pt x="194688" y="1481917"/>
                        <a:pt x="157816" y="1461055"/>
                      </a:cubicBezTo>
                      <a:cubicBezTo>
                        <a:pt x="121007" y="1440257"/>
                        <a:pt x="153381" y="1448310"/>
                        <a:pt x="113468" y="1432711"/>
                      </a:cubicBezTo>
                      <a:cubicBezTo>
                        <a:pt x="73555" y="1417112"/>
                        <a:pt x="39913" y="1393904"/>
                        <a:pt x="39913" y="1393904"/>
                      </a:cubicBezTo>
                      <a:cubicBezTo>
                        <a:pt x="47516" y="1386422"/>
                        <a:pt x="47769" y="1380905"/>
                        <a:pt x="44031" y="1377164"/>
                      </a:cubicBezTo>
                      <a:cubicBezTo>
                        <a:pt x="40293" y="1373359"/>
                        <a:pt x="37633" y="1367779"/>
                        <a:pt x="37633" y="1354590"/>
                      </a:cubicBezTo>
                      <a:cubicBezTo>
                        <a:pt x="37633" y="1341210"/>
                        <a:pt x="34718" y="1333411"/>
                        <a:pt x="29840" y="1333411"/>
                      </a:cubicBezTo>
                      <a:cubicBezTo>
                        <a:pt x="24962" y="1333411"/>
                        <a:pt x="0" y="1324470"/>
                        <a:pt x="0" y="1314007"/>
                      </a:cubicBezTo>
                      <a:cubicBezTo>
                        <a:pt x="0" y="1303608"/>
                        <a:pt x="10453" y="1305384"/>
                        <a:pt x="13875" y="1292955"/>
                      </a:cubicBezTo>
                      <a:cubicBezTo>
                        <a:pt x="17359" y="1280463"/>
                        <a:pt x="13875" y="1275200"/>
                        <a:pt x="13875" y="1250914"/>
                      </a:cubicBezTo>
                      <a:cubicBezTo>
                        <a:pt x="13875" y="1226565"/>
                        <a:pt x="2661" y="1245968"/>
                        <a:pt x="25469" y="1223077"/>
                      </a:cubicBezTo>
                      <a:cubicBezTo>
                        <a:pt x="48340" y="1200250"/>
                        <a:pt x="34718" y="1201011"/>
                        <a:pt x="53788" y="1181988"/>
                      </a:cubicBezTo>
                      <a:cubicBezTo>
                        <a:pt x="72858" y="1162838"/>
                        <a:pt x="72858" y="1123524"/>
                        <a:pt x="72858" y="1104437"/>
                      </a:cubicBezTo>
                      <a:cubicBezTo>
                        <a:pt x="72858" y="1085287"/>
                        <a:pt x="76342" y="1081229"/>
                        <a:pt x="78686" y="1057514"/>
                      </a:cubicBezTo>
                      <a:cubicBezTo>
                        <a:pt x="80967" y="1033735"/>
                        <a:pt x="80397" y="1014649"/>
                        <a:pt x="71084" y="1005391"/>
                      </a:cubicBezTo>
                      <a:cubicBezTo>
                        <a:pt x="61897" y="996069"/>
                        <a:pt x="44538" y="996069"/>
                        <a:pt x="49163" y="974700"/>
                      </a:cubicBezTo>
                      <a:cubicBezTo>
                        <a:pt x="53725" y="953331"/>
                        <a:pt x="61264" y="938239"/>
                        <a:pt x="52014" y="928918"/>
                      </a:cubicBezTo>
                      <a:cubicBezTo>
                        <a:pt x="42764" y="919660"/>
                        <a:pt x="34085" y="912685"/>
                        <a:pt x="30600" y="899940"/>
                      </a:cubicBezTo>
                      <a:cubicBezTo>
                        <a:pt x="27116" y="887258"/>
                        <a:pt x="14445" y="880283"/>
                        <a:pt x="14445" y="880283"/>
                      </a:cubicBezTo>
                      <a:lnTo>
                        <a:pt x="12481" y="776607"/>
                      </a:lnTo>
                      <a:cubicBezTo>
                        <a:pt x="36746" y="767032"/>
                        <a:pt x="33261" y="767920"/>
                        <a:pt x="59236" y="756570"/>
                      </a:cubicBezTo>
                      <a:cubicBezTo>
                        <a:pt x="85338" y="745346"/>
                        <a:pt x="291811" y="701910"/>
                        <a:pt x="357826" y="648012"/>
                      </a:cubicBezTo>
                      <a:cubicBezTo>
                        <a:pt x="423778" y="594176"/>
                        <a:pt x="492391" y="568115"/>
                        <a:pt x="594835" y="411809"/>
                      </a:cubicBezTo>
                      <a:cubicBezTo>
                        <a:pt x="594835" y="411809"/>
                        <a:pt x="613081" y="414409"/>
                        <a:pt x="621697" y="395259"/>
                      </a:cubicBezTo>
                      <a:cubicBezTo>
                        <a:pt x="630440" y="376236"/>
                        <a:pt x="640387" y="339268"/>
                        <a:pt x="652108" y="327537"/>
                      </a:cubicBezTo>
                      <a:cubicBezTo>
                        <a:pt x="663828" y="315806"/>
                        <a:pt x="660787" y="307563"/>
                        <a:pt x="667756" y="278902"/>
                      </a:cubicBezTo>
                      <a:cubicBezTo>
                        <a:pt x="674725" y="250177"/>
                        <a:pt x="675612" y="250177"/>
                        <a:pt x="696456" y="244089"/>
                      </a:cubicBezTo>
                      <a:cubicBezTo>
                        <a:pt x="717236" y="237939"/>
                        <a:pt x="702474" y="184991"/>
                        <a:pt x="696456" y="178904"/>
                      </a:cubicBezTo>
                      <a:cubicBezTo>
                        <a:pt x="690310" y="172817"/>
                        <a:pt x="717236" y="167617"/>
                        <a:pt x="712865" y="150243"/>
                      </a:cubicBezTo>
                      <a:cubicBezTo>
                        <a:pt x="708493" y="132868"/>
                        <a:pt x="691577" y="127161"/>
                        <a:pt x="677259" y="112894"/>
                      </a:cubicBezTo>
                      <a:cubicBezTo>
                        <a:pt x="662941" y="98563"/>
                        <a:pt x="653882" y="89369"/>
                        <a:pt x="646026" y="72058"/>
                      </a:cubicBezTo>
                      <a:cubicBezTo>
                        <a:pt x="638233" y="54684"/>
                        <a:pt x="620050" y="52084"/>
                        <a:pt x="613081" y="45172"/>
                      </a:cubicBezTo>
                      <a:cubicBezTo>
                        <a:pt x="606176" y="38197"/>
                        <a:pt x="593061" y="21774"/>
                        <a:pt x="606999" y="21774"/>
                      </a:cubicBezTo>
                      <a:cubicBezTo>
                        <a:pt x="620811" y="21774"/>
                        <a:pt x="618213" y="12199"/>
                        <a:pt x="644378" y="21774"/>
                      </a:cubicBezTo>
                      <a:cubicBezTo>
                        <a:pt x="670290" y="31349"/>
                        <a:pt x="670164" y="31475"/>
                        <a:pt x="684102" y="17462"/>
                      </a:cubicBezTo>
                      <a:cubicBezTo>
                        <a:pt x="698040" y="3448"/>
                        <a:pt x="707670" y="-5176"/>
                        <a:pt x="724965" y="3448"/>
                      </a:cubicBezTo>
                      <a:cubicBezTo>
                        <a:pt x="742324" y="12135"/>
                        <a:pt x="794022" y="47328"/>
                        <a:pt x="797886" y="43397"/>
                      </a:cubicBezTo>
                      <a:cubicBezTo>
                        <a:pt x="801814" y="39529"/>
                        <a:pt x="813915" y="27354"/>
                        <a:pt x="818730" y="44221"/>
                      </a:cubicBezTo>
                      <a:cubicBezTo>
                        <a:pt x="823482" y="61151"/>
                        <a:pt x="841221" y="86832"/>
                        <a:pt x="894249" y="106743"/>
                      </a:cubicBezTo>
                      <a:cubicBezTo>
                        <a:pt x="894249" y="106743"/>
                        <a:pt x="917690" y="117142"/>
                        <a:pt x="921998" y="132868"/>
                      </a:cubicBezTo>
                      <a:cubicBezTo>
                        <a:pt x="926306" y="148467"/>
                        <a:pt x="941954" y="156330"/>
                        <a:pt x="946326" y="179728"/>
                      </a:cubicBezTo>
                      <a:cubicBezTo>
                        <a:pt x="950634" y="203253"/>
                        <a:pt x="962798" y="243138"/>
                        <a:pt x="974075" y="254489"/>
                      </a:cubicBezTo>
                      <a:cubicBezTo>
                        <a:pt x="985289" y="265776"/>
                        <a:pt x="1014812" y="259625"/>
                        <a:pt x="1023492" y="259625"/>
                      </a:cubicBezTo>
                      <a:cubicBezTo>
                        <a:pt x="1032235" y="259625"/>
                        <a:pt x="1029130" y="273131"/>
                        <a:pt x="1047820" y="291837"/>
                      </a:cubicBezTo>
                      <a:cubicBezTo>
                        <a:pt x="1066509" y="310543"/>
                        <a:pt x="1077343" y="327030"/>
                        <a:pt x="1088620" y="318723"/>
                      </a:cubicBezTo>
                      <a:cubicBezTo>
                        <a:pt x="1099897" y="310543"/>
                        <a:pt x="1102495" y="310924"/>
                        <a:pt x="1111111" y="319611"/>
                      </a:cubicBezTo>
                      <a:cubicBezTo>
                        <a:pt x="1119854" y="328298"/>
                        <a:pt x="1133728" y="326523"/>
                        <a:pt x="1139810" y="340473"/>
                      </a:cubicBezTo>
                      <a:cubicBezTo>
                        <a:pt x="1145829" y="354360"/>
                        <a:pt x="1152798" y="379533"/>
                        <a:pt x="1164962" y="391708"/>
                      </a:cubicBezTo>
                      <a:cubicBezTo>
                        <a:pt x="1177063" y="403946"/>
                        <a:pt x="1171931" y="412570"/>
                        <a:pt x="1171931" y="429944"/>
                      </a:cubicBezTo>
                      <a:cubicBezTo>
                        <a:pt x="1171931" y="447319"/>
                        <a:pt x="1189290" y="464630"/>
                        <a:pt x="1195753" y="471161"/>
                      </a:cubicBezTo>
                      <a:cubicBezTo>
                        <a:pt x="1202278" y="477692"/>
                        <a:pt x="1220524" y="464630"/>
                        <a:pt x="1233512" y="464630"/>
                      </a:cubicBezTo>
                      <a:cubicBezTo>
                        <a:pt x="1246499" y="464630"/>
                        <a:pt x="1262211" y="484667"/>
                        <a:pt x="1262211" y="507241"/>
                      </a:cubicBezTo>
                      <a:cubicBezTo>
                        <a:pt x="1262211" y="529815"/>
                        <a:pt x="1255242" y="510729"/>
                        <a:pt x="1262211" y="538502"/>
                      </a:cubicBezTo>
                      <a:cubicBezTo>
                        <a:pt x="1269117" y="566339"/>
                        <a:pt x="1251758" y="560252"/>
                        <a:pt x="1262211" y="587138"/>
                      </a:cubicBezTo>
                      <a:cubicBezTo>
                        <a:pt x="1272602" y="614087"/>
                        <a:pt x="1301238" y="611487"/>
                        <a:pt x="1306433" y="630574"/>
                      </a:cubicBezTo>
                      <a:cubicBezTo>
                        <a:pt x="1311628" y="649724"/>
                        <a:pt x="1332028" y="640593"/>
                        <a:pt x="1345522" y="627086"/>
                      </a:cubicBezTo>
                      <a:cubicBezTo>
                        <a:pt x="1358890" y="613643"/>
                        <a:pt x="1364592" y="626262"/>
                        <a:pt x="1378340" y="640149"/>
                      </a:cubicBezTo>
                      <a:cubicBezTo>
                        <a:pt x="1392278" y="654099"/>
                        <a:pt x="1388414" y="618019"/>
                        <a:pt x="1404505" y="634061"/>
                      </a:cubicBezTo>
                      <a:cubicBezTo>
                        <a:pt x="1420534" y="650104"/>
                        <a:pt x="1466973" y="658347"/>
                        <a:pt x="1466973" y="658347"/>
                      </a:cubicBezTo>
                      <a:cubicBezTo>
                        <a:pt x="1466973" y="658347"/>
                        <a:pt x="1468240" y="635393"/>
                        <a:pt x="1479074" y="646236"/>
                      </a:cubicBezTo>
                      <a:cubicBezTo>
                        <a:pt x="1489971" y="657079"/>
                        <a:pt x="1499537" y="648392"/>
                        <a:pt x="1504289" y="643636"/>
                      </a:cubicBezTo>
                      <a:cubicBezTo>
                        <a:pt x="1509104" y="638817"/>
                        <a:pt x="1526019" y="657586"/>
                        <a:pt x="1526019" y="657586"/>
                      </a:cubicBezTo>
                      <a:cubicBezTo>
                        <a:pt x="1526019" y="657586"/>
                        <a:pt x="1534572" y="647187"/>
                        <a:pt x="1538944" y="634125"/>
                      </a:cubicBezTo>
                      <a:cubicBezTo>
                        <a:pt x="1543379" y="621062"/>
                        <a:pt x="1547623" y="619414"/>
                        <a:pt x="1571128" y="619414"/>
                      </a:cubicBezTo>
                      <a:cubicBezTo>
                        <a:pt x="1594569" y="619414"/>
                        <a:pt x="1607493" y="603624"/>
                        <a:pt x="1613639" y="583714"/>
                      </a:cubicBezTo>
                      <a:cubicBezTo>
                        <a:pt x="1619721" y="563803"/>
                        <a:pt x="1630998" y="574963"/>
                        <a:pt x="1638284" y="582382"/>
                      </a:cubicBezTo>
                      <a:cubicBezTo>
                        <a:pt x="1645696" y="589738"/>
                        <a:pt x="1653109" y="570207"/>
                        <a:pt x="1669961" y="587138"/>
                      </a:cubicBezTo>
                      <a:cubicBezTo>
                        <a:pt x="1686876" y="604068"/>
                        <a:pt x="1695176" y="621950"/>
                        <a:pt x="1703032" y="614087"/>
                      </a:cubicBezTo>
                      <a:cubicBezTo>
                        <a:pt x="1710824" y="606288"/>
                        <a:pt x="1720391" y="601976"/>
                        <a:pt x="1720391" y="620175"/>
                      </a:cubicBezTo>
                      <a:cubicBezTo>
                        <a:pt x="1720391" y="638373"/>
                        <a:pt x="1702145" y="649660"/>
                        <a:pt x="1755109" y="638373"/>
                      </a:cubicBezTo>
                      <a:cubicBezTo>
                        <a:pt x="1755109" y="638373"/>
                        <a:pt x="1777600" y="614087"/>
                        <a:pt x="1794135" y="606224"/>
                      </a:cubicBezTo>
                      <a:cubicBezTo>
                        <a:pt x="1810671" y="598425"/>
                        <a:pt x="1823215" y="613643"/>
                        <a:pt x="1828854" y="608063"/>
                      </a:cubicBezTo>
                      <a:cubicBezTo>
                        <a:pt x="1834492" y="602420"/>
                        <a:pt x="1839244" y="584601"/>
                        <a:pt x="1839244" y="584601"/>
                      </a:cubicBezTo>
                      <a:cubicBezTo>
                        <a:pt x="1839244" y="584601"/>
                        <a:pt x="1938204" y="636725"/>
                        <a:pt x="1938204" y="642748"/>
                      </a:cubicBezTo>
                      <a:cubicBezTo>
                        <a:pt x="1938204" y="648836"/>
                        <a:pt x="1928701" y="671473"/>
                        <a:pt x="1945173" y="671473"/>
                      </a:cubicBezTo>
                      <a:cubicBezTo>
                        <a:pt x="1961645" y="671473"/>
                        <a:pt x="1974252" y="658791"/>
                        <a:pt x="1979891" y="664498"/>
                      </a:cubicBezTo>
                      <a:cubicBezTo>
                        <a:pt x="1985466" y="670142"/>
                        <a:pt x="1972035" y="683585"/>
                        <a:pt x="1992815" y="683585"/>
                      </a:cubicBezTo>
                      <a:cubicBezTo>
                        <a:pt x="2013659" y="683585"/>
                        <a:pt x="2012835" y="682760"/>
                        <a:pt x="2019361" y="689291"/>
                      </a:cubicBezTo>
                      <a:cubicBezTo>
                        <a:pt x="2025886" y="695823"/>
                        <a:pt x="2034122" y="677941"/>
                        <a:pt x="2038874" y="695823"/>
                      </a:cubicBezTo>
                      <a:cubicBezTo>
                        <a:pt x="2043689" y="713577"/>
                        <a:pt x="2054459" y="710534"/>
                        <a:pt x="2064026" y="710534"/>
                      </a:cubicBezTo>
                      <a:cubicBezTo>
                        <a:pt x="2073529" y="710534"/>
                        <a:pt x="2080498" y="727020"/>
                        <a:pt x="2080498" y="727020"/>
                      </a:cubicBezTo>
                      <a:cubicBezTo>
                        <a:pt x="2080498" y="727020"/>
                        <a:pt x="1991992" y="848704"/>
                        <a:pt x="1991992" y="858152"/>
                      </a:cubicBezTo>
                      <a:cubicBezTo>
                        <a:pt x="1991992" y="867727"/>
                        <a:pt x="1969501" y="927650"/>
                        <a:pt x="1951191" y="945912"/>
                      </a:cubicBezTo>
                      <a:cubicBezTo>
                        <a:pt x="1933009" y="964111"/>
                        <a:pt x="1901775" y="1007547"/>
                        <a:pt x="1905259" y="1011034"/>
                      </a:cubicBezTo>
                      <a:cubicBezTo>
                        <a:pt x="1908744" y="1014522"/>
                        <a:pt x="1968614" y="1037096"/>
                        <a:pt x="1968614" y="1037096"/>
                      </a:cubicBezTo>
                      <a:cubicBezTo>
                        <a:pt x="1968614" y="1037096"/>
                        <a:pt x="1983375" y="1029296"/>
                        <a:pt x="1991231" y="1029296"/>
                      </a:cubicBezTo>
                      <a:cubicBezTo>
                        <a:pt x="1999024" y="1029296"/>
                        <a:pt x="2036276" y="1045783"/>
                        <a:pt x="2036276" y="1045783"/>
                      </a:cubicBezTo>
                      <a:cubicBezTo>
                        <a:pt x="2036276" y="1045783"/>
                        <a:pt x="2039824" y="1073556"/>
                        <a:pt x="2046730" y="1073556"/>
                      </a:cubicBezTo>
                      <a:cubicBezTo>
                        <a:pt x="2053636" y="1073556"/>
                        <a:pt x="2066243" y="1086112"/>
                        <a:pt x="2066243" y="1086112"/>
                      </a:cubicBezTo>
                      <a:cubicBezTo>
                        <a:pt x="2066243" y="1086112"/>
                        <a:pt x="2071881" y="1091819"/>
                        <a:pt x="2080561" y="1100379"/>
                      </a:cubicBezTo>
                      <a:cubicBezTo>
                        <a:pt x="2089304" y="1109256"/>
                        <a:pt x="2105840" y="1111856"/>
                        <a:pt x="2105840" y="1123967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6" name="Forma libre 352">
                  <a:extLst>
                    <a:ext uri="{FF2B5EF4-FFF2-40B4-BE49-F238E27FC236}">
                      <a16:creationId xmlns:a16="http://schemas.microsoft.com/office/drawing/2014/main" id="{0550CD22-1192-8319-9DCB-37CB952C5FC6}"/>
                    </a:ext>
                  </a:extLst>
                </p:cNvPr>
                <p:cNvSpPr/>
                <p:nvPr/>
              </p:nvSpPr>
              <p:spPr>
                <a:xfrm>
                  <a:off x="6935011" y="5714517"/>
                  <a:ext cx="357838" cy="482120"/>
                </a:xfrm>
                <a:custGeom>
                  <a:avLst/>
                  <a:gdLst>
                    <a:gd name="connsiteX0" fmla="*/ 357319 w 357838"/>
                    <a:gd name="connsiteY0" fmla="*/ 193225 h 482120"/>
                    <a:gd name="connsiteX1" fmla="*/ 332611 w 357838"/>
                    <a:gd name="connsiteY1" fmla="*/ 227529 h 482120"/>
                    <a:gd name="connsiteX2" fmla="*/ 322158 w 357838"/>
                    <a:gd name="connsiteY2" fmla="*/ 251498 h 482120"/>
                    <a:gd name="connsiteX3" fmla="*/ 316139 w 357838"/>
                    <a:gd name="connsiteY3" fmla="*/ 250103 h 482120"/>
                    <a:gd name="connsiteX4" fmla="*/ 312274 w 357838"/>
                    <a:gd name="connsiteY4" fmla="*/ 224422 h 482120"/>
                    <a:gd name="connsiteX5" fmla="*/ 301441 w 357838"/>
                    <a:gd name="connsiteY5" fmla="*/ 213579 h 482120"/>
                    <a:gd name="connsiteX6" fmla="*/ 273691 w 357838"/>
                    <a:gd name="connsiteY6" fmla="*/ 209267 h 482120"/>
                    <a:gd name="connsiteX7" fmla="*/ 250250 w 357838"/>
                    <a:gd name="connsiteY7" fmla="*/ 225817 h 482120"/>
                    <a:gd name="connsiteX8" fmla="*/ 245942 w 357838"/>
                    <a:gd name="connsiteY8" fmla="*/ 240592 h 482120"/>
                    <a:gd name="connsiteX9" fmla="*/ 250250 w 357838"/>
                    <a:gd name="connsiteY9" fmla="*/ 285740 h 482120"/>
                    <a:gd name="connsiteX10" fmla="*/ 232004 w 357838"/>
                    <a:gd name="connsiteY10" fmla="*/ 313513 h 482120"/>
                    <a:gd name="connsiteX11" fmla="*/ 200770 w 357838"/>
                    <a:gd name="connsiteY11" fmla="*/ 330063 h 482120"/>
                    <a:gd name="connsiteX12" fmla="*/ 173401 w 357838"/>
                    <a:gd name="connsiteY12" fmla="*/ 336214 h 482120"/>
                    <a:gd name="connsiteX13" fmla="*/ 162568 w 357838"/>
                    <a:gd name="connsiteY13" fmla="*/ 358725 h 482120"/>
                    <a:gd name="connsiteX14" fmla="*/ 146856 w 357838"/>
                    <a:gd name="connsiteY14" fmla="*/ 400449 h 482120"/>
                    <a:gd name="connsiteX15" fmla="*/ 127849 w 357838"/>
                    <a:gd name="connsiteY15" fmla="*/ 433549 h 482120"/>
                    <a:gd name="connsiteX16" fmla="*/ 85275 w 357838"/>
                    <a:gd name="connsiteY16" fmla="*/ 457898 h 482120"/>
                    <a:gd name="connsiteX17" fmla="*/ 59110 w 357838"/>
                    <a:gd name="connsiteY17" fmla="*/ 482121 h 482120"/>
                    <a:gd name="connsiteX18" fmla="*/ 35795 w 357838"/>
                    <a:gd name="connsiteY18" fmla="*/ 463985 h 482120"/>
                    <a:gd name="connsiteX19" fmla="*/ 25405 w 357838"/>
                    <a:gd name="connsiteY19" fmla="*/ 417886 h 482120"/>
                    <a:gd name="connsiteX20" fmla="*/ 0 w 357838"/>
                    <a:gd name="connsiteY20" fmla="*/ 346106 h 482120"/>
                    <a:gd name="connsiteX21" fmla="*/ 63 w 357838"/>
                    <a:gd name="connsiteY21" fmla="*/ 346043 h 482120"/>
                    <a:gd name="connsiteX22" fmla="*/ 29777 w 357838"/>
                    <a:gd name="connsiteY22" fmla="*/ 273755 h 482120"/>
                    <a:gd name="connsiteX23" fmla="*/ 9883 w 357838"/>
                    <a:gd name="connsiteY23" fmla="*/ 261580 h 482120"/>
                    <a:gd name="connsiteX24" fmla="*/ 9883 w 357838"/>
                    <a:gd name="connsiteY24" fmla="*/ 234631 h 482120"/>
                    <a:gd name="connsiteX25" fmla="*/ 16789 w 357838"/>
                    <a:gd name="connsiteY25" fmla="*/ 198170 h 482120"/>
                    <a:gd name="connsiteX26" fmla="*/ 38456 w 357838"/>
                    <a:gd name="connsiteY26" fmla="*/ 172109 h 482120"/>
                    <a:gd name="connsiteX27" fmla="*/ 43081 w 357838"/>
                    <a:gd name="connsiteY27" fmla="*/ 150232 h 482120"/>
                    <a:gd name="connsiteX28" fmla="*/ 105232 w 357838"/>
                    <a:gd name="connsiteY28" fmla="*/ 126073 h 482120"/>
                    <a:gd name="connsiteX29" fmla="*/ 120944 w 357838"/>
                    <a:gd name="connsiteY29" fmla="*/ 115610 h 482120"/>
                    <a:gd name="connsiteX30" fmla="*/ 134882 w 357838"/>
                    <a:gd name="connsiteY30" fmla="*/ 86188 h 482120"/>
                    <a:gd name="connsiteX31" fmla="*/ 150404 w 357838"/>
                    <a:gd name="connsiteY31" fmla="*/ 79277 h 482120"/>
                    <a:gd name="connsiteX32" fmla="*/ 163455 w 357838"/>
                    <a:gd name="connsiteY32" fmla="*/ 43640 h 482120"/>
                    <a:gd name="connsiteX33" fmla="*/ 163455 w 357838"/>
                    <a:gd name="connsiteY33" fmla="*/ 21827 h 482120"/>
                    <a:gd name="connsiteX34" fmla="*/ 172134 w 357838"/>
                    <a:gd name="connsiteY34" fmla="*/ 6228 h 482120"/>
                    <a:gd name="connsiteX35" fmla="*/ 173275 w 357838"/>
                    <a:gd name="connsiteY35" fmla="*/ 965 h 482120"/>
                    <a:gd name="connsiteX36" fmla="*/ 195575 w 357838"/>
                    <a:gd name="connsiteY36" fmla="*/ 13267 h 482120"/>
                    <a:gd name="connsiteX37" fmla="*/ 220790 w 357838"/>
                    <a:gd name="connsiteY37" fmla="*/ 965 h 482120"/>
                    <a:gd name="connsiteX38" fmla="*/ 256396 w 357838"/>
                    <a:gd name="connsiteY38" fmla="*/ 13267 h 482120"/>
                    <a:gd name="connsiteX39" fmla="*/ 278823 w 357838"/>
                    <a:gd name="connsiteY39" fmla="*/ 27154 h 482120"/>
                    <a:gd name="connsiteX40" fmla="*/ 285792 w 357838"/>
                    <a:gd name="connsiteY40" fmla="*/ 55751 h 482120"/>
                    <a:gd name="connsiteX41" fmla="*/ 301504 w 357838"/>
                    <a:gd name="connsiteY41" fmla="*/ 96651 h 482120"/>
                    <a:gd name="connsiteX42" fmla="*/ 294535 w 357838"/>
                    <a:gd name="connsiteY42" fmla="*/ 126137 h 482120"/>
                    <a:gd name="connsiteX43" fmla="*/ 302961 w 357838"/>
                    <a:gd name="connsiteY43" fmla="*/ 146111 h 482120"/>
                    <a:gd name="connsiteX44" fmla="*/ 329697 w 357838"/>
                    <a:gd name="connsiteY44" fmla="*/ 163105 h 482120"/>
                    <a:gd name="connsiteX45" fmla="*/ 354405 w 357838"/>
                    <a:gd name="connsiteY45" fmla="*/ 185171 h 482120"/>
                    <a:gd name="connsiteX46" fmla="*/ 357319 w 357838"/>
                    <a:gd name="connsiteY46" fmla="*/ 193225 h 482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357838" h="482120">
                      <a:moveTo>
                        <a:pt x="357319" y="193225"/>
                      </a:moveTo>
                      <a:cubicBezTo>
                        <a:pt x="362071" y="197980"/>
                        <a:pt x="332611" y="206731"/>
                        <a:pt x="332611" y="227529"/>
                      </a:cubicBezTo>
                      <a:cubicBezTo>
                        <a:pt x="332611" y="248328"/>
                        <a:pt x="322158" y="251498"/>
                        <a:pt x="322158" y="251498"/>
                      </a:cubicBezTo>
                      <a:cubicBezTo>
                        <a:pt x="320320" y="251055"/>
                        <a:pt x="318293" y="250547"/>
                        <a:pt x="316139" y="250103"/>
                      </a:cubicBezTo>
                      <a:cubicBezTo>
                        <a:pt x="290100" y="244016"/>
                        <a:pt x="316139" y="237929"/>
                        <a:pt x="312274" y="224422"/>
                      </a:cubicBezTo>
                      <a:cubicBezTo>
                        <a:pt x="308410" y="211043"/>
                        <a:pt x="307523" y="219603"/>
                        <a:pt x="301441" y="213579"/>
                      </a:cubicBezTo>
                      <a:cubicBezTo>
                        <a:pt x="295295" y="207555"/>
                        <a:pt x="297069" y="209267"/>
                        <a:pt x="273691" y="209267"/>
                      </a:cubicBezTo>
                      <a:cubicBezTo>
                        <a:pt x="250250" y="209267"/>
                        <a:pt x="264568" y="211486"/>
                        <a:pt x="250250" y="225817"/>
                      </a:cubicBezTo>
                      <a:cubicBezTo>
                        <a:pt x="235869" y="240148"/>
                        <a:pt x="245942" y="240592"/>
                        <a:pt x="245942" y="240592"/>
                      </a:cubicBezTo>
                      <a:cubicBezTo>
                        <a:pt x="245942" y="240592"/>
                        <a:pt x="250250" y="244079"/>
                        <a:pt x="250250" y="285740"/>
                      </a:cubicBezTo>
                      <a:cubicBezTo>
                        <a:pt x="250250" y="327464"/>
                        <a:pt x="243281" y="292715"/>
                        <a:pt x="232004" y="313513"/>
                      </a:cubicBezTo>
                      <a:cubicBezTo>
                        <a:pt x="220664" y="334439"/>
                        <a:pt x="221551" y="323976"/>
                        <a:pt x="200770" y="330063"/>
                      </a:cubicBezTo>
                      <a:cubicBezTo>
                        <a:pt x="179927" y="336214"/>
                        <a:pt x="194688" y="330063"/>
                        <a:pt x="173401" y="336214"/>
                      </a:cubicBezTo>
                      <a:cubicBezTo>
                        <a:pt x="152178" y="342301"/>
                        <a:pt x="162568" y="350101"/>
                        <a:pt x="162568" y="358725"/>
                      </a:cubicBezTo>
                      <a:cubicBezTo>
                        <a:pt x="162568" y="367475"/>
                        <a:pt x="160794" y="378699"/>
                        <a:pt x="146856" y="400449"/>
                      </a:cubicBezTo>
                      <a:cubicBezTo>
                        <a:pt x="132981" y="422135"/>
                        <a:pt x="137796" y="423530"/>
                        <a:pt x="127849" y="433549"/>
                      </a:cubicBezTo>
                      <a:cubicBezTo>
                        <a:pt x="117839" y="443504"/>
                        <a:pt x="94778" y="457898"/>
                        <a:pt x="85275" y="457898"/>
                      </a:cubicBezTo>
                      <a:cubicBezTo>
                        <a:pt x="75772" y="457898"/>
                        <a:pt x="59110" y="482121"/>
                        <a:pt x="59110" y="482121"/>
                      </a:cubicBezTo>
                      <a:cubicBezTo>
                        <a:pt x="47389" y="475209"/>
                        <a:pt x="38583" y="468931"/>
                        <a:pt x="35795" y="463985"/>
                      </a:cubicBezTo>
                      <a:cubicBezTo>
                        <a:pt x="26292" y="446611"/>
                        <a:pt x="25405" y="456122"/>
                        <a:pt x="25405" y="417886"/>
                      </a:cubicBezTo>
                      <a:cubicBezTo>
                        <a:pt x="25405" y="394488"/>
                        <a:pt x="19260" y="365193"/>
                        <a:pt x="0" y="346106"/>
                      </a:cubicBezTo>
                      <a:lnTo>
                        <a:pt x="63" y="346043"/>
                      </a:lnTo>
                      <a:cubicBezTo>
                        <a:pt x="63" y="346043"/>
                        <a:pt x="29777" y="277243"/>
                        <a:pt x="29777" y="273755"/>
                      </a:cubicBezTo>
                      <a:cubicBezTo>
                        <a:pt x="29777" y="270268"/>
                        <a:pt x="25405" y="269380"/>
                        <a:pt x="9883" y="261580"/>
                      </a:cubicBezTo>
                      <a:cubicBezTo>
                        <a:pt x="-5829" y="253781"/>
                        <a:pt x="9883" y="253781"/>
                        <a:pt x="9883" y="234631"/>
                      </a:cubicBezTo>
                      <a:cubicBezTo>
                        <a:pt x="9883" y="215545"/>
                        <a:pt x="6842" y="216876"/>
                        <a:pt x="16789" y="198170"/>
                      </a:cubicBezTo>
                      <a:cubicBezTo>
                        <a:pt x="26672" y="179464"/>
                        <a:pt x="25405" y="198170"/>
                        <a:pt x="38456" y="172109"/>
                      </a:cubicBezTo>
                      <a:cubicBezTo>
                        <a:pt x="49923" y="149281"/>
                        <a:pt x="44538" y="149789"/>
                        <a:pt x="43081" y="150232"/>
                      </a:cubicBezTo>
                      <a:cubicBezTo>
                        <a:pt x="47516" y="147569"/>
                        <a:pt x="92878" y="121191"/>
                        <a:pt x="105232" y="126073"/>
                      </a:cubicBezTo>
                      <a:cubicBezTo>
                        <a:pt x="118283" y="131336"/>
                        <a:pt x="120944" y="131336"/>
                        <a:pt x="120944" y="115610"/>
                      </a:cubicBezTo>
                      <a:cubicBezTo>
                        <a:pt x="120944" y="100075"/>
                        <a:pt x="120437" y="100519"/>
                        <a:pt x="134882" y="86188"/>
                      </a:cubicBezTo>
                      <a:cubicBezTo>
                        <a:pt x="149137" y="71794"/>
                        <a:pt x="141787" y="79277"/>
                        <a:pt x="150404" y="79277"/>
                      </a:cubicBezTo>
                      <a:cubicBezTo>
                        <a:pt x="159210" y="79277"/>
                        <a:pt x="158260" y="60064"/>
                        <a:pt x="163455" y="43640"/>
                      </a:cubicBezTo>
                      <a:cubicBezTo>
                        <a:pt x="168713" y="27154"/>
                        <a:pt x="163455" y="21827"/>
                        <a:pt x="163455" y="21827"/>
                      </a:cubicBezTo>
                      <a:cubicBezTo>
                        <a:pt x="163455" y="21827"/>
                        <a:pt x="168713" y="9716"/>
                        <a:pt x="172134" y="6228"/>
                      </a:cubicBezTo>
                      <a:cubicBezTo>
                        <a:pt x="173338" y="5023"/>
                        <a:pt x="173718" y="3501"/>
                        <a:pt x="173275" y="965"/>
                      </a:cubicBezTo>
                      <a:cubicBezTo>
                        <a:pt x="173275" y="965"/>
                        <a:pt x="181637" y="13267"/>
                        <a:pt x="195575" y="13267"/>
                      </a:cubicBezTo>
                      <a:cubicBezTo>
                        <a:pt x="209450" y="13267"/>
                        <a:pt x="201657" y="-4234"/>
                        <a:pt x="220790" y="965"/>
                      </a:cubicBezTo>
                      <a:cubicBezTo>
                        <a:pt x="239924" y="6228"/>
                        <a:pt x="245119" y="1916"/>
                        <a:pt x="256396" y="13267"/>
                      </a:cubicBezTo>
                      <a:cubicBezTo>
                        <a:pt x="267609" y="24490"/>
                        <a:pt x="271918" y="9779"/>
                        <a:pt x="278823" y="27154"/>
                      </a:cubicBezTo>
                      <a:cubicBezTo>
                        <a:pt x="285792" y="44528"/>
                        <a:pt x="271030" y="24490"/>
                        <a:pt x="285792" y="55751"/>
                      </a:cubicBezTo>
                      <a:cubicBezTo>
                        <a:pt x="300617" y="87013"/>
                        <a:pt x="305749" y="83525"/>
                        <a:pt x="301504" y="96651"/>
                      </a:cubicBezTo>
                      <a:cubicBezTo>
                        <a:pt x="297133" y="109650"/>
                        <a:pt x="294535" y="115610"/>
                        <a:pt x="294535" y="126137"/>
                      </a:cubicBezTo>
                      <a:cubicBezTo>
                        <a:pt x="294535" y="136599"/>
                        <a:pt x="281801" y="134951"/>
                        <a:pt x="302961" y="146111"/>
                      </a:cubicBezTo>
                      <a:cubicBezTo>
                        <a:pt x="323931" y="157398"/>
                        <a:pt x="314428" y="163105"/>
                        <a:pt x="329697" y="163105"/>
                      </a:cubicBezTo>
                      <a:cubicBezTo>
                        <a:pt x="344839" y="163105"/>
                        <a:pt x="354405" y="180035"/>
                        <a:pt x="354405" y="185171"/>
                      </a:cubicBezTo>
                      <a:cubicBezTo>
                        <a:pt x="354215" y="190244"/>
                        <a:pt x="352504" y="188469"/>
                        <a:pt x="357319" y="193225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7" name="Forma libre 353">
                  <a:extLst>
                    <a:ext uri="{FF2B5EF4-FFF2-40B4-BE49-F238E27FC236}">
                      <a16:creationId xmlns:a16="http://schemas.microsoft.com/office/drawing/2014/main" id="{8CC0D74C-6919-B4C5-8EAB-76E1D9CFD006}"/>
                    </a:ext>
                  </a:extLst>
                </p:cNvPr>
                <p:cNvSpPr/>
                <p:nvPr/>
              </p:nvSpPr>
              <p:spPr>
                <a:xfrm>
                  <a:off x="6013330" y="5334420"/>
                  <a:ext cx="1095109" cy="726076"/>
                </a:xfrm>
                <a:custGeom>
                  <a:avLst/>
                  <a:gdLst>
                    <a:gd name="connsiteX0" fmla="*/ 964635 w 1095109"/>
                    <a:gd name="connsiteY0" fmla="*/ 530203 h 726076"/>
                    <a:gd name="connsiteX1" fmla="*/ 960010 w 1095109"/>
                    <a:gd name="connsiteY1" fmla="*/ 552080 h 726076"/>
                    <a:gd name="connsiteX2" fmla="*/ 938343 w 1095109"/>
                    <a:gd name="connsiteY2" fmla="*/ 578141 h 726076"/>
                    <a:gd name="connsiteX3" fmla="*/ 931438 w 1095109"/>
                    <a:gd name="connsiteY3" fmla="*/ 614602 h 726076"/>
                    <a:gd name="connsiteX4" fmla="*/ 931438 w 1095109"/>
                    <a:gd name="connsiteY4" fmla="*/ 641551 h 726076"/>
                    <a:gd name="connsiteX5" fmla="*/ 951331 w 1095109"/>
                    <a:gd name="connsiteY5" fmla="*/ 653726 h 726076"/>
                    <a:gd name="connsiteX6" fmla="*/ 921618 w 1095109"/>
                    <a:gd name="connsiteY6" fmla="*/ 726013 h 726076"/>
                    <a:gd name="connsiteX7" fmla="*/ 921554 w 1095109"/>
                    <a:gd name="connsiteY7" fmla="*/ 726077 h 726076"/>
                    <a:gd name="connsiteX8" fmla="*/ 868020 w 1095109"/>
                    <a:gd name="connsiteY8" fmla="*/ 705849 h 726076"/>
                    <a:gd name="connsiteX9" fmla="*/ 824622 w 1095109"/>
                    <a:gd name="connsiteY9" fmla="*/ 679724 h 726076"/>
                    <a:gd name="connsiteX10" fmla="*/ 770771 w 1095109"/>
                    <a:gd name="connsiteY10" fmla="*/ 658038 h 726076"/>
                    <a:gd name="connsiteX11" fmla="*/ 707416 w 1095109"/>
                    <a:gd name="connsiteY11" fmla="*/ 592852 h 726076"/>
                    <a:gd name="connsiteX12" fmla="*/ 583368 w 1095109"/>
                    <a:gd name="connsiteY12" fmla="*/ 529442 h 726076"/>
                    <a:gd name="connsiteX13" fmla="*/ 446206 w 1095109"/>
                    <a:gd name="connsiteY13" fmla="*/ 450370 h 726076"/>
                    <a:gd name="connsiteX14" fmla="*/ 272614 w 1095109"/>
                    <a:gd name="connsiteY14" fmla="*/ 361850 h 726076"/>
                    <a:gd name="connsiteX15" fmla="*/ 169283 w 1095109"/>
                    <a:gd name="connsiteY15" fmla="*/ 313151 h 726076"/>
                    <a:gd name="connsiteX16" fmla="*/ 149390 w 1095109"/>
                    <a:gd name="connsiteY16" fmla="*/ 288864 h 726076"/>
                    <a:gd name="connsiteX17" fmla="*/ 65128 w 1095109"/>
                    <a:gd name="connsiteY17" fmla="*/ 233254 h 726076"/>
                    <a:gd name="connsiteX18" fmla="*/ 19577 w 1095109"/>
                    <a:gd name="connsiteY18" fmla="*/ 200661 h 726076"/>
                    <a:gd name="connsiteX19" fmla="*/ 0 w 1095109"/>
                    <a:gd name="connsiteY19" fmla="*/ 196730 h 726076"/>
                    <a:gd name="connsiteX20" fmla="*/ 7032 w 1095109"/>
                    <a:gd name="connsiteY20" fmla="*/ 169844 h 726076"/>
                    <a:gd name="connsiteX21" fmla="*/ 66079 w 1095109"/>
                    <a:gd name="connsiteY21" fmla="*/ 124696 h 726076"/>
                    <a:gd name="connsiteX22" fmla="*/ 81981 w 1095109"/>
                    <a:gd name="connsiteY22" fmla="*/ 105800 h 726076"/>
                    <a:gd name="connsiteX23" fmla="*/ 105992 w 1095109"/>
                    <a:gd name="connsiteY23" fmla="*/ 116009 h 726076"/>
                    <a:gd name="connsiteX24" fmla="*/ 139887 w 1095109"/>
                    <a:gd name="connsiteY24" fmla="*/ 122096 h 726076"/>
                    <a:gd name="connsiteX25" fmla="*/ 159843 w 1095109"/>
                    <a:gd name="connsiteY25" fmla="*/ 147207 h 726076"/>
                    <a:gd name="connsiteX26" fmla="*/ 192788 w 1095109"/>
                    <a:gd name="connsiteY26" fmla="*/ 196730 h 726076"/>
                    <a:gd name="connsiteX27" fmla="*/ 235235 w 1095109"/>
                    <a:gd name="connsiteY27" fmla="*/ 221016 h 726076"/>
                    <a:gd name="connsiteX28" fmla="*/ 252594 w 1095109"/>
                    <a:gd name="connsiteY28" fmla="*/ 245365 h 726076"/>
                    <a:gd name="connsiteX29" fmla="*/ 287313 w 1095109"/>
                    <a:gd name="connsiteY29" fmla="*/ 217592 h 726076"/>
                    <a:gd name="connsiteX30" fmla="*/ 355925 w 1095109"/>
                    <a:gd name="connsiteY30" fmla="*/ 204529 h 726076"/>
                    <a:gd name="connsiteX31" fmla="*/ 420167 w 1095109"/>
                    <a:gd name="connsiteY31" fmla="*/ 188930 h 726076"/>
                    <a:gd name="connsiteX32" fmla="*/ 464388 w 1095109"/>
                    <a:gd name="connsiteY32" fmla="*/ 196730 h 726076"/>
                    <a:gd name="connsiteX33" fmla="*/ 464388 w 1095109"/>
                    <a:gd name="connsiteY33" fmla="*/ 170731 h 726076"/>
                    <a:gd name="connsiteX34" fmla="*/ 490490 w 1095109"/>
                    <a:gd name="connsiteY34" fmla="*/ 173268 h 726076"/>
                    <a:gd name="connsiteX35" fmla="*/ 515642 w 1095109"/>
                    <a:gd name="connsiteY35" fmla="*/ 148031 h 726076"/>
                    <a:gd name="connsiteX36" fmla="*/ 540731 w 1095109"/>
                    <a:gd name="connsiteY36" fmla="*/ 78597 h 726076"/>
                    <a:gd name="connsiteX37" fmla="*/ 540731 w 1095109"/>
                    <a:gd name="connsiteY37" fmla="*/ 43024 h 726076"/>
                    <a:gd name="connsiteX38" fmla="*/ 563411 w 1095109"/>
                    <a:gd name="connsiteY38" fmla="*/ 33449 h 726076"/>
                    <a:gd name="connsiteX39" fmla="*/ 571774 w 1095109"/>
                    <a:gd name="connsiteY39" fmla="*/ 23810 h 726076"/>
                    <a:gd name="connsiteX40" fmla="*/ 571901 w 1095109"/>
                    <a:gd name="connsiteY40" fmla="*/ 23620 h 726076"/>
                    <a:gd name="connsiteX41" fmla="*/ 644315 w 1095109"/>
                    <a:gd name="connsiteY41" fmla="*/ 11699 h 726076"/>
                    <a:gd name="connsiteX42" fmla="*/ 664145 w 1095109"/>
                    <a:gd name="connsiteY42" fmla="*/ 10051 h 726076"/>
                    <a:gd name="connsiteX43" fmla="*/ 687523 w 1095109"/>
                    <a:gd name="connsiteY43" fmla="*/ 33449 h 726076"/>
                    <a:gd name="connsiteX44" fmla="*/ 715335 w 1095109"/>
                    <a:gd name="connsiteY44" fmla="*/ 61223 h 726076"/>
                    <a:gd name="connsiteX45" fmla="*/ 759494 w 1095109"/>
                    <a:gd name="connsiteY45" fmla="*/ 61223 h 726076"/>
                    <a:gd name="connsiteX46" fmla="*/ 788700 w 1095109"/>
                    <a:gd name="connsiteY46" fmla="*/ 67310 h 726076"/>
                    <a:gd name="connsiteX47" fmla="*/ 794212 w 1095109"/>
                    <a:gd name="connsiteY47" fmla="*/ 27678 h 726076"/>
                    <a:gd name="connsiteX48" fmla="*/ 811571 w 1095109"/>
                    <a:gd name="connsiteY48" fmla="*/ 41756 h 726076"/>
                    <a:gd name="connsiteX49" fmla="*/ 843185 w 1095109"/>
                    <a:gd name="connsiteY49" fmla="*/ 73397 h 726076"/>
                    <a:gd name="connsiteX50" fmla="*/ 829880 w 1095109"/>
                    <a:gd name="connsiteY50" fmla="*/ 97810 h 726076"/>
                    <a:gd name="connsiteX51" fmla="*/ 829880 w 1095109"/>
                    <a:gd name="connsiteY51" fmla="*/ 132495 h 726076"/>
                    <a:gd name="connsiteX52" fmla="*/ 872455 w 1095109"/>
                    <a:gd name="connsiteY52" fmla="*/ 132495 h 726076"/>
                    <a:gd name="connsiteX53" fmla="*/ 907173 w 1095109"/>
                    <a:gd name="connsiteY53" fmla="*/ 132495 h 726076"/>
                    <a:gd name="connsiteX54" fmla="*/ 936633 w 1095109"/>
                    <a:gd name="connsiteY54" fmla="*/ 112458 h 726076"/>
                    <a:gd name="connsiteX55" fmla="*/ 980094 w 1095109"/>
                    <a:gd name="connsiteY55" fmla="*/ 127232 h 726076"/>
                    <a:gd name="connsiteX56" fmla="*/ 1010504 w 1095109"/>
                    <a:gd name="connsiteY56" fmla="*/ 132495 h 726076"/>
                    <a:gd name="connsiteX57" fmla="*/ 1010504 w 1095109"/>
                    <a:gd name="connsiteY57" fmla="*/ 165405 h 726076"/>
                    <a:gd name="connsiteX58" fmla="*/ 1046109 w 1095109"/>
                    <a:gd name="connsiteY58" fmla="*/ 186267 h 726076"/>
                    <a:gd name="connsiteX59" fmla="*/ 1046109 w 1095109"/>
                    <a:gd name="connsiteY59" fmla="*/ 220128 h 726076"/>
                    <a:gd name="connsiteX60" fmla="*/ 1049594 w 1095109"/>
                    <a:gd name="connsiteY60" fmla="*/ 265340 h 726076"/>
                    <a:gd name="connsiteX61" fmla="*/ 1069487 w 1095109"/>
                    <a:gd name="connsiteY61" fmla="*/ 285314 h 726076"/>
                    <a:gd name="connsiteX62" fmla="*/ 1059097 w 1095109"/>
                    <a:gd name="connsiteY62" fmla="*/ 307063 h 726076"/>
                    <a:gd name="connsiteX63" fmla="*/ 1072401 w 1095109"/>
                    <a:gd name="connsiteY63" fmla="*/ 328750 h 726076"/>
                    <a:gd name="connsiteX64" fmla="*/ 1085072 w 1095109"/>
                    <a:gd name="connsiteY64" fmla="*/ 356523 h 726076"/>
                    <a:gd name="connsiteX65" fmla="*/ 1094892 w 1095109"/>
                    <a:gd name="connsiteY65" fmla="*/ 380809 h 726076"/>
                    <a:gd name="connsiteX66" fmla="*/ 1093752 w 1095109"/>
                    <a:gd name="connsiteY66" fmla="*/ 386072 h 726076"/>
                    <a:gd name="connsiteX67" fmla="*/ 1085072 w 1095109"/>
                    <a:gd name="connsiteY67" fmla="*/ 401671 h 726076"/>
                    <a:gd name="connsiteX68" fmla="*/ 1085072 w 1095109"/>
                    <a:gd name="connsiteY68" fmla="*/ 423484 h 726076"/>
                    <a:gd name="connsiteX69" fmla="*/ 1072021 w 1095109"/>
                    <a:gd name="connsiteY69" fmla="*/ 459121 h 726076"/>
                    <a:gd name="connsiteX70" fmla="*/ 1056499 w 1095109"/>
                    <a:gd name="connsiteY70" fmla="*/ 466032 h 726076"/>
                    <a:gd name="connsiteX71" fmla="*/ 1042561 w 1095109"/>
                    <a:gd name="connsiteY71" fmla="*/ 495455 h 726076"/>
                    <a:gd name="connsiteX72" fmla="*/ 1026849 w 1095109"/>
                    <a:gd name="connsiteY72" fmla="*/ 505917 h 726076"/>
                    <a:gd name="connsiteX73" fmla="*/ 964635 w 1095109"/>
                    <a:gd name="connsiteY73" fmla="*/ 530203 h 7260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</a:cxnLst>
                  <a:rect l="l" t="t" r="r" b="b"/>
                  <a:pathLst>
                    <a:path w="1095109" h="726076">
                      <a:moveTo>
                        <a:pt x="964635" y="530203"/>
                      </a:moveTo>
                      <a:cubicBezTo>
                        <a:pt x="966092" y="529759"/>
                        <a:pt x="971414" y="529252"/>
                        <a:pt x="960010" y="552080"/>
                      </a:cubicBezTo>
                      <a:cubicBezTo>
                        <a:pt x="946959" y="578141"/>
                        <a:pt x="948226" y="559435"/>
                        <a:pt x="938343" y="578141"/>
                      </a:cubicBezTo>
                      <a:cubicBezTo>
                        <a:pt x="928333" y="596847"/>
                        <a:pt x="931438" y="595516"/>
                        <a:pt x="931438" y="614602"/>
                      </a:cubicBezTo>
                      <a:cubicBezTo>
                        <a:pt x="931438" y="633752"/>
                        <a:pt x="915726" y="633752"/>
                        <a:pt x="931438" y="641551"/>
                      </a:cubicBezTo>
                      <a:cubicBezTo>
                        <a:pt x="946959" y="649351"/>
                        <a:pt x="951331" y="650302"/>
                        <a:pt x="951331" y="653726"/>
                      </a:cubicBezTo>
                      <a:cubicBezTo>
                        <a:pt x="951331" y="657214"/>
                        <a:pt x="921618" y="726013"/>
                        <a:pt x="921618" y="726013"/>
                      </a:cubicBezTo>
                      <a:lnTo>
                        <a:pt x="921554" y="726077"/>
                      </a:lnTo>
                      <a:cubicBezTo>
                        <a:pt x="909517" y="713966"/>
                        <a:pt x="892221" y="705849"/>
                        <a:pt x="868020" y="705849"/>
                      </a:cubicBezTo>
                      <a:cubicBezTo>
                        <a:pt x="868020" y="705849"/>
                        <a:pt x="836786" y="679724"/>
                        <a:pt x="824622" y="679724"/>
                      </a:cubicBezTo>
                      <a:cubicBezTo>
                        <a:pt x="812458" y="679724"/>
                        <a:pt x="792565" y="669261"/>
                        <a:pt x="770771" y="658038"/>
                      </a:cubicBezTo>
                      <a:cubicBezTo>
                        <a:pt x="749040" y="646751"/>
                        <a:pt x="728703" y="601983"/>
                        <a:pt x="707416" y="592852"/>
                      </a:cubicBezTo>
                      <a:cubicBezTo>
                        <a:pt x="686192" y="583721"/>
                        <a:pt x="663258" y="569391"/>
                        <a:pt x="583368" y="529442"/>
                      </a:cubicBezTo>
                      <a:cubicBezTo>
                        <a:pt x="503541" y="489494"/>
                        <a:pt x="495242" y="499449"/>
                        <a:pt x="446206" y="450370"/>
                      </a:cubicBezTo>
                      <a:cubicBezTo>
                        <a:pt x="397169" y="401291"/>
                        <a:pt x="329887" y="402622"/>
                        <a:pt x="272614" y="361850"/>
                      </a:cubicBezTo>
                      <a:cubicBezTo>
                        <a:pt x="215342" y="321013"/>
                        <a:pt x="186642" y="313151"/>
                        <a:pt x="169283" y="313151"/>
                      </a:cubicBezTo>
                      <a:cubicBezTo>
                        <a:pt x="151987" y="313151"/>
                        <a:pt x="149390" y="288864"/>
                        <a:pt x="149390" y="288864"/>
                      </a:cubicBezTo>
                      <a:cubicBezTo>
                        <a:pt x="149390" y="288864"/>
                        <a:pt x="86922" y="241878"/>
                        <a:pt x="65128" y="233254"/>
                      </a:cubicBezTo>
                      <a:cubicBezTo>
                        <a:pt x="43524" y="224503"/>
                        <a:pt x="19577" y="200661"/>
                        <a:pt x="19577" y="200661"/>
                      </a:cubicBezTo>
                      <a:cubicBezTo>
                        <a:pt x="19577" y="200661"/>
                        <a:pt x="10707" y="199837"/>
                        <a:pt x="0" y="196730"/>
                      </a:cubicBezTo>
                      <a:cubicBezTo>
                        <a:pt x="0" y="196730"/>
                        <a:pt x="7032" y="183667"/>
                        <a:pt x="7032" y="169844"/>
                      </a:cubicBezTo>
                      <a:cubicBezTo>
                        <a:pt x="7032" y="155957"/>
                        <a:pt x="48720" y="142007"/>
                        <a:pt x="66079" y="124696"/>
                      </a:cubicBezTo>
                      <a:cubicBezTo>
                        <a:pt x="74188" y="116516"/>
                        <a:pt x="79066" y="110492"/>
                        <a:pt x="81981" y="105800"/>
                      </a:cubicBezTo>
                      <a:cubicBezTo>
                        <a:pt x="81981" y="105800"/>
                        <a:pt x="95602" y="116009"/>
                        <a:pt x="105992" y="116009"/>
                      </a:cubicBezTo>
                      <a:cubicBezTo>
                        <a:pt x="116382" y="116009"/>
                        <a:pt x="124175" y="122096"/>
                        <a:pt x="139887" y="122096"/>
                      </a:cubicBezTo>
                      <a:cubicBezTo>
                        <a:pt x="155409" y="122096"/>
                        <a:pt x="148503" y="119496"/>
                        <a:pt x="159843" y="147207"/>
                      </a:cubicBezTo>
                      <a:cubicBezTo>
                        <a:pt x="171184" y="175043"/>
                        <a:pt x="181574" y="169020"/>
                        <a:pt x="192788" y="196730"/>
                      </a:cubicBezTo>
                      <a:cubicBezTo>
                        <a:pt x="204001" y="224503"/>
                        <a:pt x="214455" y="228879"/>
                        <a:pt x="235235" y="221016"/>
                      </a:cubicBezTo>
                      <a:cubicBezTo>
                        <a:pt x="256079" y="213216"/>
                        <a:pt x="252594" y="230591"/>
                        <a:pt x="252594" y="245365"/>
                      </a:cubicBezTo>
                      <a:cubicBezTo>
                        <a:pt x="252594" y="260140"/>
                        <a:pt x="269953" y="227167"/>
                        <a:pt x="287313" y="217592"/>
                      </a:cubicBezTo>
                      <a:cubicBezTo>
                        <a:pt x="304672" y="208080"/>
                        <a:pt x="315062" y="215055"/>
                        <a:pt x="355925" y="204529"/>
                      </a:cubicBezTo>
                      <a:cubicBezTo>
                        <a:pt x="396726" y="194130"/>
                        <a:pt x="387983" y="175868"/>
                        <a:pt x="420167" y="188930"/>
                      </a:cubicBezTo>
                      <a:cubicBezTo>
                        <a:pt x="452288" y="201993"/>
                        <a:pt x="464388" y="208080"/>
                        <a:pt x="464388" y="196730"/>
                      </a:cubicBezTo>
                      <a:cubicBezTo>
                        <a:pt x="464388" y="185443"/>
                        <a:pt x="456596" y="170731"/>
                        <a:pt x="464388" y="170731"/>
                      </a:cubicBezTo>
                      <a:cubicBezTo>
                        <a:pt x="472181" y="170731"/>
                        <a:pt x="486119" y="177643"/>
                        <a:pt x="490490" y="173268"/>
                      </a:cubicBezTo>
                      <a:cubicBezTo>
                        <a:pt x="494799" y="168893"/>
                        <a:pt x="507343" y="156274"/>
                        <a:pt x="515642" y="148031"/>
                      </a:cubicBezTo>
                      <a:cubicBezTo>
                        <a:pt x="523878" y="139851"/>
                        <a:pt x="540731" y="95908"/>
                        <a:pt x="540731" y="78597"/>
                      </a:cubicBezTo>
                      <a:cubicBezTo>
                        <a:pt x="540731" y="61223"/>
                        <a:pt x="526095" y="47336"/>
                        <a:pt x="540731" y="43024"/>
                      </a:cubicBezTo>
                      <a:cubicBezTo>
                        <a:pt x="555555" y="38649"/>
                        <a:pt x="563411" y="33449"/>
                        <a:pt x="563411" y="33449"/>
                      </a:cubicBezTo>
                      <a:cubicBezTo>
                        <a:pt x="563411" y="33449"/>
                        <a:pt x="570064" y="28883"/>
                        <a:pt x="571774" y="23810"/>
                      </a:cubicBezTo>
                      <a:cubicBezTo>
                        <a:pt x="571901" y="23684"/>
                        <a:pt x="571901" y="23620"/>
                        <a:pt x="571901" y="23620"/>
                      </a:cubicBezTo>
                      <a:cubicBezTo>
                        <a:pt x="599650" y="-21337"/>
                        <a:pt x="622204" y="11699"/>
                        <a:pt x="644315" y="11699"/>
                      </a:cubicBezTo>
                      <a:cubicBezTo>
                        <a:pt x="663701" y="11699"/>
                        <a:pt x="658380" y="16455"/>
                        <a:pt x="664145" y="10051"/>
                      </a:cubicBezTo>
                      <a:cubicBezTo>
                        <a:pt x="664145" y="10051"/>
                        <a:pt x="680554" y="13475"/>
                        <a:pt x="687523" y="33449"/>
                      </a:cubicBezTo>
                      <a:cubicBezTo>
                        <a:pt x="694428" y="53423"/>
                        <a:pt x="689233" y="61223"/>
                        <a:pt x="715335" y="61223"/>
                      </a:cubicBezTo>
                      <a:cubicBezTo>
                        <a:pt x="741374" y="61223"/>
                        <a:pt x="743085" y="56911"/>
                        <a:pt x="759494" y="61223"/>
                      </a:cubicBezTo>
                      <a:cubicBezTo>
                        <a:pt x="776029" y="65598"/>
                        <a:pt x="788700" y="82084"/>
                        <a:pt x="788700" y="67310"/>
                      </a:cubicBezTo>
                      <a:cubicBezTo>
                        <a:pt x="788700" y="52599"/>
                        <a:pt x="780717" y="41248"/>
                        <a:pt x="794212" y="27678"/>
                      </a:cubicBezTo>
                      <a:cubicBezTo>
                        <a:pt x="807833" y="13982"/>
                        <a:pt x="790094" y="20196"/>
                        <a:pt x="811571" y="41756"/>
                      </a:cubicBezTo>
                      <a:cubicBezTo>
                        <a:pt x="833111" y="63252"/>
                        <a:pt x="835962" y="66042"/>
                        <a:pt x="843185" y="73397"/>
                      </a:cubicBezTo>
                      <a:cubicBezTo>
                        <a:pt x="850471" y="80563"/>
                        <a:pt x="829880" y="79485"/>
                        <a:pt x="829880" y="97810"/>
                      </a:cubicBezTo>
                      <a:cubicBezTo>
                        <a:pt x="829880" y="115945"/>
                        <a:pt x="814612" y="133764"/>
                        <a:pt x="829880" y="132495"/>
                      </a:cubicBezTo>
                      <a:cubicBezTo>
                        <a:pt x="845085" y="131164"/>
                        <a:pt x="852434" y="121335"/>
                        <a:pt x="872455" y="132495"/>
                      </a:cubicBezTo>
                      <a:cubicBezTo>
                        <a:pt x="892348" y="143782"/>
                        <a:pt x="883668" y="146446"/>
                        <a:pt x="907173" y="132495"/>
                      </a:cubicBezTo>
                      <a:cubicBezTo>
                        <a:pt x="930614" y="118609"/>
                        <a:pt x="917563" y="93372"/>
                        <a:pt x="936633" y="112458"/>
                      </a:cubicBezTo>
                      <a:cubicBezTo>
                        <a:pt x="955766" y="131608"/>
                        <a:pt x="955766" y="122033"/>
                        <a:pt x="980094" y="127232"/>
                      </a:cubicBezTo>
                      <a:cubicBezTo>
                        <a:pt x="1004359" y="132495"/>
                        <a:pt x="1010504" y="119433"/>
                        <a:pt x="1010504" y="132495"/>
                      </a:cubicBezTo>
                      <a:cubicBezTo>
                        <a:pt x="1010504" y="145494"/>
                        <a:pt x="991751" y="146826"/>
                        <a:pt x="1010504" y="165405"/>
                      </a:cubicBezTo>
                      <a:cubicBezTo>
                        <a:pt x="1029130" y="184174"/>
                        <a:pt x="1040787" y="170731"/>
                        <a:pt x="1046109" y="186267"/>
                      </a:cubicBezTo>
                      <a:cubicBezTo>
                        <a:pt x="1051241" y="201930"/>
                        <a:pt x="1050417" y="189755"/>
                        <a:pt x="1046109" y="220128"/>
                      </a:cubicBezTo>
                      <a:cubicBezTo>
                        <a:pt x="1041674" y="250565"/>
                        <a:pt x="1040217" y="255828"/>
                        <a:pt x="1049594" y="265340"/>
                      </a:cubicBezTo>
                      <a:cubicBezTo>
                        <a:pt x="1059097" y="274851"/>
                        <a:pt x="1079877" y="274851"/>
                        <a:pt x="1069487" y="285314"/>
                      </a:cubicBezTo>
                      <a:cubicBezTo>
                        <a:pt x="1059097" y="295713"/>
                        <a:pt x="1050354" y="298376"/>
                        <a:pt x="1059097" y="307063"/>
                      </a:cubicBezTo>
                      <a:cubicBezTo>
                        <a:pt x="1067713" y="315750"/>
                        <a:pt x="1065686" y="314863"/>
                        <a:pt x="1072401" y="328750"/>
                      </a:cubicBezTo>
                      <a:cubicBezTo>
                        <a:pt x="1078927" y="342636"/>
                        <a:pt x="1076393" y="335725"/>
                        <a:pt x="1085072" y="356523"/>
                      </a:cubicBezTo>
                      <a:cubicBezTo>
                        <a:pt x="1090584" y="369649"/>
                        <a:pt x="1093942" y="376688"/>
                        <a:pt x="1094892" y="380809"/>
                      </a:cubicBezTo>
                      <a:cubicBezTo>
                        <a:pt x="1095399" y="383346"/>
                        <a:pt x="1095019" y="384867"/>
                        <a:pt x="1093752" y="386072"/>
                      </a:cubicBezTo>
                      <a:cubicBezTo>
                        <a:pt x="1090267" y="389560"/>
                        <a:pt x="1085072" y="401671"/>
                        <a:pt x="1085072" y="401671"/>
                      </a:cubicBezTo>
                      <a:cubicBezTo>
                        <a:pt x="1085072" y="401671"/>
                        <a:pt x="1090267" y="406934"/>
                        <a:pt x="1085072" y="423484"/>
                      </a:cubicBezTo>
                      <a:cubicBezTo>
                        <a:pt x="1079877" y="439907"/>
                        <a:pt x="1080828" y="459121"/>
                        <a:pt x="1072021" y="459121"/>
                      </a:cubicBezTo>
                      <a:cubicBezTo>
                        <a:pt x="1063405" y="459121"/>
                        <a:pt x="1070817" y="451638"/>
                        <a:pt x="1056499" y="466032"/>
                      </a:cubicBezTo>
                      <a:cubicBezTo>
                        <a:pt x="1042054" y="480363"/>
                        <a:pt x="1042561" y="479919"/>
                        <a:pt x="1042561" y="495455"/>
                      </a:cubicBezTo>
                      <a:cubicBezTo>
                        <a:pt x="1042561" y="511180"/>
                        <a:pt x="1039900" y="511180"/>
                        <a:pt x="1026849" y="505917"/>
                      </a:cubicBezTo>
                      <a:cubicBezTo>
                        <a:pt x="1014495" y="501162"/>
                        <a:pt x="969070" y="527540"/>
                        <a:pt x="964635" y="530203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8" name="Forma libre 354">
                  <a:extLst>
                    <a:ext uri="{FF2B5EF4-FFF2-40B4-BE49-F238E27FC236}">
                      <a16:creationId xmlns:a16="http://schemas.microsoft.com/office/drawing/2014/main" id="{23A3C80A-B692-B76F-F58C-95ED9617B3A7}"/>
                    </a:ext>
                  </a:extLst>
                </p:cNvPr>
                <p:cNvSpPr/>
                <p:nvPr/>
              </p:nvSpPr>
              <p:spPr>
                <a:xfrm>
                  <a:off x="5595951" y="3951780"/>
                  <a:ext cx="671883" cy="436149"/>
                </a:xfrm>
                <a:custGeom>
                  <a:avLst/>
                  <a:gdLst>
                    <a:gd name="connsiteX0" fmla="*/ 660534 w 671883"/>
                    <a:gd name="connsiteY0" fmla="*/ 277815 h 436149"/>
                    <a:gd name="connsiteX1" fmla="*/ 650650 w 671883"/>
                    <a:gd name="connsiteY1" fmla="*/ 307998 h 436149"/>
                    <a:gd name="connsiteX2" fmla="*/ 608963 w 671883"/>
                    <a:gd name="connsiteY2" fmla="*/ 342747 h 436149"/>
                    <a:gd name="connsiteX3" fmla="*/ 583178 w 671883"/>
                    <a:gd name="connsiteY3" fmla="*/ 356570 h 436149"/>
                    <a:gd name="connsiteX4" fmla="*/ 560370 w 671883"/>
                    <a:gd name="connsiteY4" fmla="*/ 355429 h 436149"/>
                    <a:gd name="connsiteX5" fmla="*/ 495622 w 671883"/>
                    <a:gd name="connsiteY5" fmla="*/ 328860 h 436149"/>
                    <a:gd name="connsiteX6" fmla="*/ 430874 w 671883"/>
                    <a:gd name="connsiteY6" fmla="*/ 316051 h 436149"/>
                    <a:gd name="connsiteX7" fmla="*/ 383421 w 671883"/>
                    <a:gd name="connsiteY7" fmla="*/ 335201 h 436149"/>
                    <a:gd name="connsiteX8" fmla="*/ 302454 w 671883"/>
                    <a:gd name="connsiteY8" fmla="*/ 345093 h 436149"/>
                    <a:gd name="connsiteX9" fmla="*/ 256079 w 671883"/>
                    <a:gd name="connsiteY9" fmla="*/ 356634 h 436149"/>
                    <a:gd name="connsiteX10" fmla="*/ 216672 w 671883"/>
                    <a:gd name="connsiteY10" fmla="*/ 368174 h 436149"/>
                    <a:gd name="connsiteX11" fmla="*/ 150720 w 671883"/>
                    <a:gd name="connsiteY11" fmla="*/ 377496 h 436149"/>
                    <a:gd name="connsiteX12" fmla="*/ 118346 w 671883"/>
                    <a:gd name="connsiteY12" fmla="*/ 386690 h 436149"/>
                    <a:gd name="connsiteX13" fmla="*/ 106752 w 671883"/>
                    <a:gd name="connsiteY13" fmla="*/ 415668 h 436149"/>
                    <a:gd name="connsiteX14" fmla="*/ 67663 w 671883"/>
                    <a:gd name="connsiteY14" fmla="*/ 436150 h 436149"/>
                    <a:gd name="connsiteX15" fmla="*/ 44285 w 671883"/>
                    <a:gd name="connsiteY15" fmla="*/ 386690 h 436149"/>
                    <a:gd name="connsiteX16" fmla="*/ 20020 w 671883"/>
                    <a:gd name="connsiteY16" fmla="*/ 335138 h 436149"/>
                    <a:gd name="connsiteX17" fmla="*/ 0 w 671883"/>
                    <a:gd name="connsiteY17" fmla="*/ 246871 h 436149"/>
                    <a:gd name="connsiteX18" fmla="*/ 41624 w 671883"/>
                    <a:gd name="connsiteY18" fmla="*/ 197284 h 436149"/>
                    <a:gd name="connsiteX19" fmla="*/ 127596 w 671883"/>
                    <a:gd name="connsiteY19" fmla="*/ 218146 h 436149"/>
                    <a:gd name="connsiteX20" fmla="*/ 169283 w 671883"/>
                    <a:gd name="connsiteY20" fmla="*/ 232921 h 436149"/>
                    <a:gd name="connsiteX21" fmla="*/ 210907 w 671883"/>
                    <a:gd name="connsiteY21" fmla="*/ 239896 h 436149"/>
                    <a:gd name="connsiteX22" fmla="*/ 244802 w 671883"/>
                    <a:gd name="connsiteY22" fmla="*/ 183397 h 436149"/>
                    <a:gd name="connsiteX23" fmla="*/ 270777 w 671883"/>
                    <a:gd name="connsiteY23" fmla="*/ 125187 h 436149"/>
                    <a:gd name="connsiteX24" fmla="*/ 282118 w 671883"/>
                    <a:gd name="connsiteY24" fmla="*/ 101725 h 436149"/>
                    <a:gd name="connsiteX25" fmla="*/ 347563 w 671883"/>
                    <a:gd name="connsiteY25" fmla="*/ 101725 h 436149"/>
                    <a:gd name="connsiteX26" fmla="*/ 393178 w 671883"/>
                    <a:gd name="connsiteY26" fmla="*/ 90438 h 436149"/>
                    <a:gd name="connsiteX27" fmla="*/ 440440 w 671883"/>
                    <a:gd name="connsiteY27" fmla="*/ 76044 h 436149"/>
                    <a:gd name="connsiteX28" fmla="*/ 462614 w 671883"/>
                    <a:gd name="connsiteY28" fmla="*/ 79088 h 436149"/>
                    <a:gd name="connsiteX29" fmla="*/ 535472 w 671883"/>
                    <a:gd name="connsiteY29" fmla="*/ 30452 h 436149"/>
                    <a:gd name="connsiteX30" fmla="*/ 535472 w 671883"/>
                    <a:gd name="connsiteY30" fmla="*/ 1474 h 436149"/>
                    <a:gd name="connsiteX31" fmla="*/ 610167 w 671883"/>
                    <a:gd name="connsiteY31" fmla="*/ 92404 h 436149"/>
                    <a:gd name="connsiteX32" fmla="*/ 608963 w 671883"/>
                    <a:gd name="connsiteY32" fmla="*/ 139835 h 436149"/>
                    <a:gd name="connsiteX33" fmla="*/ 634178 w 671883"/>
                    <a:gd name="connsiteY33" fmla="*/ 225565 h 436149"/>
                    <a:gd name="connsiteX34" fmla="*/ 660534 w 671883"/>
                    <a:gd name="connsiteY34" fmla="*/ 277815 h 4361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671883" h="436149">
                      <a:moveTo>
                        <a:pt x="660534" y="277815"/>
                      </a:moveTo>
                      <a:cubicBezTo>
                        <a:pt x="686826" y="304130"/>
                        <a:pt x="660534" y="298106"/>
                        <a:pt x="650650" y="307998"/>
                      </a:cubicBezTo>
                      <a:cubicBezTo>
                        <a:pt x="640831" y="317763"/>
                        <a:pt x="628730" y="322963"/>
                        <a:pt x="608963" y="342747"/>
                      </a:cubicBezTo>
                      <a:cubicBezTo>
                        <a:pt x="597623" y="354097"/>
                        <a:pt x="591287" y="356570"/>
                        <a:pt x="583178" y="356570"/>
                      </a:cubicBezTo>
                      <a:cubicBezTo>
                        <a:pt x="577286" y="356634"/>
                        <a:pt x="570570" y="355429"/>
                        <a:pt x="560370" y="355429"/>
                      </a:cubicBezTo>
                      <a:cubicBezTo>
                        <a:pt x="536106" y="355429"/>
                        <a:pt x="529137" y="350800"/>
                        <a:pt x="495622" y="328860"/>
                      </a:cubicBezTo>
                      <a:cubicBezTo>
                        <a:pt x="462108" y="306793"/>
                        <a:pt x="466669" y="329938"/>
                        <a:pt x="430874" y="316051"/>
                      </a:cubicBezTo>
                      <a:cubicBezTo>
                        <a:pt x="394952" y="302228"/>
                        <a:pt x="412311" y="335201"/>
                        <a:pt x="383421" y="335201"/>
                      </a:cubicBezTo>
                      <a:cubicBezTo>
                        <a:pt x="354532" y="335201"/>
                        <a:pt x="337173" y="345093"/>
                        <a:pt x="302454" y="345093"/>
                      </a:cubicBezTo>
                      <a:cubicBezTo>
                        <a:pt x="267736" y="345093"/>
                        <a:pt x="287376" y="363609"/>
                        <a:pt x="256079" y="356634"/>
                      </a:cubicBezTo>
                      <a:cubicBezTo>
                        <a:pt x="224845" y="349659"/>
                        <a:pt x="237516" y="368174"/>
                        <a:pt x="216672" y="368174"/>
                      </a:cubicBezTo>
                      <a:cubicBezTo>
                        <a:pt x="195829" y="368174"/>
                        <a:pt x="185438" y="357712"/>
                        <a:pt x="150720" y="377496"/>
                      </a:cubicBezTo>
                      <a:cubicBezTo>
                        <a:pt x="116002" y="397153"/>
                        <a:pt x="141534" y="363545"/>
                        <a:pt x="118346" y="386690"/>
                      </a:cubicBezTo>
                      <a:cubicBezTo>
                        <a:pt x="95158" y="409835"/>
                        <a:pt x="127596" y="415668"/>
                        <a:pt x="106752" y="415668"/>
                      </a:cubicBezTo>
                      <a:cubicBezTo>
                        <a:pt x="88506" y="415668"/>
                        <a:pt x="71591" y="432092"/>
                        <a:pt x="67663" y="436150"/>
                      </a:cubicBezTo>
                      <a:cubicBezTo>
                        <a:pt x="78179" y="423912"/>
                        <a:pt x="44285" y="420614"/>
                        <a:pt x="44285" y="386690"/>
                      </a:cubicBezTo>
                      <a:cubicBezTo>
                        <a:pt x="44285" y="351941"/>
                        <a:pt x="20020" y="365891"/>
                        <a:pt x="20020" y="335138"/>
                      </a:cubicBezTo>
                      <a:cubicBezTo>
                        <a:pt x="20020" y="304320"/>
                        <a:pt x="0" y="246871"/>
                        <a:pt x="0" y="246871"/>
                      </a:cubicBezTo>
                      <a:cubicBezTo>
                        <a:pt x="17359" y="241608"/>
                        <a:pt x="23504" y="215610"/>
                        <a:pt x="41624" y="197284"/>
                      </a:cubicBezTo>
                      <a:cubicBezTo>
                        <a:pt x="59933" y="179022"/>
                        <a:pt x="101557" y="202547"/>
                        <a:pt x="127596" y="218146"/>
                      </a:cubicBezTo>
                      <a:cubicBezTo>
                        <a:pt x="153635" y="233745"/>
                        <a:pt x="150213" y="221634"/>
                        <a:pt x="169283" y="232921"/>
                      </a:cubicBezTo>
                      <a:cubicBezTo>
                        <a:pt x="188353" y="244208"/>
                        <a:pt x="193548" y="239896"/>
                        <a:pt x="210907" y="239896"/>
                      </a:cubicBezTo>
                      <a:cubicBezTo>
                        <a:pt x="228266" y="239896"/>
                        <a:pt x="236946" y="220682"/>
                        <a:pt x="244802" y="183397"/>
                      </a:cubicBezTo>
                      <a:cubicBezTo>
                        <a:pt x="252594" y="146049"/>
                        <a:pt x="270777" y="132099"/>
                        <a:pt x="270777" y="125187"/>
                      </a:cubicBezTo>
                      <a:cubicBezTo>
                        <a:pt x="270777" y="118275"/>
                        <a:pt x="275148" y="108700"/>
                        <a:pt x="282118" y="101725"/>
                      </a:cubicBezTo>
                      <a:cubicBezTo>
                        <a:pt x="289087" y="94750"/>
                        <a:pt x="316836" y="101725"/>
                        <a:pt x="347563" y="101725"/>
                      </a:cubicBezTo>
                      <a:cubicBezTo>
                        <a:pt x="378353" y="101725"/>
                        <a:pt x="378353" y="90438"/>
                        <a:pt x="393178" y="90438"/>
                      </a:cubicBezTo>
                      <a:cubicBezTo>
                        <a:pt x="407939" y="90438"/>
                        <a:pt x="424348" y="76044"/>
                        <a:pt x="440440" y="76044"/>
                      </a:cubicBezTo>
                      <a:cubicBezTo>
                        <a:pt x="456596" y="76044"/>
                        <a:pt x="453111" y="88599"/>
                        <a:pt x="462614" y="79088"/>
                      </a:cubicBezTo>
                      <a:cubicBezTo>
                        <a:pt x="472118" y="69513"/>
                        <a:pt x="535472" y="46051"/>
                        <a:pt x="535472" y="30452"/>
                      </a:cubicBezTo>
                      <a:lnTo>
                        <a:pt x="535472" y="1474"/>
                      </a:lnTo>
                      <a:cubicBezTo>
                        <a:pt x="548840" y="-11779"/>
                        <a:pt x="602058" y="68054"/>
                        <a:pt x="610167" y="92404"/>
                      </a:cubicBezTo>
                      <a:cubicBezTo>
                        <a:pt x="618340" y="116690"/>
                        <a:pt x="591604" y="122524"/>
                        <a:pt x="608963" y="139835"/>
                      </a:cubicBezTo>
                      <a:cubicBezTo>
                        <a:pt x="626322" y="157209"/>
                        <a:pt x="627526" y="181559"/>
                        <a:pt x="634178" y="225565"/>
                      </a:cubicBezTo>
                      <a:cubicBezTo>
                        <a:pt x="640831" y="269825"/>
                        <a:pt x="634178" y="251563"/>
                        <a:pt x="660534" y="277815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69" name="Forma libre 355">
                  <a:extLst>
                    <a:ext uri="{FF2B5EF4-FFF2-40B4-BE49-F238E27FC236}">
                      <a16:creationId xmlns:a16="http://schemas.microsoft.com/office/drawing/2014/main" id="{E487C142-B63A-0819-67BC-2A3E4529ECBC}"/>
                    </a:ext>
                  </a:extLst>
                </p:cNvPr>
                <p:cNvSpPr/>
                <p:nvPr/>
              </p:nvSpPr>
              <p:spPr>
                <a:xfrm>
                  <a:off x="5311368" y="2843236"/>
                  <a:ext cx="632230" cy="903075"/>
                </a:xfrm>
                <a:custGeom>
                  <a:avLst/>
                  <a:gdLst>
                    <a:gd name="connsiteX0" fmla="*/ 215210 w 632230"/>
                    <a:gd name="connsiteY0" fmla="*/ 835135 h 903075"/>
                    <a:gd name="connsiteX1" fmla="*/ 203932 w 632230"/>
                    <a:gd name="connsiteY1" fmla="*/ 823531 h 903075"/>
                    <a:gd name="connsiteX2" fmla="*/ 236307 w 632230"/>
                    <a:gd name="connsiteY2" fmla="*/ 807869 h 903075"/>
                    <a:gd name="connsiteX3" fmla="*/ 245493 w 632230"/>
                    <a:gd name="connsiteY3" fmla="*/ 791065 h 903075"/>
                    <a:gd name="connsiteX4" fmla="*/ 236307 w 632230"/>
                    <a:gd name="connsiteY4" fmla="*/ 761009 h 903075"/>
                    <a:gd name="connsiteX5" fmla="*/ 191198 w 632230"/>
                    <a:gd name="connsiteY5" fmla="*/ 736596 h 903075"/>
                    <a:gd name="connsiteX6" fmla="*/ 161675 w 632230"/>
                    <a:gd name="connsiteY6" fmla="*/ 722202 h 903075"/>
                    <a:gd name="connsiteX7" fmla="*/ 113589 w 632230"/>
                    <a:gd name="connsiteY7" fmla="*/ 713261 h 903075"/>
                    <a:gd name="connsiteX8" fmla="*/ 107824 w 632230"/>
                    <a:gd name="connsiteY8" fmla="*/ 663675 h 903075"/>
                    <a:gd name="connsiteX9" fmla="*/ 77730 w 632230"/>
                    <a:gd name="connsiteY9" fmla="*/ 601152 h 903075"/>
                    <a:gd name="connsiteX10" fmla="*/ 88184 w 632230"/>
                    <a:gd name="connsiteY10" fmla="*/ 572301 h 903075"/>
                    <a:gd name="connsiteX11" fmla="*/ 48904 w 632230"/>
                    <a:gd name="connsiteY11" fmla="*/ 530577 h 903075"/>
                    <a:gd name="connsiteX12" fmla="*/ 43012 w 632230"/>
                    <a:gd name="connsiteY12" fmla="*/ 479405 h 903075"/>
                    <a:gd name="connsiteX13" fmla="*/ 16467 w 632230"/>
                    <a:gd name="connsiteY13" fmla="*/ 441295 h 903075"/>
                    <a:gd name="connsiteX14" fmla="*/ 22232 w 632230"/>
                    <a:gd name="connsiteY14" fmla="*/ 379915 h 903075"/>
                    <a:gd name="connsiteX15" fmla="*/ 7280 w 632230"/>
                    <a:gd name="connsiteY15" fmla="*/ 331279 h 903075"/>
                    <a:gd name="connsiteX16" fmla="*/ 44279 w 632230"/>
                    <a:gd name="connsiteY16" fmla="*/ 331279 h 903075"/>
                    <a:gd name="connsiteX17" fmla="*/ 76717 w 632230"/>
                    <a:gd name="connsiteY17" fmla="*/ 341742 h 903075"/>
                    <a:gd name="connsiteX18" fmla="*/ 111435 w 632230"/>
                    <a:gd name="connsiteY18" fmla="*/ 346371 h 903075"/>
                    <a:gd name="connsiteX19" fmla="*/ 129364 w 632230"/>
                    <a:gd name="connsiteY19" fmla="*/ 317963 h 903075"/>
                    <a:gd name="connsiteX20" fmla="*/ 139184 w 632230"/>
                    <a:gd name="connsiteY20" fmla="*/ 280361 h 903075"/>
                    <a:gd name="connsiteX21" fmla="*/ 153946 w 632230"/>
                    <a:gd name="connsiteY21" fmla="*/ 275985 h 903075"/>
                    <a:gd name="connsiteX22" fmla="*/ 166363 w 632230"/>
                    <a:gd name="connsiteY22" fmla="*/ 263557 h 903075"/>
                    <a:gd name="connsiteX23" fmla="*/ 153122 w 632230"/>
                    <a:gd name="connsiteY23" fmla="*/ 228238 h 903075"/>
                    <a:gd name="connsiteX24" fmla="*/ 136587 w 632230"/>
                    <a:gd name="connsiteY24" fmla="*/ 211751 h 903075"/>
                    <a:gd name="connsiteX25" fmla="*/ 100348 w 632230"/>
                    <a:gd name="connsiteY25" fmla="*/ 207439 h 903075"/>
                    <a:gd name="connsiteX26" fmla="*/ 83306 w 632230"/>
                    <a:gd name="connsiteY26" fmla="*/ 190319 h 903075"/>
                    <a:gd name="connsiteX27" fmla="*/ 70761 w 632230"/>
                    <a:gd name="connsiteY27" fmla="*/ 196216 h 903075"/>
                    <a:gd name="connsiteX28" fmla="*/ 43075 w 632230"/>
                    <a:gd name="connsiteY28" fmla="*/ 182456 h 903075"/>
                    <a:gd name="connsiteX29" fmla="*/ 36170 w 632230"/>
                    <a:gd name="connsiteY29" fmla="*/ 153541 h 903075"/>
                    <a:gd name="connsiteX30" fmla="*/ 31862 w 632230"/>
                    <a:gd name="connsiteY30" fmla="*/ 137561 h 903075"/>
                    <a:gd name="connsiteX31" fmla="*/ 20521 w 632230"/>
                    <a:gd name="connsiteY31" fmla="*/ 132742 h 903075"/>
                    <a:gd name="connsiteX32" fmla="*/ 10068 w 632230"/>
                    <a:gd name="connsiteY32" fmla="*/ 90448 h 903075"/>
                    <a:gd name="connsiteX33" fmla="*/ 17037 w 632230"/>
                    <a:gd name="connsiteY33" fmla="*/ 58616 h 903075"/>
                    <a:gd name="connsiteX34" fmla="*/ 19951 w 632230"/>
                    <a:gd name="connsiteY34" fmla="*/ 34330 h 903075"/>
                    <a:gd name="connsiteX35" fmla="*/ 36740 w 632230"/>
                    <a:gd name="connsiteY35" fmla="*/ 3069 h 903075"/>
                    <a:gd name="connsiteX36" fmla="*/ 49981 w 632230"/>
                    <a:gd name="connsiteY36" fmla="*/ 152 h 903075"/>
                    <a:gd name="connsiteX37" fmla="*/ 123536 w 632230"/>
                    <a:gd name="connsiteY37" fmla="*/ 38959 h 903075"/>
                    <a:gd name="connsiteX38" fmla="*/ 167884 w 632230"/>
                    <a:gd name="connsiteY38" fmla="*/ 67366 h 903075"/>
                    <a:gd name="connsiteX39" fmla="*/ 249041 w 632230"/>
                    <a:gd name="connsiteY39" fmla="*/ 92921 h 903075"/>
                    <a:gd name="connsiteX40" fmla="*/ 288447 w 632230"/>
                    <a:gd name="connsiteY40" fmla="*/ 155443 h 903075"/>
                    <a:gd name="connsiteX41" fmla="*/ 323166 w 632230"/>
                    <a:gd name="connsiteY41" fmla="*/ 179729 h 903075"/>
                    <a:gd name="connsiteX42" fmla="*/ 372899 w 632230"/>
                    <a:gd name="connsiteY42" fmla="*/ 161150 h 903075"/>
                    <a:gd name="connsiteX43" fmla="*/ 409961 w 632230"/>
                    <a:gd name="connsiteY43" fmla="*/ 169457 h 903075"/>
                    <a:gd name="connsiteX44" fmla="*/ 464319 w 632230"/>
                    <a:gd name="connsiteY44" fmla="*/ 204015 h 903075"/>
                    <a:gd name="connsiteX45" fmla="*/ 495046 w 632230"/>
                    <a:gd name="connsiteY45" fmla="*/ 186007 h 903075"/>
                    <a:gd name="connsiteX46" fmla="*/ 530271 w 632230"/>
                    <a:gd name="connsiteY46" fmla="*/ 200527 h 903075"/>
                    <a:gd name="connsiteX47" fmla="*/ 573669 w 632230"/>
                    <a:gd name="connsiteY47" fmla="*/ 195328 h 903075"/>
                    <a:gd name="connsiteX48" fmla="*/ 595020 w 632230"/>
                    <a:gd name="connsiteY48" fmla="*/ 173895 h 903075"/>
                    <a:gd name="connsiteX49" fmla="*/ 608958 w 632230"/>
                    <a:gd name="connsiteY49" fmla="*/ 205156 h 903075"/>
                    <a:gd name="connsiteX50" fmla="*/ 602052 w 632230"/>
                    <a:gd name="connsiteY50" fmla="*/ 239905 h 903075"/>
                    <a:gd name="connsiteX51" fmla="*/ 624036 w 632230"/>
                    <a:gd name="connsiteY51" fmla="*/ 261972 h 903075"/>
                    <a:gd name="connsiteX52" fmla="*/ 617067 w 632230"/>
                    <a:gd name="connsiteY52" fmla="*/ 358101 h 903075"/>
                    <a:gd name="connsiteX53" fmla="*/ 598504 w 632230"/>
                    <a:gd name="connsiteY53" fmla="*/ 414854 h 903075"/>
                    <a:gd name="connsiteX54" fmla="*/ 570755 w 632230"/>
                    <a:gd name="connsiteY54" fmla="*/ 420624 h 903075"/>
                    <a:gd name="connsiteX55" fmla="*/ 552319 w 632230"/>
                    <a:gd name="connsiteY55" fmla="*/ 398684 h 903075"/>
                    <a:gd name="connsiteX56" fmla="*/ 509428 w 632230"/>
                    <a:gd name="connsiteY56" fmla="*/ 388285 h 903075"/>
                    <a:gd name="connsiteX57" fmla="*/ 487444 w 632230"/>
                    <a:gd name="connsiteY57" fmla="*/ 421829 h 903075"/>
                    <a:gd name="connsiteX58" fmla="*/ 472175 w 632230"/>
                    <a:gd name="connsiteY58" fmla="*/ 468181 h 903075"/>
                    <a:gd name="connsiteX59" fmla="*/ 462039 w 632230"/>
                    <a:gd name="connsiteY59" fmla="*/ 520304 h 903075"/>
                    <a:gd name="connsiteX60" fmla="*/ 486367 w 632230"/>
                    <a:gd name="connsiteY60" fmla="*/ 633809 h 903075"/>
                    <a:gd name="connsiteX61" fmla="*/ 517600 w 632230"/>
                    <a:gd name="connsiteY61" fmla="*/ 669762 h 903075"/>
                    <a:gd name="connsiteX62" fmla="*/ 518107 w 632230"/>
                    <a:gd name="connsiteY62" fmla="*/ 710788 h 903075"/>
                    <a:gd name="connsiteX63" fmla="*/ 539521 w 632230"/>
                    <a:gd name="connsiteY63" fmla="*/ 742683 h 903075"/>
                    <a:gd name="connsiteX64" fmla="*/ 516397 w 632230"/>
                    <a:gd name="connsiteY64" fmla="*/ 790178 h 903075"/>
                    <a:gd name="connsiteX65" fmla="*/ 478194 w 632230"/>
                    <a:gd name="connsiteY65" fmla="*/ 836530 h 903075"/>
                    <a:gd name="connsiteX66" fmla="*/ 474709 w 632230"/>
                    <a:gd name="connsiteY66" fmla="*/ 876479 h 903075"/>
                    <a:gd name="connsiteX67" fmla="*/ 472239 w 632230"/>
                    <a:gd name="connsiteY67" fmla="*/ 881615 h 903075"/>
                    <a:gd name="connsiteX68" fmla="*/ 447530 w 632230"/>
                    <a:gd name="connsiteY68" fmla="*/ 903048 h 903075"/>
                    <a:gd name="connsiteX69" fmla="*/ 414523 w 632230"/>
                    <a:gd name="connsiteY69" fmla="*/ 847754 h 903075"/>
                    <a:gd name="connsiteX70" fmla="*/ 390258 w 632230"/>
                    <a:gd name="connsiteY70" fmla="*/ 817951 h 903075"/>
                    <a:gd name="connsiteX71" fmla="*/ 374103 w 632230"/>
                    <a:gd name="connsiteY71" fmla="*/ 865192 h 903075"/>
                    <a:gd name="connsiteX72" fmla="*/ 341665 w 632230"/>
                    <a:gd name="connsiteY72" fmla="*/ 865192 h 903075"/>
                    <a:gd name="connsiteX73" fmla="*/ 293072 w 632230"/>
                    <a:gd name="connsiteY73" fmla="*/ 851051 h 903075"/>
                    <a:gd name="connsiteX74" fmla="*/ 249104 w 632230"/>
                    <a:gd name="connsiteY74" fmla="*/ 849466 h 903075"/>
                    <a:gd name="connsiteX75" fmla="*/ 229464 w 632230"/>
                    <a:gd name="connsiteY75" fmla="*/ 856187 h 903075"/>
                    <a:gd name="connsiteX76" fmla="*/ 211091 w 632230"/>
                    <a:gd name="connsiteY76" fmla="*/ 836784 h 903075"/>
                    <a:gd name="connsiteX77" fmla="*/ 215210 w 632230"/>
                    <a:gd name="connsiteY77" fmla="*/ 835135 h 903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632230" h="903075">
                      <a:moveTo>
                        <a:pt x="215210" y="835135"/>
                      </a:moveTo>
                      <a:cubicBezTo>
                        <a:pt x="212232" y="835516"/>
                        <a:pt x="189298" y="838052"/>
                        <a:pt x="203932" y="823531"/>
                      </a:cubicBezTo>
                      <a:cubicBezTo>
                        <a:pt x="219454" y="807869"/>
                        <a:pt x="232822" y="828160"/>
                        <a:pt x="236307" y="807869"/>
                      </a:cubicBezTo>
                      <a:cubicBezTo>
                        <a:pt x="239791" y="787641"/>
                        <a:pt x="245493" y="801528"/>
                        <a:pt x="245493" y="791065"/>
                      </a:cubicBezTo>
                      <a:cubicBezTo>
                        <a:pt x="245493" y="780666"/>
                        <a:pt x="257657" y="782442"/>
                        <a:pt x="236307" y="761009"/>
                      </a:cubicBezTo>
                      <a:cubicBezTo>
                        <a:pt x="214829" y="739513"/>
                        <a:pt x="206213" y="736596"/>
                        <a:pt x="191198" y="736596"/>
                      </a:cubicBezTo>
                      <a:cubicBezTo>
                        <a:pt x="176120" y="736596"/>
                        <a:pt x="181885" y="707744"/>
                        <a:pt x="161675" y="722202"/>
                      </a:cubicBezTo>
                      <a:cubicBezTo>
                        <a:pt x="141402" y="736596"/>
                        <a:pt x="113589" y="731523"/>
                        <a:pt x="113589" y="713261"/>
                      </a:cubicBezTo>
                      <a:cubicBezTo>
                        <a:pt x="113589" y="694999"/>
                        <a:pt x="127464" y="672996"/>
                        <a:pt x="107824" y="663675"/>
                      </a:cubicBezTo>
                      <a:cubicBezTo>
                        <a:pt x="88120" y="654417"/>
                        <a:pt x="67277" y="611552"/>
                        <a:pt x="77730" y="601152"/>
                      </a:cubicBezTo>
                      <a:cubicBezTo>
                        <a:pt x="88184" y="590753"/>
                        <a:pt x="110675" y="576359"/>
                        <a:pt x="88184" y="572301"/>
                      </a:cubicBezTo>
                      <a:cubicBezTo>
                        <a:pt x="65566" y="568179"/>
                        <a:pt x="48904" y="547951"/>
                        <a:pt x="48904" y="530577"/>
                      </a:cubicBezTo>
                      <a:cubicBezTo>
                        <a:pt x="48904" y="513202"/>
                        <a:pt x="64426" y="500838"/>
                        <a:pt x="43012" y="479405"/>
                      </a:cubicBezTo>
                      <a:cubicBezTo>
                        <a:pt x="21725" y="458036"/>
                        <a:pt x="16467" y="441295"/>
                        <a:pt x="16467" y="441295"/>
                      </a:cubicBezTo>
                      <a:cubicBezTo>
                        <a:pt x="16467" y="436730"/>
                        <a:pt x="37247" y="421638"/>
                        <a:pt x="22232" y="379915"/>
                      </a:cubicBezTo>
                      <a:cubicBezTo>
                        <a:pt x="7280" y="338254"/>
                        <a:pt x="-10142" y="331279"/>
                        <a:pt x="7280" y="331279"/>
                      </a:cubicBezTo>
                      <a:cubicBezTo>
                        <a:pt x="24639" y="331279"/>
                        <a:pt x="28060" y="326650"/>
                        <a:pt x="44279" y="331279"/>
                      </a:cubicBezTo>
                      <a:cubicBezTo>
                        <a:pt x="60435" y="335971"/>
                        <a:pt x="62779" y="327855"/>
                        <a:pt x="76717" y="341742"/>
                      </a:cubicBezTo>
                      <a:cubicBezTo>
                        <a:pt x="90591" y="355628"/>
                        <a:pt x="99841" y="368310"/>
                        <a:pt x="111435" y="346371"/>
                      </a:cubicBezTo>
                      <a:cubicBezTo>
                        <a:pt x="122965" y="324367"/>
                        <a:pt x="122965" y="333625"/>
                        <a:pt x="129364" y="317963"/>
                      </a:cubicBezTo>
                      <a:cubicBezTo>
                        <a:pt x="135763" y="302237"/>
                        <a:pt x="139184" y="290760"/>
                        <a:pt x="139184" y="280361"/>
                      </a:cubicBezTo>
                      <a:cubicBezTo>
                        <a:pt x="139184" y="269962"/>
                        <a:pt x="141465" y="275985"/>
                        <a:pt x="153946" y="275985"/>
                      </a:cubicBezTo>
                      <a:cubicBezTo>
                        <a:pt x="166363" y="275985"/>
                        <a:pt x="161168" y="278649"/>
                        <a:pt x="166363" y="263557"/>
                      </a:cubicBezTo>
                      <a:cubicBezTo>
                        <a:pt x="171558" y="248465"/>
                        <a:pt x="163132" y="238320"/>
                        <a:pt x="153122" y="228238"/>
                      </a:cubicBezTo>
                      <a:cubicBezTo>
                        <a:pt x="142985" y="218155"/>
                        <a:pt x="136587" y="211751"/>
                        <a:pt x="136587" y="211751"/>
                      </a:cubicBezTo>
                      <a:cubicBezTo>
                        <a:pt x="136587" y="211751"/>
                        <a:pt x="106240" y="213209"/>
                        <a:pt x="100348" y="207439"/>
                      </a:cubicBezTo>
                      <a:cubicBezTo>
                        <a:pt x="94583" y="201606"/>
                        <a:pt x="89958" y="190319"/>
                        <a:pt x="83306" y="190319"/>
                      </a:cubicBezTo>
                      <a:cubicBezTo>
                        <a:pt x="76717" y="190319"/>
                        <a:pt x="79314" y="202176"/>
                        <a:pt x="70761" y="196216"/>
                      </a:cubicBezTo>
                      <a:cubicBezTo>
                        <a:pt x="62208" y="190319"/>
                        <a:pt x="47193" y="191777"/>
                        <a:pt x="43075" y="182456"/>
                      </a:cubicBezTo>
                      <a:cubicBezTo>
                        <a:pt x="39084" y="173198"/>
                        <a:pt x="36170" y="165081"/>
                        <a:pt x="36170" y="153541"/>
                      </a:cubicBezTo>
                      <a:cubicBezTo>
                        <a:pt x="36170" y="142000"/>
                        <a:pt x="31862" y="137561"/>
                        <a:pt x="31862" y="137561"/>
                      </a:cubicBezTo>
                      <a:cubicBezTo>
                        <a:pt x="31862" y="137561"/>
                        <a:pt x="34459" y="152970"/>
                        <a:pt x="20521" y="132742"/>
                      </a:cubicBezTo>
                      <a:cubicBezTo>
                        <a:pt x="6647" y="112514"/>
                        <a:pt x="565" y="100086"/>
                        <a:pt x="10068" y="90448"/>
                      </a:cubicBezTo>
                      <a:cubicBezTo>
                        <a:pt x="19634" y="80936"/>
                        <a:pt x="17037" y="62103"/>
                        <a:pt x="17037" y="58616"/>
                      </a:cubicBezTo>
                      <a:cubicBezTo>
                        <a:pt x="17037" y="55128"/>
                        <a:pt x="8357" y="38895"/>
                        <a:pt x="19951" y="34330"/>
                      </a:cubicBezTo>
                      <a:cubicBezTo>
                        <a:pt x="31545" y="29701"/>
                        <a:pt x="32622" y="11692"/>
                        <a:pt x="36740" y="3069"/>
                      </a:cubicBezTo>
                      <a:cubicBezTo>
                        <a:pt x="40731" y="-5619"/>
                        <a:pt x="42505" y="7698"/>
                        <a:pt x="49981" y="152"/>
                      </a:cubicBezTo>
                      <a:cubicBezTo>
                        <a:pt x="49981" y="152"/>
                        <a:pt x="83622" y="23360"/>
                        <a:pt x="123536" y="38959"/>
                      </a:cubicBezTo>
                      <a:cubicBezTo>
                        <a:pt x="163449" y="54621"/>
                        <a:pt x="131011" y="46504"/>
                        <a:pt x="167884" y="67366"/>
                      </a:cubicBezTo>
                      <a:cubicBezTo>
                        <a:pt x="204756" y="88228"/>
                        <a:pt x="229464" y="83536"/>
                        <a:pt x="249041" y="92921"/>
                      </a:cubicBezTo>
                      <a:cubicBezTo>
                        <a:pt x="268617" y="102115"/>
                        <a:pt x="249041" y="116002"/>
                        <a:pt x="288447" y="155443"/>
                      </a:cubicBezTo>
                      <a:cubicBezTo>
                        <a:pt x="327727" y="194757"/>
                        <a:pt x="303462" y="170408"/>
                        <a:pt x="323166" y="179729"/>
                      </a:cubicBezTo>
                      <a:cubicBezTo>
                        <a:pt x="342806" y="188924"/>
                        <a:pt x="345086" y="170408"/>
                        <a:pt x="372899" y="161150"/>
                      </a:cubicBezTo>
                      <a:cubicBezTo>
                        <a:pt x="400648" y="151892"/>
                        <a:pt x="382212" y="161150"/>
                        <a:pt x="409961" y="169457"/>
                      </a:cubicBezTo>
                      <a:cubicBezTo>
                        <a:pt x="437710" y="177827"/>
                        <a:pt x="452725" y="204015"/>
                        <a:pt x="464319" y="204015"/>
                      </a:cubicBezTo>
                      <a:cubicBezTo>
                        <a:pt x="475913" y="204015"/>
                        <a:pt x="477054" y="186007"/>
                        <a:pt x="495046" y="186007"/>
                      </a:cubicBezTo>
                      <a:cubicBezTo>
                        <a:pt x="512912" y="186007"/>
                        <a:pt x="509428" y="200527"/>
                        <a:pt x="530271" y="200527"/>
                      </a:cubicBezTo>
                      <a:cubicBezTo>
                        <a:pt x="551115" y="200527"/>
                        <a:pt x="560998" y="208010"/>
                        <a:pt x="573669" y="195328"/>
                      </a:cubicBezTo>
                      <a:cubicBezTo>
                        <a:pt x="586340" y="182519"/>
                        <a:pt x="583489" y="185499"/>
                        <a:pt x="595020" y="173895"/>
                      </a:cubicBezTo>
                      <a:cubicBezTo>
                        <a:pt x="606677" y="162355"/>
                        <a:pt x="595020" y="173895"/>
                        <a:pt x="608958" y="205156"/>
                      </a:cubicBezTo>
                      <a:cubicBezTo>
                        <a:pt x="622769" y="236418"/>
                        <a:pt x="610098" y="231852"/>
                        <a:pt x="602052" y="239905"/>
                      </a:cubicBezTo>
                      <a:cubicBezTo>
                        <a:pt x="594006" y="248022"/>
                        <a:pt x="610161" y="248022"/>
                        <a:pt x="624036" y="261972"/>
                      </a:cubicBezTo>
                      <a:cubicBezTo>
                        <a:pt x="637911" y="275859"/>
                        <a:pt x="633222" y="307056"/>
                        <a:pt x="617067" y="358101"/>
                      </a:cubicBezTo>
                      <a:cubicBezTo>
                        <a:pt x="600912" y="409083"/>
                        <a:pt x="606677" y="387016"/>
                        <a:pt x="598504" y="414854"/>
                      </a:cubicBezTo>
                      <a:cubicBezTo>
                        <a:pt x="590458" y="442627"/>
                        <a:pt x="581145" y="431023"/>
                        <a:pt x="570755" y="420624"/>
                      </a:cubicBezTo>
                      <a:cubicBezTo>
                        <a:pt x="560301" y="410225"/>
                        <a:pt x="562709" y="398684"/>
                        <a:pt x="552319" y="398684"/>
                      </a:cubicBezTo>
                      <a:cubicBezTo>
                        <a:pt x="541865" y="398684"/>
                        <a:pt x="552319" y="388285"/>
                        <a:pt x="509428" y="388285"/>
                      </a:cubicBezTo>
                      <a:cubicBezTo>
                        <a:pt x="466600" y="388285"/>
                        <a:pt x="487444" y="381310"/>
                        <a:pt x="487444" y="421829"/>
                      </a:cubicBezTo>
                      <a:cubicBezTo>
                        <a:pt x="487444" y="462348"/>
                        <a:pt x="492005" y="448334"/>
                        <a:pt x="472175" y="468181"/>
                      </a:cubicBezTo>
                      <a:cubicBezTo>
                        <a:pt x="452409" y="487965"/>
                        <a:pt x="466537" y="480863"/>
                        <a:pt x="462039" y="520304"/>
                      </a:cubicBezTo>
                      <a:cubicBezTo>
                        <a:pt x="457350" y="559682"/>
                        <a:pt x="468944" y="595636"/>
                        <a:pt x="486367" y="633809"/>
                      </a:cubicBezTo>
                      <a:cubicBezTo>
                        <a:pt x="503663" y="671981"/>
                        <a:pt x="505436" y="657587"/>
                        <a:pt x="517600" y="669762"/>
                      </a:cubicBezTo>
                      <a:cubicBezTo>
                        <a:pt x="529764" y="681873"/>
                        <a:pt x="533756" y="695189"/>
                        <a:pt x="518107" y="710788"/>
                      </a:cubicBezTo>
                      <a:cubicBezTo>
                        <a:pt x="502522" y="726451"/>
                        <a:pt x="533756" y="726451"/>
                        <a:pt x="539521" y="742683"/>
                      </a:cubicBezTo>
                      <a:cubicBezTo>
                        <a:pt x="545350" y="758916"/>
                        <a:pt x="533756" y="772803"/>
                        <a:pt x="516397" y="790178"/>
                      </a:cubicBezTo>
                      <a:cubicBezTo>
                        <a:pt x="499038" y="807552"/>
                        <a:pt x="501318" y="793665"/>
                        <a:pt x="478194" y="836530"/>
                      </a:cubicBezTo>
                      <a:cubicBezTo>
                        <a:pt x="457097" y="875528"/>
                        <a:pt x="480221" y="861641"/>
                        <a:pt x="474709" y="876479"/>
                      </a:cubicBezTo>
                      <a:cubicBezTo>
                        <a:pt x="474203" y="877874"/>
                        <a:pt x="473379" y="879586"/>
                        <a:pt x="472239" y="881615"/>
                      </a:cubicBezTo>
                      <a:cubicBezTo>
                        <a:pt x="459314" y="904760"/>
                        <a:pt x="456273" y="903048"/>
                        <a:pt x="447530" y="903048"/>
                      </a:cubicBezTo>
                      <a:cubicBezTo>
                        <a:pt x="438851" y="903048"/>
                        <a:pt x="434289" y="889731"/>
                        <a:pt x="414523" y="847754"/>
                      </a:cubicBezTo>
                      <a:cubicBezTo>
                        <a:pt x="394883" y="805903"/>
                        <a:pt x="403056" y="817951"/>
                        <a:pt x="390258" y="817951"/>
                      </a:cubicBezTo>
                      <a:cubicBezTo>
                        <a:pt x="377524" y="817951"/>
                        <a:pt x="383289" y="844520"/>
                        <a:pt x="374103" y="865192"/>
                      </a:cubicBezTo>
                      <a:cubicBezTo>
                        <a:pt x="364853" y="885737"/>
                        <a:pt x="353956" y="877493"/>
                        <a:pt x="341665" y="865192"/>
                      </a:cubicBezTo>
                      <a:cubicBezTo>
                        <a:pt x="329501" y="852954"/>
                        <a:pt x="313916" y="851051"/>
                        <a:pt x="293072" y="851051"/>
                      </a:cubicBezTo>
                      <a:cubicBezTo>
                        <a:pt x="272292" y="851051"/>
                        <a:pt x="264246" y="834248"/>
                        <a:pt x="249104" y="849466"/>
                      </a:cubicBezTo>
                      <a:cubicBezTo>
                        <a:pt x="233899" y="864748"/>
                        <a:pt x="235230" y="872357"/>
                        <a:pt x="229464" y="856187"/>
                      </a:cubicBezTo>
                      <a:cubicBezTo>
                        <a:pt x="223826" y="840462"/>
                        <a:pt x="211788" y="837101"/>
                        <a:pt x="211091" y="836784"/>
                      </a:cubicBezTo>
                      <a:cubicBezTo>
                        <a:pt x="213182" y="835896"/>
                        <a:pt x="214703" y="835389"/>
                        <a:pt x="215210" y="835135"/>
                      </a:cubicBez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  <p:sp>
              <p:nvSpPr>
                <p:cNvPr id="170" name="Forma libre 356">
                  <a:extLst>
                    <a:ext uri="{FF2B5EF4-FFF2-40B4-BE49-F238E27FC236}">
                      <a16:creationId xmlns:a16="http://schemas.microsoft.com/office/drawing/2014/main" id="{FD12B44E-32FC-571C-FDCB-784BA6EE21F9}"/>
                    </a:ext>
                  </a:extLst>
                </p:cNvPr>
                <p:cNvSpPr/>
                <p:nvPr/>
              </p:nvSpPr>
              <p:spPr>
                <a:xfrm>
                  <a:off x="7301471" y="5497352"/>
                  <a:ext cx="375389" cy="412228"/>
                </a:xfrm>
                <a:custGeom>
                  <a:avLst/>
                  <a:gdLst>
                    <a:gd name="connsiteX0" fmla="*/ 354958 w 375389"/>
                    <a:gd name="connsiteY0" fmla="*/ 307475 h 412228"/>
                    <a:gd name="connsiteX1" fmla="*/ 315868 w 375389"/>
                    <a:gd name="connsiteY1" fmla="*/ 283189 h 412228"/>
                    <a:gd name="connsiteX2" fmla="*/ 314981 w 375389"/>
                    <a:gd name="connsiteY2" fmla="*/ 215404 h 412228"/>
                    <a:gd name="connsiteX3" fmla="*/ 289005 w 375389"/>
                    <a:gd name="connsiteY3" fmla="*/ 201517 h 412228"/>
                    <a:gd name="connsiteX4" fmla="*/ 268225 w 375389"/>
                    <a:gd name="connsiteY4" fmla="*/ 188518 h 412228"/>
                    <a:gd name="connsiteX5" fmla="*/ 247381 w 375389"/>
                    <a:gd name="connsiteY5" fmla="*/ 157257 h 412228"/>
                    <a:gd name="connsiteX6" fmla="*/ 224701 w 375389"/>
                    <a:gd name="connsiteY6" fmla="*/ 132908 h 412228"/>
                    <a:gd name="connsiteX7" fmla="*/ 207912 w 375389"/>
                    <a:gd name="connsiteY7" fmla="*/ 100695 h 412228"/>
                    <a:gd name="connsiteX8" fmla="*/ 188335 w 375389"/>
                    <a:gd name="connsiteY8" fmla="*/ 105134 h 412228"/>
                    <a:gd name="connsiteX9" fmla="*/ 146711 w 375389"/>
                    <a:gd name="connsiteY9" fmla="*/ 70385 h 412228"/>
                    <a:gd name="connsiteX10" fmla="*/ 127515 w 375389"/>
                    <a:gd name="connsiteY10" fmla="*/ 60874 h 412228"/>
                    <a:gd name="connsiteX11" fmla="*/ 111423 w 375389"/>
                    <a:gd name="connsiteY11" fmla="*/ 43436 h 412228"/>
                    <a:gd name="connsiteX12" fmla="*/ 96345 w 375389"/>
                    <a:gd name="connsiteY12" fmla="*/ 43436 h 412228"/>
                    <a:gd name="connsiteX13" fmla="*/ 79872 w 375389"/>
                    <a:gd name="connsiteY13" fmla="*/ 41660 h 412228"/>
                    <a:gd name="connsiteX14" fmla="*/ 53010 w 375389"/>
                    <a:gd name="connsiteY14" fmla="*/ 18262 h 412228"/>
                    <a:gd name="connsiteX15" fmla="*/ 15631 w 375389"/>
                    <a:gd name="connsiteY15" fmla="*/ 0 h 412228"/>
                    <a:gd name="connsiteX16" fmla="*/ 5177 w 375389"/>
                    <a:gd name="connsiteY16" fmla="*/ 16486 h 412228"/>
                    <a:gd name="connsiteX17" fmla="*/ 35588 w 375389"/>
                    <a:gd name="connsiteY17" fmla="*/ 23398 h 412228"/>
                    <a:gd name="connsiteX18" fmla="*/ 58078 w 375389"/>
                    <a:gd name="connsiteY18" fmla="*/ 44260 h 412228"/>
                    <a:gd name="connsiteX19" fmla="*/ 51996 w 375389"/>
                    <a:gd name="connsiteY19" fmla="*/ 64298 h 412228"/>
                    <a:gd name="connsiteX20" fmla="*/ 63970 w 375389"/>
                    <a:gd name="connsiteY20" fmla="*/ 108431 h 412228"/>
                    <a:gd name="connsiteX21" fmla="*/ 78859 w 375389"/>
                    <a:gd name="connsiteY21" fmla="*/ 163344 h 412228"/>
                    <a:gd name="connsiteX22" fmla="*/ 73283 w 375389"/>
                    <a:gd name="connsiteY22" fmla="*/ 167656 h 412228"/>
                    <a:gd name="connsiteX23" fmla="*/ 66821 w 375389"/>
                    <a:gd name="connsiteY23" fmla="*/ 158969 h 412228"/>
                    <a:gd name="connsiteX24" fmla="*/ 46801 w 375389"/>
                    <a:gd name="connsiteY24" fmla="*/ 119908 h 412228"/>
                    <a:gd name="connsiteX25" fmla="*/ 36411 w 375389"/>
                    <a:gd name="connsiteY25" fmla="*/ 132971 h 412228"/>
                    <a:gd name="connsiteX26" fmla="*/ 22537 w 375389"/>
                    <a:gd name="connsiteY26" fmla="*/ 154657 h 412228"/>
                    <a:gd name="connsiteX27" fmla="*/ 22537 w 375389"/>
                    <a:gd name="connsiteY27" fmla="*/ 194605 h 412228"/>
                    <a:gd name="connsiteX28" fmla="*/ 53770 w 375389"/>
                    <a:gd name="connsiteY28" fmla="*/ 217053 h 412228"/>
                    <a:gd name="connsiteX29" fmla="*/ 56748 w 375389"/>
                    <a:gd name="connsiteY29" fmla="*/ 180655 h 412228"/>
                    <a:gd name="connsiteX30" fmla="*/ 68975 w 375389"/>
                    <a:gd name="connsiteY30" fmla="*/ 173363 h 412228"/>
                    <a:gd name="connsiteX31" fmla="*/ 75437 w 375389"/>
                    <a:gd name="connsiteY31" fmla="*/ 186679 h 412228"/>
                    <a:gd name="connsiteX32" fmla="*/ 87665 w 375389"/>
                    <a:gd name="connsiteY32" fmla="*/ 211916 h 412228"/>
                    <a:gd name="connsiteX33" fmla="*/ 119786 w 375389"/>
                    <a:gd name="connsiteY33" fmla="*/ 230178 h 412228"/>
                    <a:gd name="connsiteX34" fmla="*/ 147598 w 375389"/>
                    <a:gd name="connsiteY34" fmla="*/ 246602 h 412228"/>
                    <a:gd name="connsiteX35" fmla="*/ 151083 w 375389"/>
                    <a:gd name="connsiteY35" fmla="*/ 282238 h 412228"/>
                    <a:gd name="connsiteX36" fmla="*/ 175347 w 375389"/>
                    <a:gd name="connsiteY36" fmla="*/ 286614 h 412228"/>
                    <a:gd name="connsiteX37" fmla="*/ 216148 w 375389"/>
                    <a:gd name="connsiteY37" fmla="*/ 308300 h 412228"/>
                    <a:gd name="connsiteX38" fmla="*/ 245608 w 375389"/>
                    <a:gd name="connsiteY38" fmla="*/ 301325 h 412228"/>
                    <a:gd name="connsiteX39" fmla="*/ 245608 w 375389"/>
                    <a:gd name="connsiteY39" fmla="*/ 296315 h 412228"/>
                    <a:gd name="connsiteX40" fmla="*/ 245608 w 375389"/>
                    <a:gd name="connsiteY40" fmla="*/ 279702 h 412228"/>
                    <a:gd name="connsiteX41" fmla="*/ 256061 w 375389"/>
                    <a:gd name="connsiteY41" fmla="*/ 251041 h 412228"/>
                    <a:gd name="connsiteX42" fmla="*/ 266451 w 375389"/>
                    <a:gd name="connsiteY42" fmla="*/ 256177 h 412228"/>
                    <a:gd name="connsiteX43" fmla="*/ 271773 w 375389"/>
                    <a:gd name="connsiteY43" fmla="*/ 286614 h 412228"/>
                    <a:gd name="connsiteX44" fmla="*/ 287802 w 375389"/>
                    <a:gd name="connsiteY44" fmla="*/ 302656 h 412228"/>
                    <a:gd name="connsiteX45" fmla="*/ 263917 w 375389"/>
                    <a:gd name="connsiteY45" fmla="*/ 314514 h 412228"/>
                    <a:gd name="connsiteX46" fmla="*/ 259546 w 375389"/>
                    <a:gd name="connsiteY46" fmla="*/ 329161 h 412228"/>
                    <a:gd name="connsiteX47" fmla="*/ 252640 w 375389"/>
                    <a:gd name="connsiteY47" fmla="*/ 366574 h 412228"/>
                    <a:gd name="connsiteX48" fmla="*/ 250043 w 375389"/>
                    <a:gd name="connsiteY48" fmla="*/ 387372 h 412228"/>
                    <a:gd name="connsiteX49" fmla="*/ 251056 w 375389"/>
                    <a:gd name="connsiteY49" fmla="*/ 412229 h 412228"/>
                    <a:gd name="connsiteX50" fmla="*/ 269936 w 375389"/>
                    <a:gd name="connsiteY50" fmla="*/ 410009 h 412228"/>
                    <a:gd name="connsiteX51" fmla="*/ 297748 w 375389"/>
                    <a:gd name="connsiteY51" fmla="*/ 383948 h 412228"/>
                    <a:gd name="connsiteX52" fmla="*/ 285711 w 375389"/>
                    <a:gd name="connsiteY52" fmla="*/ 356935 h 412228"/>
                    <a:gd name="connsiteX53" fmla="*/ 342096 w 375389"/>
                    <a:gd name="connsiteY53" fmla="*/ 356935 h 412228"/>
                    <a:gd name="connsiteX54" fmla="*/ 372507 w 375389"/>
                    <a:gd name="connsiteY54" fmla="*/ 322187 h 412228"/>
                    <a:gd name="connsiteX55" fmla="*/ 354958 w 375389"/>
                    <a:gd name="connsiteY55" fmla="*/ 307475 h 412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375389" h="412228">
                      <a:moveTo>
                        <a:pt x="354958" y="307475"/>
                      </a:moveTo>
                      <a:cubicBezTo>
                        <a:pt x="337662" y="301388"/>
                        <a:pt x="315868" y="310138"/>
                        <a:pt x="315868" y="283189"/>
                      </a:cubicBezTo>
                      <a:cubicBezTo>
                        <a:pt x="315868" y="256240"/>
                        <a:pt x="328032" y="228467"/>
                        <a:pt x="314981" y="215404"/>
                      </a:cubicBezTo>
                      <a:cubicBezTo>
                        <a:pt x="301993" y="202405"/>
                        <a:pt x="295024" y="207604"/>
                        <a:pt x="289005" y="201517"/>
                      </a:cubicBezTo>
                      <a:cubicBezTo>
                        <a:pt x="282860" y="195430"/>
                        <a:pt x="268225" y="188518"/>
                        <a:pt x="268225" y="188518"/>
                      </a:cubicBezTo>
                      <a:cubicBezTo>
                        <a:pt x="268225" y="188518"/>
                        <a:pt x="262903" y="172856"/>
                        <a:pt x="247381" y="157257"/>
                      </a:cubicBezTo>
                      <a:cubicBezTo>
                        <a:pt x="231670" y="141531"/>
                        <a:pt x="229136" y="151170"/>
                        <a:pt x="224701" y="132908"/>
                      </a:cubicBezTo>
                      <a:cubicBezTo>
                        <a:pt x="221470" y="118957"/>
                        <a:pt x="207278" y="110778"/>
                        <a:pt x="207912" y="100695"/>
                      </a:cubicBezTo>
                      <a:cubicBezTo>
                        <a:pt x="206645" y="105197"/>
                        <a:pt x="202400" y="112806"/>
                        <a:pt x="188335" y="105134"/>
                      </a:cubicBezTo>
                      <a:cubicBezTo>
                        <a:pt x="169202" y="94735"/>
                        <a:pt x="156215" y="79897"/>
                        <a:pt x="146711" y="70385"/>
                      </a:cubicBezTo>
                      <a:cubicBezTo>
                        <a:pt x="137145" y="60874"/>
                        <a:pt x="138855" y="60874"/>
                        <a:pt x="127515" y="60874"/>
                      </a:cubicBezTo>
                      <a:cubicBezTo>
                        <a:pt x="116301" y="60874"/>
                        <a:pt x="115224" y="54723"/>
                        <a:pt x="111423" y="43436"/>
                      </a:cubicBezTo>
                      <a:cubicBezTo>
                        <a:pt x="107622" y="32212"/>
                        <a:pt x="103820" y="36080"/>
                        <a:pt x="96345" y="43436"/>
                      </a:cubicBezTo>
                      <a:cubicBezTo>
                        <a:pt x="88995" y="50792"/>
                        <a:pt x="90706" y="52567"/>
                        <a:pt x="79872" y="41660"/>
                      </a:cubicBezTo>
                      <a:cubicBezTo>
                        <a:pt x="69039" y="30881"/>
                        <a:pt x="67708" y="25237"/>
                        <a:pt x="53010" y="18262"/>
                      </a:cubicBezTo>
                      <a:cubicBezTo>
                        <a:pt x="38185" y="11350"/>
                        <a:pt x="30329" y="0"/>
                        <a:pt x="15631" y="0"/>
                      </a:cubicBezTo>
                      <a:cubicBezTo>
                        <a:pt x="933" y="0"/>
                        <a:pt x="-5213" y="16486"/>
                        <a:pt x="5177" y="16486"/>
                      </a:cubicBezTo>
                      <a:cubicBezTo>
                        <a:pt x="15631" y="16486"/>
                        <a:pt x="22917" y="10843"/>
                        <a:pt x="35588" y="23398"/>
                      </a:cubicBezTo>
                      <a:cubicBezTo>
                        <a:pt x="48132" y="36080"/>
                        <a:pt x="58078" y="32149"/>
                        <a:pt x="58078" y="44260"/>
                      </a:cubicBezTo>
                      <a:cubicBezTo>
                        <a:pt x="58078" y="56498"/>
                        <a:pt x="58078" y="38173"/>
                        <a:pt x="51996" y="64298"/>
                      </a:cubicBezTo>
                      <a:cubicBezTo>
                        <a:pt x="45978" y="90359"/>
                        <a:pt x="48195" y="77804"/>
                        <a:pt x="63970" y="108431"/>
                      </a:cubicBezTo>
                      <a:cubicBezTo>
                        <a:pt x="79746" y="138995"/>
                        <a:pt x="78859" y="163344"/>
                        <a:pt x="78859" y="163344"/>
                      </a:cubicBezTo>
                      <a:cubicBezTo>
                        <a:pt x="78859" y="163344"/>
                        <a:pt x="78415" y="171715"/>
                        <a:pt x="73283" y="167656"/>
                      </a:cubicBezTo>
                      <a:cubicBezTo>
                        <a:pt x="71700" y="166324"/>
                        <a:pt x="69546" y="163725"/>
                        <a:pt x="66821" y="158969"/>
                      </a:cubicBezTo>
                      <a:cubicBezTo>
                        <a:pt x="55481" y="139883"/>
                        <a:pt x="46801" y="119908"/>
                        <a:pt x="46801" y="119908"/>
                      </a:cubicBezTo>
                      <a:cubicBezTo>
                        <a:pt x="46801" y="119908"/>
                        <a:pt x="36411" y="123396"/>
                        <a:pt x="36411" y="132971"/>
                      </a:cubicBezTo>
                      <a:cubicBezTo>
                        <a:pt x="36411" y="142483"/>
                        <a:pt x="22537" y="134683"/>
                        <a:pt x="22537" y="154657"/>
                      </a:cubicBezTo>
                      <a:cubicBezTo>
                        <a:pt x="22537" y="174695"/>
                        <a:pt x="10816" y="182811"/>
                        <a:pt x="22537" y="194605"/>
                      </a:cubicBezTo>
                      <a:cubicBezTo>
                        <a:pt x="34320" y="206336"/>
                        <a:pt x="50856" y="219970"/>
                        <a:pt x="53770" y="217053"/>
                      </a:cubicBezTo>
                      <a:cubicBezTo>
                        <a:pt x="56748" y="214072"/>
                        <a:pt x="49145" y="188328"/>
                        <a:pt x="56748" y="180655"/>
                      </a:cubicBezTo>
                      <a:cubicBezTo>
                        <a:pt x="60613" y="176851"/>
                        <a:pt x="65301" y="173363"/>
                        <a:pt x="68975" y="173363"/>
                      </a:cubicBezTo>
                      <a:cubicBezTo>
                        <a:pt x="72777" y="173363"/>
                        <a:pt x="75437" y="176724"/>
                        <a:pt x="75437" y="186679"/>
                      </a:cubicBezTo>
                      <a:cubicBezTo>
                        <a:pt x="75437" y="206780"/>
                        <a:pt x="62450" y="203229"/>
                        <a:pt x="87665" y="211916"/>
                      </a:cubicBezTo>
                      <a:cubicBezTo>
                        <a:pt x="112817" y="220603"/>
                        <a:pt x="103187" y="213692"/>
                        <a:pt x="119786" y="230178"/>
                      </a:cubicBezTo>
                      <a:cubicBezTo>
                        <a:pt x="136258" y="246602"/>
                        <a:pt x="137145" y="220603"/>
                        <a:pt x="147598" y="246602"/>
                      </a:cubicBezTo>
                      <a:cubicBezTo>
                        <a:pt x="157988" y="272727"/>
                        <a:pt x="136765" y="267908"/>
                        <a:pt x="151083" y="282238"/>
                      </a:cubicBezTo>
                      <a:cubicBezTo>
                        <a:pt x="165401" y="296632"/>
                        <a:pt x="158875" y="270064"/>
                        <a:pt x="175347" y="286614"/>
                      </a:cubicBezTo>
                      <a:cubicBezTo>
                        <a:pt x="191883" y="303163"/>
                        <a:pt x="196191" y="308300"/>
                        <a:pt x="216148" y="308300"/>
                      </a:cubicBezTo>
                      <a:cubicBezTo>
                        <a:pt x="236105" y="308300"/>
                        <a:pt x="245608" y="314451"/>
                        <a:pt x="245608" y="301325"/>
                      </a:cubicBezTo>
                      <a:lnTo>
                        <a:pt x="245608" y="296315"/>
                      </a:lnTo>
                      <a:lnTo>
                        <a:pt x="245608" y="279702"/>
                      </a:lnTo>
                      <a:cubicBezTo>
                        <a:pt x="245608" y="251041"/>
                        <a:pt x="250866" y="245777"/>
                        <a:pt x="256061" y="251041"/>
                      </a:cubicBezTo>
                      <a:cubicBezTo>
                        <a:pt x="261319" y="256177"/>
                        <a:pt x="259482" y="249265"/>
                        <a:pt x="266451" y="256177"/>
                      </a:cubicBezTo>
                      <a:cubicBezTo>
                        <a:pt x="273420" y="263152"/>
                        <a:pt x="259482" y="274439"/>
                        <a:pt x="271773" y="286614"/>
                      </a:cubicBezTo>
                      <a:cubicBezTo>
                        <a:pt x="283810" y="298788"/>
                        <a:pt x="294707" y="295745"/>
                        <a:pt x="287802" y="302656"/>
                      </a:cubicBezTo>
                      <a:cubicBezTo>
                        <a:pt x="280896" y="309631"/>
                        <a:pt x="269175" y="309188"/>
                        <a:pt x="263917" y="314514"/>
                      </a:cubicBezTo>
                      <a:cubicBezTo>
                        <a:pt x="258722" y="319650"/>
                        <a:pt x="259546" y="307475"/>
                        <a:pt x="259546" y="329161"/>
                      </a:cubicBezTo>
                      <a:cubicBezTo>
                        <a:pt x="259546" y="350911"/>
                        <a:pt x="259546" y="345712"/>
                        <a:pt x="252640" y="366574"/>
                      </a:cubicBezTo>
                      <a:cubicBezTo>
                        <a:pt x="245671" y="387372"/>
                        <a:pt x="242187" y="375324"/>
                        <a:pt x="250043" y="387372"/>
                      </a:cubicBezTo>
                      <a:cubicBezTo>
                        <a:pt x="257898" y="399547"/>
                        <a:pt x="251056" y="412229"/>
                        <a:pt x="251056" y="412229"/>
                      </a:cubicBezTo>
                      <a:cubicBezTo>
                        <a:pt x="255935" y="410897"/>
                        <a:pt x="262080" y="410009"/>
                        <a:pt x="269936" y="410009"/>
                      </a:cubicBezTo>
                      <a:cubicBezTo>
                        <a:pt x="294200" y="410009"/>
                        <a:pt x="290843" y="410897"/>
                        <a:pt x="297748" y="383948"/>
                      </a:cubicBezTo>
                      <a:cubicBezTo>
                        <a:pt x="304718" y="356935"/>
                        <a:pt x="285711" y="371773"/>
                        <a:pt x="285711" y="356935"/>
                      </a:cubicBezTo>
                      <a:cubicBezTo>
                        <a:pt x="285711" y="342287"/>
                        <a:pt x="327335" y="363910"/>
                        <a:pt x="342096" y="356935"/>
                      </a:cubicBezTo>
                      <a:cubicBezTo>
                        <a:pt x="356858" y="350024"/>
                        <a:pt x="364651" y="342287"/>
                        <a:pt x="372507" y="322187"/>
                      </a:cubicBezTo>
                      <a:cubicBezTo>
                        <a:pt x="380046" y="302276"/>
                        <a:pt x="372317" y="313626"/>
                        <a:pt x="354958" y="307475"/>
                      </a:cubicBezTo>
                      <a:close/>
                    </a:path>
                  </a:pathLst>
                </a:custGeom>
                <a:solidFill>
                  <a:srgbClr val="36A9E1"/>
                </a:solidFill>
                <a:ln w="6257" cap="rnd">
                  <a:solidFill>
                    <a:srgbClr val="FFFFFF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de-CH" sz="2000" b="0" i="0" u="none" strike="noStrike" kern="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  <a:sym typeface="Arial"/>
                  </a:endParaRPr>
                </a:p>
              </p:txBody>
            </p:sp>
          </p:grpSp>
        </p:grpSp>
        <p:sp>
          <p:nvSpPr>
            <p:cNvPr id="34" name="Google Shape;182;p3">
              <a:extLst>
                <a:ext uri="{FF2B5EF4-FFF2-40B4-BE49-F238E27FC236}">
                  <a16:creationId xmlns:a16="http://schemas.microsoft.com/office/drawing/2014/main" id="{890314CC-ECD1-2D15-7C8C-AE533C0C0D2E}"/>
                </a:ext>
              </a:extLst>
            </p:cNvPr>
            <p:cNvSpPr/>
            <p:nvPr/>
          </p:nvSpPr>
          <p:spPr>
            <a:xfrm>
              <a:off x="4051548" y="5027239"/>
              <a:ext cx="1187671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5" name="Google Shape;186;p3">
              <a:extLst>
                <a:ext uri="{FF2B5EF4-FFF2-40B4-BE49-F238E27FC236}">
                  <a16:creationId xmlns:a16="http://schemas.microsoft.com/office/drawing/2014/main" id="{FA8AB271-A819-6AA3-254D-C11A56E98732}"/>
                </a:ext>
              </a:extLst>
            </p:cNvPr>
            <p:cNvSpPr/>
            <p:nvPr/>
          </p:nvSpPr>
          <p:spPr>
            <a:xfrm>
              <a:off x="4391105" y="1128643"/>
              <a:ext cx="528723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6" name="Google Shape;188;p3">
              <a:extLst>
                <a:ext uri="{FF2B5EF4-FFF2-40B4-BE49-F238E27FC236}">
                  <a16:creationId xmlns:a16="http://schemas.microsoft.com/office/drawing/2014/main" id="{DDA781B4-9983-ADF3-531D-87E9D01D2BAE}"/>
                </a:ext>
              </a:extLst>
            </p:cNvPr>
            <p:cNvSpPr/>
            <p:nvPr/>
          </p:nvSpPr>
          <p:spPr>
            <a:xfrm>
              <a:off x="4064276" y="2673543"/>
              <a:ext cx="919579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190;p3">
              <a:extLst>
                <a:ext uri="{FF2B5EF4-FFF2-40B4-BE49-F238E27FC236}">
                  <a16:creationId xmlns:a16="http://schemas.microsoft.com/office/drawing/2014/main" id="{07274F81-58D2-13F4-F624-6668BE6AB9A5}"/>
                </a:ext>
              </a:extLst>
            </p:cNvPr>
            <p:cNvSpPr/>
            <p:nvPr/>
          </p:nvSpPr>
          <p:spPr>
            <a:xfrm>
              <a:off x="4068461" y="3065217"/>
              <a:ext cx="919580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8" name="Google Shape;192;p3">
              <a:extLst>
                <a:ext uri="{FF2B5EF4-FFF2-40B4-BE49-F238E27FC236}">
                  <a16:creationId xmlns:a16="http://schemas.microsoft.com/office/drawing/2014/main" id="{FE6AE976-B60C-39E0-59F0-1A542148F67B}"/>
                </a:ext>
              </a:extLst>
            </p:cNvPr>
            <p:cNvSpPr/>
            <p:nvPr/>
          </p:nvSpPr>
          <p:spPr>
            <a:xfrm>
              <a:off x="4068041" y="3732244"/>
              <a:ext cx="814275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194;p3">
              <a:extLst>
                <a:ext uri="{FF2B5EF4-FFF2-40B4-BE49-F238E27FC236}">
                  <a16:creationId xmlns:a16="http://schemas.microsoft.com/office/drawing/2014/main" id="{D4449736-AA07-9B9A-394F-F818419250C5}"/>
                </a:ext>
              </a:extLst>
            </p:cNvPr>
            <p:cNvSpPr>
              <a:spLocks/>
            </p:cNvSpPr>
            <p:nvPr/>
          </p:nvSpPr>
          <p:spPr>
            <a:xfrm>
              <a:off x="9851520" y="734177"/>
              <a:ext cx="698734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196;p3">
              <a:extLst>
                <a:ext uri="{FF2B5EF4-FFF2-40B4-BE49-F238E27FC236}">
                  <a16:creationId xmlns:a16="http://schemas.microsoft.com/office/drawing/2014/main" id="{E64AEDE5-ACF1-1412-0660-4BF8AB749783}"/>
                </a:ext>
              </a:extLst>
            </p:cNvPr>
            <p:cNvSpPr/>
            <p:nvPr/>
          </p:nvSpPr>
          <p:spPr>
            <a:xfrm>
              <a:off x="9862891" y="1427372"/>
              <a:ext cx="631542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1" name="Google Shape;198;p3">
              <a:extLst>
                <a:ext uri="{FF2B5EF4-FFF2-40B4-BE49-F238E27FC236}">
                  <a16:creationId xmlns:a16="http://schemas.microsoft.com/office/drawing/2014/main" id="{D4096E25-B280-7D73-C7E5-EAFB6C244691}"/>
                </a:ext>
              </a:extLst>
            </p:cNvPr>
            <p:cNvSpPr/>
            <p:nvPr/>
          </p:nvSpPr>
          <p:spPr>
            <a:xfrm>
              <a:off x="9851519" y="2626398"/>
              <a:ext cx="1231505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2" name="Google Shape;200;p3">
              <a:extLst>
                <a:ext uri="{FF2B5EF4-FFF2-40B4-BE49-F238E27FC236}">
                  <a16:creationId xmlns:a16="http://schemas.microsoft.com/office/drawing/2014/main" id="{5E2C391C-AF41-5226-244C-ABC142F7B4BC}"/>
                </a:ext>
              </a:extLst>
            </p:cNvPr>
            <p:cNvSpPr/>
            <p:nvPr/>
          </p:nvSpPr>
          <p:spPr>
            <a:xfrm>
              <a:off x="9894499" y="3319031"/>
              <a:ext cx="574533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3" name="Google Shape;202;p3">
              <a:extLst>
                <a:ext uri="{FF2B5EF4-FFF2-40B4-BE49-F238E27FC236}">
                  <a16:creationId xmlns:a16="http://schemas.microsoft.com/office/drawing/2014/main" id="{D3D87623-420A-EB9B-723E-858D34BFDFCE}"/>
                </a:ext>
              </a:extLst>
            </p:cNvPr>
            <p:cNvSpPr/>
            <p:nvPr/>
          </p:nvSpPr>
          <p:spPr>
            <a:xfrm>
              <a:off x="9905644" y="3888855"/>
              <a:ext cx="500072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4" name="Google Shape;204;p3">
              <a:extLst>
                <a:ext uri="{FF2B5EF4-FFF2-40B4-BE49-F238E27FC236}">
                  <a16:creationId xmlns:a16="http://schemas.microsoft.com/office/drawing/2014/main" id="{DAA838E8-CE94-6F86-613E-3E0816EF7265}"/>
                </a:ext>
              </a:extLst>
            </p:cNvPr>
            <p:cNvSpPr/>
            <p:nvPr/>
          </p:nvSpPr>
          <p:spPr>
            <a:xfrm>
              <a:off x="9905644" y="4669212"/>
              <a:ext cx="807195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05;p3">
              <a:extLst>
                <a:ext uri="{FF2B5EF4-FFF2-40B4-BE49-F238E27FC236}">
                  <a16:creationId xmlns:a16="http://schemas.microsoft.com/office/drawing/2014/main" id="{3270D9CF-C8A0-B6DB-A54C-2594EC3D139D}"/>
                </a:ext>
              </a:extLst>
            </p:cNvPr>
            <p:cNvSpPr/>
            <p:nvPr/>
          </p:nvSpPr>
          <p:spPr>
            <a:xfrm>
              <a:off x="9894499" y="5515757"/>
              <a:ext cx="926483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6" name="Google Shape;207;p3">
              <a:extLst>
                <a:ext uri="{FF2B5EF4-FFF2-40B4-BE49-F238E27FC236}">
                  <a16:creationId xmlns:a16="http://schemas.microsoft.com/office/drawing/2014/main" id="{205BE2FF-C1E5-7495-670B-C8D8CCFCB55D}"/>
                </a:ext>
              </a:extLst>
            </p:cNvPr>
            <p:cNvSpPr txBox="1"/>
            <p:nvPr/>
          </p:nvSpPr>
          <p:spPr>
            <a:xfrm>
              <a:off x="4443004" y="1322436"/>
              <a:ext cx="1305468" cy="432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CITEpesquero</a:t>
              </a:r>
              <a:r>
                <a:rPr kumimoji="0" lang="es-E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acuícola y agroindustrial Piura</a:t>
              </a:r>
              <a:endParaRPr kumimoji="0" lang="es-PE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PE" sz="12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Piura</a:t>
              </a:r>
              <a:endParaRPr kumimoji="0" sz="12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7" name="Google Shape;208;p3">
              <a:extLst>
                <a:ext uri="{FF2B5EF4-FFF2-40B4-BE49-F238E27FC236}">
                  <a16:creationId xmlns:a16="http://schemas.microsoft.com/office/drawing/2014/main" id="{711609DD-14EE-B291-EA76-391A1EC2F4D8}"/>
                </a:ext>
              </a:extLst>
            </p:cNvPr>
            <p:cNvSpPr/>
            <p:nvPr/>
          </p:nvSpPr>
          <p:spPr>
            <a:xfrm>
              <a:off x="5239190" y="660402"/>
              <a:ext cx="933069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09;p3">
              <a:extLst>
                <a:ext uri="{FF2B5EF4-FFF2-40B4-BE49-F238E27FC236}">
                  <a16:creationId xmlns:a16="http://schemas.microsoft.com/office/drawing/2014/main" id="{50A22EDB-BAF0-9E87-3726-65D77A71F91E}"/>
                </a:ext>
              </a:extLst>
            </p:cNvPr>
            <p:cNvSpPr txBox="1"/>
            <p:nvPr/>
          </p:nvSpPr>
          <p:spPr>
            <a:xfrm>
              <a:off x="4117685" y="2869485"/>
              <a:ext cx="1912957" cy="1514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 Técnica madera Cajamarca</a:t>
              </a:r>
            </a:p>
          </p:txBody>
        </p:sp>
        <p:sp>
          <p:nvSpPr>
            <p:cNvPr id="49" name="Google Shape;210;p3">
              <a:extLst>
                <a:ext uri="{FF2B5EF4-FFF2-40B4-BE49-F238E27FC236}">
                  <a16:creationId xmlns:a16="http://schemas.microsoft.com/office/drawing/2014/main" id="{5D3DC012-3242-D061-9CB1-8E680F1B0524}"/>
                </a:ext>
              </a:extLst>
            </p:cNvPr>
            <p:cNvSpPr txBox="1"/>
            <p:nvPr/>
          </p:nvSpPr>
          <p:spPr>
            <a:xfrm>
              <a:off x="4093785" y="3262656"/>
              <a:ext cx="1912957" cy="432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CITEcuero</a:t>
              </a:r>
              <a:r>
                <a:rPr kumimoji="0" lang="es-E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y calzado Trujillo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E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Chavimochic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CITEagropecuario</a:t>
              </a:r>
              <a:r>
                <a:rPr kumimoji="0" lang="es-ES" sz="12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CEDEPAS Norte</a:t>
              </a:r>
              <a:endParaRPr kumimoji="0" sz="120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0" name="Google Shape;211;p3">
              <a:extLst>
                <a:ext uri="{FF2B5EF4-FFF2-40B4-BE49-F238E27FC236}">
                  <a16:creationId xmlns:a16="http://schemas.microsoft.com/office/drawing/2014/main" id="{A0B2CF2B-424B-A00F-29EB-23E38A4E2C31}"/>
                </a:ext>
              </a:extLst>
            </p:cNvPr>
            <p:cNvSpPr txBox="1"/>
            <p:nvPr/>
          </p:nvSpPr>
          <p:spPr>
            <a:xfrm>
              <a:off x="4118150" y="3935816"/>
              <a:ext cx="2203957" cy="432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E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Huallaga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 Técnica  Agroindustrial Ambo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 papa y otros cultivos andinos ADER'S</a:t>
              </a:r>
              <a:endParaRPr kumimoji="0" sz="120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1" name="Google Shape;212;p3">
              <a:extLst>
                <a:ext uri="{FF2B5EF4-FFF2-40B4-BE49-F238E27FC236}">
                  <a16:creationId xmlns:a16="http://schemas.microsoft.com/office/drawing/2014/main" id="{2D2549B4-430B-0364-36E8-EBEB6E34F540}"/>
                </a:ext>
              </a:extLst>
            </p:cNvPr>
            <p:cNvSpPr txBox="1"/>
            <p:nvPr/>
          </p:nvSpPr>
          <p:spPr>
            <a:xfrm>
              <a:off x="2977116" y="5222348"/>
              <a:ext cx="3425132" cy="15552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CITEcuero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, calzado, textil y confecciones Lima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CITEmadera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y del mueble Lima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CITEpesquero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, acuícola y agroindustrial Callao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 Técnica agroindustrial Huaura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 Técnica textil y confecciones Lima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CITElogística</a:t>
              </a:r>
              <a:r>
                <a:rPr kumimoji="0" lang="es-PE" sz="12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GS1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CITEacuícola</a:t>
              </a:r>
              <a:r>
                <a:rPr kumimoji="0" lang="es-PE" sz="12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UPCH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CITEmateriales</a:t>
              </a:r>
              <a:r>
                <a:rPr kumimoji="0" lang="es-PE" sz="12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PUCP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PE" sz="12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café Central de Organizaciones Productoras de Café  y Cacao del Perú - Café Perú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CITEenergía</a:t>
              </a:r>
              <a:r>
                <a:rPr kumimoji="0" lang="es-PE" sz="12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Silicon </a:t>
              </a:r>
              <a:r>
                <a:rPr kumimoji="0" lang="es-PE" sz="120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Technology</a:t>
              </a:r>
              <a:endParaRPr kumimoji="0" sz="120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2" name="Google Shape;213;p3">
              <a:extLst>
                <a:ext uri="{FF2B5EF4-FFF2-40B4-BE49-F238E27FC236}">
                  <a16:creationId xmlns:a16="http://schemas.microsoft.com/office/drawing/2014/main" id="{269FAD33-0E20-826C-4352-AA010BDC7D70}"/>
                </a:ext>
              </a:extLst>
            </p:cNvPr>
            <p:cNvSpPr txBox="1"/>
            <p:nvPr/>
          </p:nvSpPr>
          <p:spPr>
            <a:xfrm>
              <a:off x="9966085" y="936247"/>
              <a:ext cx="1638974" cy="291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CITEproductivo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Maynas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CITEforestal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Maynas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3" name="Google Shape;214;p3">
              <a:extLst>
                <a:ext uri="{FF2B5EF4-FFF2-40B4-BE49-F238E27FC236}">
                  <a16:creationId xmlns:a16="http://schemas.microsoft.com/office/drawing/2014/main" id="{E015B975-B217-CF66-BB14-9A0A029F0859}"/>
                </a:ext>
              </a:extLst>
            </p:cNvPr>
            <p:cNvSpPr txBox="1"/>
            <p:nvPr/>
          </p:nvSpPr>
          <p:spPr>
            <a:xfrm>
              <a:off x="9966085" y="1637160"/>
              <a:ext cx="1795466" cy="1514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Oxapampa</a:t>
              </a:r>
            </a:p>
          </p:txBody>
        </p:sp>
        <p:sp>
          <p:nvSpPr>
            <p:cNvPr id="54" name="Google Shape;215;p3">
              <a:extLst>
                <a:ext uri="{FF2B5EF4-FFF2-40B4-BE49-F238E27FC236}">
                  <a16:creationId xmlns:a16="http://schemas.microsoft.com/office/drawing/2014/main" id="{DD51B581-8A01-37F6-77DE-895F986452C9}"/>
                </a:ext>
              </a:extLst>
            </p:cNvPr>
            <p:cNvSpPr txBox="1"/>
            <p:nvPr/>
          </p:nvSpPr>
          <p:spPr>
            <a:xfrm>
              <a:off x="9957089" y="2838878"/>
              <a:ext cx="1720994" cy="432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CITEproductivo</a:t>
              </a:r>
              <a:r>
                <a:rPr kumimoji="0" lang="es-ES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Madre de Dios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CITEminería</a:t>
              </a:r>
              <a:r>
                <a:rPr kumimoji="0" lang="es-ES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y medio ambiente Ayuda Que Vale Oro APCAQV</a:t>
              </a:r>
            </a:p>
          </p:txBody>
        </p:sp>
        <p:sp>
          <p:nvSpPr>
            <p:cNvPr id="55" name="Google Shape;216;p3">
              <a:extLst>
                <a:ext uri="{FF2B5EF4-FFF2-40B4-BE49-F238E27FC236}">
                  <a16:creationId xmlns:a16="http://schemas.microsoft.com/office/drawing/2014/main" id="{B24351D1-8091-8686-FDB1-BD0294AD7A7B}"/>
                </a:ext>
              </a:extLst>
            </p:cNvPr>
            <p:cNvSpPr txBox="1"/>
            <p:nvPr/>
          </p:nvSpPr>
          <p:spPr>
            <a:xfrm>
              <a:off x="9966085" y="3520406"/>
              <a:ext cx="1795467" cy="291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CITEtextil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camélidos Cusco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VRAEM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6" name="Google Shape;217;p3">
              <a:extLst>
                <a:ext uri="{FF2B5EF4-FFF2-40B4-BE49-F238E27FC236}">
                  <a16:creationId xmlns:a16="http://schemas.microsoft.com/office/drawing/2014/main" id="{EE8164AC-35F2-0117-0EEB-A20FD232B435}"/>
                </a:ext>
              </a:extLst>
            </p:cNvPr>
            <p:cNvSpPr txBox="1"/>
            <p:nvPr/>
          </p:nvSpPr>
          <p:spPr>
            <a:xfrm>
              <a:off x="9966085" y="4086921"/>
              <a:ext cx="2131687" cy="4320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CITEtextil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camélidos Puno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CITEacuícola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Puno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CITEcafé</a:t>
              </a:r>
              <a:r>
                <a:rPr kumimoji="0" lang="es-PE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y cultivos asociados CECOVASA</a:t>
              </a:r>
            </a:p>
          </p:txBody>
        </p:sp>
        <p:sp>
          <p:nvSpPr>
            <p:cNvPr id="57" name="Google Shape;218;p3">
              <a:extLst>
                <a:ext uri="{FF2B5EF4-FFF2-40B4-BE49-F238E27FC236}">
                  <a16:creationId xmlns:a16="http://schemas.microsoft.com/office/drawing/2014/main" id="{F2CD6D58-5066-E5A2-73D4-C929BB8D84CC}"/>
                </a:ext>
              </a:extLst>
            </p:cNvPr>
            <p:cNvSpPr txBox="1"/>
            <p:nvPr/>
          </p:nvSpPr>
          <p:spPr>
            <a:xfrm>
              <a:off x="9966085" y="4811924"/>
              <a:ext cx="1795466" cy="4928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9372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CITEtextil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camélidos Arequipa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CITEcuero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y calzado Arequipa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Majes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19;p3">
              <a:extLst>
                <a:ext uri="{FF2B5EF4-FFF2-40B4-BE49-F238E27FC236}">
                  <a16:creationId xmlns:a16="http://schemas.microsoft.com/office/drawing/2014/main" id="{D62C31B0-EE77-6ED7-2D9A-A69F75381B14}"/>
                </a:ext>
              </a:extLst>
            </p:cNvPr>
            <p:cNvSpPr txBox="1"/>
            <p:nvPr/>
          </p:nvSpPr>
          <p:spPr>
            <a:xfrm>
              <a:off x="9966085" y="5719597"/>
              <a:ext cx="1711997" cy="291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Moquegua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CITEpesquero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Ilo</a:t>
              </a:r>
            </a:p>
          </p:txBody>
        </p:sp>
        <p:sp>
          <p:nvSpPr>
            <p:cNvPr id="59" name="Google Shape;221;p3">
              <a:extLst>
                <a:ext uri="{FF2B5EF4-FFF2-40B4-BE49-F238E27FC236}">
                  <a16:creationId xmlns:a16="http://schemas.microsoft.com/office/drawing/2014/main" id="{CD6ED4FE-B46C-7CEC-8FB6-12FA757E4A55}"/>
                </a:ext>
              </a:extLst>
            </p:cNvPr>
            <p:cNvSpPr txBox="1"/>
            <p:nvPr/>
          </p:nvSpPr>
          <p:spPr>
            <a:xfrm>
              <a:off x="5287247" y="860209"/>
              <a:ext cx="1707371" cy="291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CITEproductivo San Martín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CITEcafé</a:t>
              </a:r>
              <a:r>
                <a:rPr kumimoji="0" lang="es-PE" sz="12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especiales PERHUSA</a:t>
              </a:r>
              <a:endParaRPr kumimoji="0" sz="12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0" name="Google Shape;222;p3">
              <a:extLst>
                <a:ext uri="{FF2B5EF4-FFF2-40B4-BE49-F238E27FC236}">
                  <a16:creationId xmlns:a16="http://schemas.microsoft.com/office/drawing/2014/main" id="{8545281E-6D1F-A524-4357-5A675C716848}"/>
                </a:ext>
              </a:extLst>
            </p:cNvPr>
            <p:cNvSpPr txBox="1"/>
            <p:nvPr/>
          </p:nvSpPr>
          <p:spPr>
            <a:xfrm>
              <a:off x="6905441" y="5419180"/>
              <a:ext cx="199586" cy="1403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ICA</a:t>
              </a: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1" name="Google Shape;223;p3">
              <a:extLst>
                <a:ext uri="{FF2B5EF4-FFF2-40B4-BE49-F238E27FC236}">
                  <a16:creationId xmlns:a16="http://schemas.microsoft.com/office/drawing/2014/main" id="{3A07B2B0-63C4-7787-B28E-B696BEBEA0DD}"/>
                </a:ext>
              </a:extLst>
            </p:cNvPr>
            <p:cNvSpPr txBox="1"/>
            <p:nvPr/>
          </p:nvSpPr>
          <p:spPr>
            <a:xfrm>
              <a:off x="6655759" y="5629615"/>
              <a:ext cx="1451528" cy="1514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Ica</a:t>
              </a:r>
            </a:p>
          </p:txBody>
        </p:sp>
        <p:sp>
          <p:nvSpPr>
            <p:cNvPr id="62" name="Google Shape;225;p3">
              <a:extLst>
                <a:ext uri="{FF2B5EF4-FFF2-40B4-BE49-F238E27FC236}">
                  <a16:creationId xmlns:a16="http://schemas.microsoft.com/office/drawing/2014/main" id="{BF8FC0FE-B321-7EFD-B17E-9A6AD673CF3F}"/>
                </a:ext>
              </a:extLst>
            </p:cNvPr>
            <p:cNvSpPr/>
            <p:nvPr/>
          </p:nvSpPr>
          <p:spPr>
            <a:xfrm>
              <a:off x="6557716" y="5883920"/>
              <a:ext cx="1133512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3" name="Google Shape;227;p3">
              <a:extLst>
                <a:ext uri="{FF2B5EF4-FFF2-40B4-BE49-F238E27FC236}">
                  <a16:creationId xmlns:a16="http://schemas.microsoft.com/office/drawing/2014/main" id="{E71E3050-A072-0146-25D6-73B35D9539A0}"/>
                </a:ext>
              </a:extLst>
            </p:cNvPr>
            <p:cNvSpPr/>
            <p:nvPr/>
          </p:nvSpPr>
          <p:spPr>
            <a:xfrm>
              <a:off x="6557718" y="5433280"/>
              <a:ext cx="373176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4" name="Google Shape;229;p3">
              <a:extLst>
                <a:ext uri="{FF2B5EF4-FFF2-40B4-BE49-F238E27FC236}">
                  <a16:creationId xmlns:a16="http://schemas.microsoft.com/office/drawing/2014/main" id="{FBB51806-1333-084D-AB39-031A5D3F007F}"/>
                </a:ext>
              </a:extLst>
            </p:cNvPr>
            <p:cNvSpPr/>
            <p:nvPr/>
          </p:nvSpPr>
          <p:spPr>
            <a:xfrm>
              <a:off x="9854439" y="1978122"/>
              <a:ext cx="730985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5" name="Google Shape;231;p3">
              <a:extLst>
                <a:ext uri="{FF2B5EF4-FFF2-40B4-BE49-F238E27FC236}">
                  <a16:creationId xmlns:a16="http://schemas.microsoft.com/office/drawing/2014/main" id="{AF6513CD-48FF-DDE6-7232-1C8DB4BD18EC}"/>
                </a:ext>
              </a:extLst>
            </p:cNvPr>
            <p:cNvSpPr txBox="1"/>
            <p:nvPr/>
          </p:nvSpPr>
          <p:spPr>
            <a:xfrm>
              <a:off x="9966085" y="2172994"/>
              <a:ext cx="1631772" cy="291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CITEproductivo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Pucallpa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CITEforestal</a:t>
              </a: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Pucallpa</a:t>
              </a:r>
              <a:endParaRPr kumimoji="0" sz="1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6" name="Google Shape;232;p3">
              <a:extLst>
                <a:ext uri="{FF2B5EF4-FFF2-40B4-BE49-F238E27FC236}">
                  <a16:creationId xmlns:a16="http://schemas.microsoft.com/office/drawing/2014/main" id="{70A7CF97-6E14-B76E-E340-E08941E9880A}"/>
                </a:ext>
              </a:extLst>
            </p:cNvPr>
            <p:cNvSpPr txBox="1"/>
            <p:nvPr/>
          </p:nvSpPr>
          <p:spPr>
            <a:xfrm>
              <a:off x="6560103" y="6057835"/>
              <a:ext cx="1481404" cy="631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 textil camélidos Huancavelica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 Técnica acuícola pesquera Huancavelica</a:t>
              </a:r>
            </a:p>
          </p:txBody>
        </p:sp>
        <p:sp>
          <p:nvSpPr>
            <p:cNvPr id="67" name="Google Shape;246;p3">
              <a:extLst>
                <a:ext uri="{FF2B5EF4-FFF2-40B4-BE49-F238E27FC236}">
                  <a16:creationId xmlns:a16="http://schemas.microsoft.com/office/drawing/2014/main" id="{79644B3A-7A8B-B67F-35E3-AF1E84951E64}"/>
                </a:ext>
              </a:extLst>
            </p:cNvPr>
            <p:cNvSpPr/>
            <p:nvPr/>
          </p:nvSpPr>
          <p:spPr>
            <a:xfrm>
              <a:off x="4065652" y="2157384"/>
              <a:ext cx="1037414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68" name="Google Shape;247;p3">
              <a:extLst>
                <a:ext uri="{FF2B5EF4-FFF2-40B4-BE49-F238E27FC236}">
                  <a16:creationId xmlns:a16="http://schemas.microsoft.com/office/drawing/2014/main" id="{0488EE9A-B30A-95D0-53BD-F6514ED8D081}"/>
                </a:ext>
              </a:extLst>
            </p:cNvPr>
            <p:cNvSpPr txBox="1"/>
            <p:nvPr/>
          </p:nvSpPr>
          <p:spPr>
            <a:xfrm>
              <a:off x="4133476" y="2351655"/>
              <a:ext cx="2109274" cy="291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 Técnica agroindustrial Lambayeque</a:t>
              </a:r>
            </a:p>
          </p:txBody>
        </p:sp>
        <p:sp>
          <p:nvSpPr>
            <p:cNvPr id="69" name="Google Shape;249;p3">
              <a:extLst>
                <a:ext uri="{FF2B5EF4-FFF2-40B4-BE49-F238E27FC236}">
                  <a16:creationId xmlns:a16="http://schemas.microsoft.com/office/drawing/2014/main" id="{E92F796F-B3A3-957D-CD06-E1608B0AE706}"/>
                </a:ext>
              </a:extLst>
            </p:cNvPr>
            <p:cNvSpPr/>
            <p:nvPr/>
          </p:nvSpPr>
          <p:spPr>
            <a:xfrm>
              <a:off x="4061633" y="4355422"/>
              <a:ext cx="511285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70" name="Google Shape;251;p3">
              <a:extLst>
                <a:ext uri="{FF2B5EF4-FFF2-40B4-BE49-F238E27FC236}">
                  <a16:creationId xmlns:a16="http://schemas.microsoft.com/office/drawing/2014/main" id="{037A02EC-A183-C852-4F62-CCA1881A9C53}"/>
                </a:ext>
              </a:extLst>
            </p:cNvPr>
            <p:cNvSpPr txBox="1"/>
            <p:nvPr/>
          </p:nvSpPr>
          <p:spPr>
            <a:xfrm>
              <a:off x="4045808" y="4530523"/>
              <a:ext cx="1984834" cy="491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 Técnica cuero y calzado Junín</a:t>
              </a:r>
            </a:p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b="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ES" sz="12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es-ES" sz="1200" b="0" i="1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CaféNARSA</a:t>
              </a:r>
              <a:endParaRPr kumimoji="0" lang="es-ES" sz="12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71" name="Google Shape;276;p3">
              <a:extLst>
                <a:ext uri="{FF2B5EF4-FFF2-40B4-BE49-F238E27FC236}">
                  <a16:creationId xmlns:a16="http://schemas.microsoft.com/office/drawing/2014/main" id="{57C336FA-6D78-E40D-4369-62072583EA13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360782" y="1642212"/>
              <a:ext cx="311995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Google Shape;277;p3">
              <a:extLst>
                <a:ext uri="{FF2B5EF4-FFF2-40B4-BE49-F238E27FC236}">
                  <a16:creationId xmlns:a16="http://schemas.microsoft.com/office/drawing/2014/main" id="{B446610F-2C0D-6531-22C5-188235180B6F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787073" y="1744389"/>
              <a:ext cx="311995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Google Shape;278;p3">
              <a:extLst>
                <a:ext uri="{FF2B5EF4-FFF2-40B4-BE49-F238E27FC236}">
                  <a16:creationId xmlns:a16="http://schemas.microsoft.com/office/drawing/2014/main" id="{2476340A-7F54-C017-1998-CAAE8839E852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853006" y="2492013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Google Shape;279;p3">
              <a:extLst>
                <a:ext uri="{FF2B5EF4-FFF2-40B4-BE49-F238E27FC236}">
                  <a16:creationId xmlns:a16="http://schemas.microsoft.com/office/drawing/2014/main" id="{0094234A-2911-DEA2-50FA-5BEC807ABD13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313057" y="2328817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Google Shape;280;p3">
              <a:extLst>
                <a:ext uri="{FF2B5EF4-FFF2-40B4-BE49-F238E27FC236}">
                  <a16:creationId xmlns:a16="http://schemas.microsoft.com/office/drawing/2014/main" id="{A6EE5CB1-4E11-6D99-B80A-F8F30D805DDF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440806" y="4165757"/>
              <a:ext cx="311995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Google Shape;281;p3">
              <a:extLst>
                <a:ext uri="{FF2B5EF4-FFF2-40B4-BE49-F238E27FC236}">
                  <a16:creationId xmlns:a16="http://schemas.microsoft.com/office/drawing/2014/main" id="{A4387CAE-C7C7-BBF2-2893-B3B0A1ED5E86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034074" y="4055346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Google Shape;282;p3">
              <a:extLst>
                <a:ext uri="{FF2B5EF4-FFF2-40B4-BE49-F238E27FC236}">
                  <a16:creationId xmlns:a16="http://schemas.microsoft.com/office/drawing/2014/main" id="{3B8538F5-18AA-E61E-FCE1-F7AC9751F4F4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013336" y="3125680"/>
              <a:ext cx="310162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Google Shape;283;p3">
              <a:extLst>
                <a:ext uri="{FF2B5EF4-FFF2-40B4-BE49-F238E27FC236}">
                  <a16:creationId xmlns:a16="http://schemas.microsoft.com/office/drawing/2014/main" id="{9A099EBC-E047-C0D4-E4B6-91BF91E818C5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6407881" y="2703733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Google Shape;284;p3">
              <a:extLst>
                <a:ext uri="{FF2B5EF4-FFF2-40B4-BE49-F238E27FC236}">
                  <a16:creationId xmlns:a16="http://schemas.microsoft.com/office/drawing/2014/main" id="{83AD55C3-85AA-298D-5CD8-137E29A1879D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391950" y="3408322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Google Shape;285;p3">
              <a:extLst>
                <a:ext uri="{FF2B5EF4-FFF2-40B4-BE49-F238E27FC236}">
                  <a16:creationId xmlns:a16="http://schemas.microsoft.com/office/drawing/2014/main" id="{1052A6F0-DD40-B712-5E4B-703948EDE489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314350" y="4716943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Google Shape;286;p3">
              <a:extLst>
                <a:ext uri="{FF2B5EF4-FFF2-40B4-BE49-F238E27FC236}">
                  <a16:creationId xmlns:a16="http://schemas.microsoft.com/office/drawing/2014/main" id="{25E3E03B-45D7-A31D-CBE5-ED3F7A02F664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440323" y="4433672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287;p3">
              <a:extLst>
                <a:ext uri="{FF2B5EF4-FFF2-40B4-BE49-F238E27FC236}">
                  <a16:creationId xmlns:a16="http://schemas.microsoft.com/office/drawing/2014/main" id="{C749E1B7-7933-1B92-B05B-EA782E4BBB2E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628269" y="3946089"/>
              <a:ext cx="311995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288;p3">
              <a:extLst>
                <a:ext uri="{FF2B5EF4-FFF2-40B4-BE49-F238E27FC236}">
                  <a16:creationId xmlns:a16="http://schemas.microsoft.com/office/drawing/2014/main" id="{8B907CD4-3AD7-E414-B4C3-4533C6C02244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968884" y="4801040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289;p3">
              <a:extLst>
                <a:ext uri="{FF2B5EF4-FFF2-40B4-BE49-F238E27FC236}">
                  <a16:creationId xmlns:a16="http://schemas.microsoft.com/office/drawing/2014/main" id="{BB836F70-2524-763C-874A-156E3EA50B73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275720" y="5068694"/>
              <a:ext cx="310161" cy="24036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5" name="Google Shape;290;p3">
              <a:extLst>
                <a:ext uri="{FF2B5EF4-FFF2-40B4-BE49-F238E27FC236}">
                  <a16:creationId xmlns:a16="http://schemas.microsoft.com/office/drawing/2014/main" id="{9CFD97E5-0AEF-ABC4-97F6-2B9CC548171F}"/>
                </a:ext>
              </a:extLst>
            </p:cNvPr>
            <p:cNvCxnSpPr>
              <a:cxnSpLocks/>
              <a:stCxn id="39" idx="1"/>
              <a:endCxn id="71" idx="0"/>
            </p:cNvCxnSpPr>
            <p:nvPr/>
          </p:nvCxnSpPr>
          <p:spPr>
            <a:xfrm rot="10800000" flipV="1">
              <a:off x="7516780" y="832048"/>
              <a:ext cx="2334740" cy="810163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86" name="Google Shape;291;p3">
              <a:extLst>
                <a:ext uri="{FF2B5EF4-FFF2-40B4-BE49-F238E27FC236}">
                  <a16:creationId xmlns:a16="http://schemas.microsoft.com/office/drawing/2014/main" id="{7604078B-9495-8658-8BCA-320BE4806C32}"/>
                </a:ext>
              </a:extLst>
            </p:cNvPr>
            <p:cNvCxnSpPr>
              <a:cxnSpLocks/>
              <a:stCxn id="40" idx="1"/>
              <a:endCxn id="79" idx="0"/>
            </p:cNvCxnSpPr>
            <p:nvPr/>
          </p:nvCxnSpPr>
          <p:spPr>
            <a:xfrm rot="10800000" flipV="1">
              <a:off x="7547031" y="1525244"/>
              <a:ext cx="2315860" cy="1883078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pic>
          <p:nvPicPr>
            <p:cNvPr id="87" name="Google Shape;292;p3">
              <a:extLst>
                <a:ext uri="{FF2B5EF4-FFF2-40B4-BE49-F238E27FC236}">
                  <a16:creationId xmlns:a16="http://schemas.microsoft.com/office/drawing/2014/main" id="{2D783CA8-B268-8B88-FDA3-4CAB955908DF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895884" y="3164518"/>
              <a:ext cx="311995" cy="25150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88" name="Google Shape;293;p3">
              <a:extLst>
                <a:ext uri="{FF2B5EF4-FFF2-40B4-BE49-F238E27FC236}">
                  <a16:creationId xmlns:a16="http://schemas.microsoft.com/office/drawing/2014/main" id="{E09B9E78-55F1-930F-EB9B-BC2E8BC65CC0}"/>
                </a:ext>
              </a:extLst>
            </p:cNvPr>
            <p:cNvCxnSpPr>
              <a:cxnSpLocks/>
              <a:stCxn id="64" idx="1"/>
              <a:endCxn id="87" idx="0"/>
            </p:cNvCxnSpPr>
            <p:nvPr/>
          </p:nvCxnSpPr>
          <p:spPr>
            <a:xfrm rot="10800000" flipV="1">
              <a:off x="8051883" y="2075994"/>
              <a:ext cx="1802557" cy="1088524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89" name="Google Shape;294;p3">
              <a:extLst>
                <a:ext uri="{FF2B5EF4-FFF2-40B4-BE49-F238E27FC236}">
                  <a16:creationId xmlns:a16="http://schemas.microsoft.com/office/drawing/2014/main" id="{7669D690-09DD-6148-0572-B4B7E12BE91D}"/>
                </a:ext>
              </a:extLst>
            </p:cNvPr>
            <p:cNvCxnSpPr>
              <a:cxnSpLocks/>
              <a:stCxn id="42" idx="1"/>
              <a:endCxn id="81" idx="0"/>
            </p:cNvCxnSpPr>
            <p:nvPr/>
          </p:nvCxnSpPr>
          <p:spPr>
            <a:xfrm rot="10800000" flipV="1">
              <a:off x="8595405" y="3416902"/>
              <a:ext cx="1299095" cy="1016769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90" name="Google Shape;295;p3">
              <a:extLst>
                <a:ext uri="{FF2B5EF4-FFF2-40B4-BE49-F238E27FC236}">
                  <a16:creationId xmlns:a16="http://schemas.microsoft.com/office/drawing/2014/main" id="{99062709-457B-DFD7-9142-9842F5D3549B}"/>
                </a:ext>
              </a:extLst>
            </p:cNvPr>
            <p:cNvCxnSpPr>
              <a:cxnSpLocks/>
              <a:stCxn id="41" idx="1"/>
              <a:endCxn id="82" idx="0"/>
            </p:cNvCxnSpPr>
            <p:nvPr/>
          </p:nvCxnSpPr>
          <p:spPr>
            <a:xfrm rot="10800000" flipV="1">
              <a:off x="8784267" y="2724269"/>
              <a:ext cx="1067252" cy="1221819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91" name="Google Shape;296;p3">
              <a:extLst>
                <a:ext uri="{FF2B5EF4-FFF2-40B4-BE49-F238E27FC236}">
                  <a16:creationId xmlns:a16="http://schemas.microsoft.com/office/drawing/2014/main" id="{FB996576-FDC0-FE65-E06C-B1B088416594}"/>
                </a:ext>
              </a:extLst>
            </p:cNvPr>
            <p:cNvCxnSpPr>
              <a:cxnSpLocks/>
              <a:stCxn id="43" idx="1"/>
              <a:endCxn id="83" idx="0"/>
            </p:cNvCxnSpPr>
            <p:nvPr/>
          </p:nvCxnSpPr>
          <p:spPr>
            <a:xfrm rot="10800000" flipV="1">
              <a:off x="9123966" y="3986726"/>
              <a:ext cx="781679" cy="814313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92" name="Google Shape;297;p3">
              <a:extLst>
                <a:ext uri="{FF2B5EF4-FFF2-40B4-BE49-F238E27FC236}">
                  <a16:creationId xmlns:a16="http://schemas.microsoft.com/office/drawing/2014/main" id="{1F4C2EB2-96CF-3CFE-289C-CE7B03DA6CBC}"/>
                </a:ext>
              </a:extLst>
            </p:cNvPr>
            <p:cNvCxnSpPr>
              <a:cxnSpLocks/>
              <a:stCxn id="44" idx="1"/>
              <a:endCxn id="84" idx="2"/>
            </p:cNvCxnSpPr>
            <p:nvPr/>
          </p:nvCxnSpPr>
          <p:spPr>
            <a:xfrm rot="10800000" flipV="1">
              <a:off x="8430802" y="4767083"/>
              <a:ext cx="1474843" cy="541973"/>
            </a:xfrm>
            <a:prstGeom prst="bentConnector4">
              <a:avLst>
                <a:gd name="adj1" fmla="val 44742"/>
                <a:gd name="adj2" fmla="val 100249"/>
              </a:avLst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93" name="Google Shape;298;p3">
              <a:extLst>
                <a:ext uri="{FF2B5EF4-FFF2-40B4-BE49-F238E27FC236}">
                  <a16:creationId xmlns:a16="http://schemas.microsoft.com/office/drawing/2014/main" id="{3F1599C4-83EF-F5C1-9FB0-D3F97476B879}"/>
                </a:ext>
              </a:extLst>
            </p:cNvPr>
            <p:cNvCxnSpPr>
              <a:cxnSpLocks/>
              <a:stCxn id="45" idx="1"/>
              <a:endCxn id="94" idx="2"/>
            </p:cNvCxnSpPr>
            <p:nvPr/>
          </p:nvCxnSpPr>
          <p:spPr>
            <a:xfrm rot="10800000" flipV="1">
              <a:off x="8802323" y="5613628"/>
              <a:ext cx="1092177" cy="53503"/>
            </a:xfrm>
            <a:prstGeom prst="bentConnector4">
              <a:avLst>
                <a:gd name="adj1" fmla="val 42900"/>
                <a:gd name="adj2" fmla="val 225909"/>
              </a:avLst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pic>
          <p:nvPicPr>
            <p:cNvPr id="94" name="Google Shape;299;p3">
              <a:extLst>
                <a:ext uri="{FF2B5EF4-FFF2-40B4-BE49-F238E27FC236}">
                  <a16:creationId xmlns:a16="http://schemas.microsoft.com/office/drawing/2014/main" id="{C328FC3B-5FBA-A6E4-16D2-62E079916BE9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647241" y="5415627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5" name="Google Shape;300;p3">
              <a:extLst>
                <a:ext uri="{FF2B5EF4-FFF2-40B4-BE49-F238E27FC236}">
                  <a16:creationId xmlns:a16="http://schemas.microsoft.com/office/drawing/2014/main" id="{00BEBE85-8B00-35F3-39FE-81084AB2BCD1}"/>
                </a:ext>
              </a:extLst>
            </p:cNvPr>
            <p:cNvCxnSpPr>
              <a:cxnSpLocks/>
              <a:stCxn id="80" idx="2"/>
              <a:endCxn id="123" idx="3"/>
            </p:cNvCxnSpPr>
            <p:nvPr/>
          </p:nvCxnSpPr>
          <p:spPr>
            <a:xfrm rot="5400000">
              <a:off x="6914435" y="4984908"/>
              <a:ext cx="571456" cy="538536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96" name="Google Shape;301;p3">
              <a:extLst>
                <a:ext uri="{FF2B5EF4-FFF2-40B4-BE49-F238E27FC236}">
                  <a16:creationId xmlns:a16="http://schemas.microsoft.com/office/drawing/2014/main" id="{43CF78E4-5EE5-8C8E-9B8F-731FA5FD5379}"/>
                </a:ext>
              </a:extLst>
            </p:cNvPr>
            <p:cNvCxnSpPr>
              <a:cxnSpLocks/>
              <a:stCxn id="75" idx="2"/>
              <a:endCxn id="62" idx="3"/>
            </p:cNvCxnSpPr>
            <p:nvPr/>
          </p:nvCxnSpPr>
          <p:spPr>
            <a:xfrm rot="16200000" flipH="1">
              <a:off x="6861751" y="5152315"/>
              <a:ext cx="1564530" cy="94424"/>
            </a:xfrm>
            <a:prstGeom prst="bentConnector4">
              <a:avLst>
                <a:gd name="adj1" fmla="val 46872"/>
                <a:gd name="adj2" fmla="val 407309"/>
              </a:avLst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97" name="Google Shape;302;p3">
              <a:extLst>
                <a:ext uri="{FF2B5EF4-FFF2-40B4-BE49-F238E27FC236}">
                  <a16:creationId xmlns:a16="http://schemas.microsoft.com/office/drawing/2014/main" id="{0426BF8F-83EF-274B-EDEE-E3D64637F828}"/>
                </a:ext>
              </a:extLst>
            </p:cNvPr>
            <p:cNvCxnSpPr>
              <a:cxnSpLocks/>
              <a:stCxn id="77" idx="2"/>
              <a:endCxn id="114" idx="3"/>
            </p:cNvCxnSpPr>
            <p:nvPr/>
          </p:nvCxnSpPr>
          <p:spPr>
            <a:xfrm rot="5400000">
              <a:off x="5798210" y="2460822"/>
              <a:ext cx="453845" cy="2286569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98" name="Google Shape;303;p3">
              <a:extLst>
                <a:ext uri="{FF2B5EF4-FFF2-40B4-BE49-F238E27FC236}">
                  <a16:creationId xmlns:a16="http://schemas.microsoft.com/office/drawing/2014/main" id="{1C6C3AC9-CC5C-D1B3-DA4C-DB3C6E10CACC}"/>
                </a:ext>
              </a:extLst>
            </p:cNvPr>
            <p:cNvCxnSpPr>
              <a:cxnSpLocks/>
              <a:stCxn id="76" idx="2"/>
              <a:endCxn id="128" idx="3"/>
            </p:cNvCxnSpPr>
            <p:nvPr/>
          </p:nvCxnSpPr>
          <p:spPr>
            <a:xfrm rot="5400000">
              <a:off x="5806322" y="3748747"/>
              <a:ext cx="824729" cy="1940937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99" name="Google Shape;304;p3">
              <a:extLst>
                <a:ext uri="{FF2B5EF4-FFF2-40B4-BE49-F238E27FC236}">
                  <a16:creationId xmlns:a16="http://schemas.microsoft.com/office/drawing/2014/main" id="{090FD130-082A-670B-4039-F353A87B0133}"/>
                </a:ext>
              </a:extLst>
            </p:cNvPr>
            <p:cNvCxnSpPr>
              <a:cxnSpLocks/>
              <a:stCxn id="78" idx="2"/>
              <a:endCxn id="113" idx="3"/>
            </p:cNvCxnSpPr>
            <p:nvPr/>
          </p:nvCxnSpPr>
          <p:spPr>
            <a:xfrm rot="5400000">
              <a:off x="5677558" y="2275786"/>
              <a:ext cx="205953" cy="1564855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100" name="Google Shape;305;p3">
              <a:extLst>
                <a:ext uri="{FF2B5EF4-FFF2-40B4-BE49-F238E27FC236}">
                  <a16:creationId xmlns:a16="http://schemas.microsoft.com/office/drawing/2014/main" id="{46F8C935-7348-80CF-8E91-FC308DA6DA52}"/>
                </a:ext>
              </a:extLst>
            </p:cNvPr>
            <p:cNvCxnSpPr>
              <a:cxnSpLocks/>
              <a:stCxn id="74" idx="2"/>
              <a:endCxn id="112" idx="3"/>
            </p:cNvCxnSpPr>
            <p:nvPr/>
          </p:nvCxnSpPr>
          <p:spPr>
            <a:xfrm rot="5400000">
              <a:off x="5633701" y="1934418"/>
              <a:ext cx="188534" cy="1480340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101" name="Google Shape;306;p3">
              <a:extLst>
                <a:ext uri="{FF2B5EF4-FFF2-40B4-BE49-F238E27FC236}">
                  <a16:creationId xmlns:a16="http://schemas.microsoft.com/office/drawing/2014/main" id="{F0B1CE64-BE99-B189-C109-0C67F1FACEA4}"/>
                </a:ext>
              </a:extLst>
            </p:cNvPr>
            <p:cNvCxnSpPr>
              <a:cxnSpLocks/>
              <a:stCxn id="72" idx="0"/>
              <a:endCxn id="35" idx="3"/>
            </p:cNvCxnSpPr>
            <p:nvPr/>
          </p:nvCxnSpPr>
          <p:spPr>
            <a:xfrm rot="16200000" flipV="1">
              <a:off x="5172513" y="973830"/>
              <a:ext cx="517874" cy="1023243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102" name="Google Shape;307;p3">
              <a:extLst>
                <a:ext uri="{FF2B5EF4-FFF2-40B4-BE49-F238E27FC236}">
                  <a16:creationId xmlns:a16="http://schemas.microsoft.com/office/drawing/2014/main" id="{FA5F32DA-F2A3-4DBA-CDC0-E24B3B8E660C}"/>
                </a:ext>
              </a:extLst>
            </p:cNvPr>
            <p:cNvCxnSpPr>
              <a:cxnSpLocks/>
              <a:stCxn id="73" idx="0"/>
              <a:endCxn id="121" idx="3"/>
            </p:cNvCxnSpPr>
            <p:nvPr/>
          </p:nvCxnSpPr>
          <p:spPr>
            <a:xfrm rot="16200000" flipV="1">
              <a:off x="5721101" y="1205027"/>
              <a:ext cx="1738142" cy="835829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cxnSp>
          <p:nvCxnSpPr>
            <p:cNvPr id="103" name="Google Shape;310;p3">
              <a:extLst>
                <a:ext uri="{FF2B5EF4-FFF2-40B4-BE49-F238E27FC236}">
                  <a16:creationId xmlns:a16="http://schemas.microsoft.com/office/drawing/2014/main" id="{4CF8DA25-205D-1DF9-9BDB-DEDC314FA87A}"/>
                </a:ext>
              </a:extLst>
            </p:cNvPr>
            <p:cNvCxnSpPr>
              <a:cxnSpLocks/>
              <a:stCxn id="106" idx="2"/>
              <a:endCxn id="67" idx="3"/>
            </p:cNvCxnSpPr>
            <p:nvPr/>
          </p:nvCxnSpPr>
          <p:spPr>
            <a:xfrm rot="5400000" flipH="1">
              <a:off x="5508070" y="1850252"/>
              <a:ext cx="183223" cy="993232"/>
            </a:xfrm>
            <a:prstGeom prst="bentConnector4">
              <a:avLst>
                <a:gd name="adj1" fmla="val -124766"/>
                <a:gd name="adj2" fmla="val 57807"/>
              </a:avLst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pic>
          <p:nvPicPr>
            <p:cNvPr id="104" name="Google Shape;311;p3">
              <a:extLst>
                <a:ext uri="{FF2B5EF4-FFF2-40B4-BE49-F238E27FC236}">
                  <a16:creationId xmlns:a16="http://schemas.microsoft.com/office/drawing/2014/main" id="{1860F2B8-7240-6D85-2DC4-289B3F514CB1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7325257" y="3758485"/>
              <a:ext cx="311995" cy="25150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5" name="Google Shape;312;p3">
              <a:extLst>
                <a:ext uri="{FF2B5EF4-FFF2-40B4-BE49-F238E27FC236}">
                  <a16:creationId xmlns:a16="http://schemas.microsoft.com/office/drawing/2014/main" id="{A6BDE7AA-905B-51BB-6723-A10F3AAD46D2}"/>
                </a:ext>
              </a:extLst>
            </p:cNvPr>
            <p:cNvCxnSpPr>
              <a:cxnSpLocks/>
              <a:stCxn id="104" idx="2"/>
              <a:endCxn id="69" idx="3"/>
            </p:cNvCxnSpPr>
            <p:nvPr/>
          </p:nvCxnSpPr>
          <p:spPr>
            <a:xfrm rot="5400000">
              <a:off x="5805435" y="2777474"/>
              <a:ext cx="443304" cy="2908337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pic>
          <p:nvPicPr>
            <p:cNvPr id="106" name="Google Shape;313;p3">
              <a:extLst>
                <a:ext uri="{FF2B5EF4-FFF2-40B4-BE49-F238E27FC236}">
                  <a16:creationId xmlns:a16="http://schemas.microsoft.com/office/drawing/2014/main" id="{376E1208-A77C-5CE1-27E0-54FA76C32E62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5941217" y="2186974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Google Shape;289;p3">
              <a:extLst>
                <a:ext uri="{FF2B5EF4-FFF2-40B4-BE49-F238E27FC236}">
                  <a16:creationId xmlns:a16="http://schemas.microsoft.com/office/drawing/2014/main" id="{7077D6A4-AC36-E5B2-2E74-C02C3D485FF5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7758899" y="4608985"/>
              <a:ext cx="310161" cy="240363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8" name="Google Shape;297;p3">
              <a:extLst>
                <a:ext uri="{FF2B5EF4-FFF2-40B4-BE49-F238E27FC236}">
                  <a16:creationId xmlns:a16="http://schemas.microsoft.com/office/drawing/2014/main" id="{826CCEB0-D6C6-1072-0B4D-068003617529}"/>
                </a:ext>
              </a:extLst>
            </p:cNvPr>
            <p:cNvCxnSpPr>
              <a:cxnSpLocks/>
              <a:endCxn id="139" idx="2"/>
            </p:cNvCxnSpPr>
            <p:nvPr/>
          </p:nvCxnSpPr>
          <p:spPr>
            <a:xfrm rot="16200000" flipV="1">
              <a:off x="7722322" y="5399625"/>
              <a:ext cx="1390332" cy="257817"/>
            </a:xfrm>
            <a:prstGeom prst="bentConnector3">
              <a:avLst>
                <a:gd name="adj1" fmla="val 28596"/>
              </a:avLst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sp>
          <p:nvSpPr>
            <p:cNvPr id="109" name="Google Shape;205;p3">
              <a:extLst>
                <a:ext uri="{FF2B5EF4-FFF2-40B4-BE49-F238E27FC236}">
                  <a16:creationId xmlns:a16="http://schemas.microsoft.com/office/drawing/2014/main" id="{C6489C5C-4535-A137-8170-E4B61050A84B}"/>
                </a:ext>
              </a:extLst>
            </p:cNvPr>
            <p:cNvSpPr/>
            <p:nvPr/>
          </p:nvSpPr>
          <p:spPr>
            <a:xfrm>
              <a:off x="8140675" y="6216466"/>
              <a:ext cx="926483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0" name="Google Shape;219;p3">
              <a:extLst>
                <a:ext uri="{FF2B5EF4-FFF2-40B4-BE49-F238E27FC236}">
                  <a16:creationId xmlns:a16="http://schemas.microsoft.com/office/drawing/2014/main" id="{554A0CA5-F83F-B937-53AF-2D7DF768DDBA}"/>
                </a:ext>
              </a:extLst>
            </p:cNvPr>
            <p:cNvSpPr txBox="1"/>
            <p:nvPr/>
          </p:nvSpPr>
          <p:spPr>
            <a:xfrm>
              <a:off x="8330328" y="6454212"/>
              <a:ext cx="1711997" cy="1514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CITEagroindustrial</a:t>
              </a:r>
              <a:r>
                <a:rPr kumimoji="0" lang="es-PE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 Apurímac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1" name="Google Shape;187;p3">
              <a:extLst>
                <a:ext uri="{FF2B5EF4-FFF2-40B4-BE49-F238E27FC236}">
                  <a16:creationId xmlns:a16="http://schemas.microsoft.com/office/drawing/2014/main" id="{C70E451F-E33E-C9C1-9EFD-D7BE875D60EF}"/>
                </a:ext>
              </a:extLst>
            </p:cNvPr>
            <p:cNvSpPr txBox="1"/>
            <p:nvPr/>
          </p:nvSpPr>
          <p:spPr>
            <a:xfrm>
              <a:off x="4453894" y="1125921"/>
              <a:ext cx="465935" cy="199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000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PIURA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2" name="Google Shape;189;p3">
              <a:extLst>
                <a:ext uri="{FF2B5EF4-FFF2-40B4-BE49-F238E27FC236}">
                  <a16:creationId xmlns:a16="http://schemas.microsoft.com/office/drawing/2014/main" id="{B96E516C-8709-799D-E191-84B11F90206F}"/>
                </a:ext>
              </a:extLst>
            </p:cNvPr>
            <p:cNvSpPr txBox="1"/>
            <p:nvPr/>
          </p:nvSpPr>
          <p:spPr>
            <a:xfrm>
              <a:off x="4133075" y="2669166"/>
              <a:ext cx="854723" cy="199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000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CAJAMARCA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3" name="Google Shape;191;p3">
              <a:extLst>
                <a:ext uri="{FF2B5EF4-FFF2-40B4-BE49-F238E27FC236}">
                  <a16:creationId xmlns:a16="http://schemas.microsoft.com/office/drawing/2014/main" id="{276D5C04-1AFE-1C71-CB21-587C8CCCAB05}"/>
                </a:ext>
              </a:extLst>
            </p:cNvPr>
            <p:cNvSpPr txBox="1"/>
            <p:nvPr/>
          </p:nvSpPr>
          <p:spPr>
            <a:xfrm>
              <a:off x="4133075" y="3061502"/>
              <a:ext cx="865032" cy="199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000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LA LIBERTAD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4" name="Google Shape;193;p3">
              <a:extLst>
                <a:ext uri="{FF2B5EF4-FFF2-40B4-BE49-F238E27FC236}">
                  <a16:creationId xmlns:a16="http://schemas.microsoft.com/office/drawing/2014/main" id="{1FBE06F8-001F-0C7E-FF6F-5DA43E5B38D5}"/>
                </a:ext>
              </a:extLst>
            </p:cNvPr>
            <p:cNvSpPr txBox="1"/>
            <p:nvPr/>
          </p:nvSpPr>
          <p:spPr>
            <a:xfrm>
              <a:off x="4133075" y="3731637"/>
              <a:ext cx="748773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HUÁNUCO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5" name="Google Shape;195;p3">
              <a:extLst>
                <a:ext uri="{FF2B5EF4-FFF2-40B4-BE49-F238E27FC236}">
                  <a16:creationId xmlns:a16="http://schemas.microsoft.com/office/drawing/2014/main" id="{D96D759C-4591-4207-D5AD-5368F7772BD0}"/>
                </a:ext>
              </a:extLst>
            </p:cNvPr>
            <p:cNvSpPr txBox="1"/>
            <p:nvPr/>
          </p:nvSpPr>
          <p:spPr>
            <a:xfrm>
              <a:off x="9973806" y="743003"/>
              <a:ext cx="580208" cy="199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000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LORETO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6" name="Google Shape;197;p3">
              <a:extLst>
                <a:ext uri="{FF2B5EF4-FFF2-40B4-BE49-F238E27FC236}">
                  <a16:creationId xmlns:a16="http://schemas.microsoft.com/office/drawing/2014/main" id="{C9771AEA-C7EE-221C-DDD0-20BE50D6F297}"/>
                </a:ext>
              </a:extLst>
            </p:cNvPr>
            <p:cNvSpPr txBox="1"/>
            <p:nvPr/>
          </p:nvSpPr>
          <p:spPr>
            <a:xfrm>
              <a:off x="9973806" y="1434723"/>
              <a:ext cx="520626" cy="199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000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PASCO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7" name="Google Shape;199;p3">
              <a:extLst>
                <a:ext uri="{FF2B5EF4-FFF2-40B4-BE49-F238E27FC236}">
                  <a16:creationId xmlns:a16="http://schemas.microsoft.com/office/drawing/2014/main" id="{EE30F28B-C960-8897-45F4-945C398B9036}"/>
                </a:ext>
              </a:extLst>
            </p:cNvPr>
            <p:cNvSpPr txBox="1"/>
            <p:nvPr/>
          </p:nvSpPr>
          <p:spPr>
            <a:xfrm>
              <a:off x="9973806" y="2632282"/>
              <a:ext cx="1047102" cy="199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000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MADRE DE DIOS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8" name="Google Shape;201;p3">
              <a:extLst>
                <a:ext uri="{FF2B5EF4-FFF2-40B4-BE49-F238E27FC236}">
                  <a16:creationId xmlns:a16="http://schemas.microsoft.com/office/drawing/2014/main" id="{AA98B897-9A3A-402C-6F2C-88BC9C5F3FDA}"/>
                </a:ext>
              </a:extLst>
            </p:cNvPr>
            <p:cNvSpPr txBox="1"/>
            <p:nvPr/>
          </p:nvSpPr>
          <p:spPr>
            <a:xfrm>
              <a:off x="9975058" y="3320478"/>
              <a:ext cx="495227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CUSCO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9" name="Google Shape;203;p3">
              <a:extLst>
                <a:ext uri="{FF2B5EF4-FFF2-40B4-BE49-F238E27FC236}">
                  <a16:creationId xmlns:a16="http://schemas.microsoft.com/office/drawing/2014/main" id="{D444B75F-78B4-7F4E-ED3A-7AAEF2ACEA84}"/>
                </a:ext>
              </a:extLst>
            </p:cNvPr>
            <p:cNvSpPr txBox="1"/>
            <p:nvPr/>
          </p:nvSpPr>
          <p:spPr>
            <a:xfrm>
              <a:off x="9973806" y="3894634"/>
              <a:ext cx="431909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PUNO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0" name="Google Shape;206;p3">
              <a:extLst>
                <a:ext uri="{FF2B5EF4-FFF2-40B4-BE49-F238E27FC236}">
                  <a16:creationId xmlns:a16="http://schemas.microsoft.com/office/drawing/2014/main" id="{81CE8D0B-1572-1A0D-2573-A87C3C1B290B}"/>
                </a:ext>
              </a:extLst>
            </p:cNvPr>
            <p:cNvSpPr txBox="1"/>
            <p:nvPr/>
          </p:nvSpPr>
          <p:spPr>
            <a:xfrm>
              <a:off x="9973806" y="5522989"/>
              <a:ext cx="812248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MOQUEGUA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1" name="Google Shape;220;p3">
              <a:extLst>
                <a:ext uri="{FF2B5EF4-FFF2-40B4-BE49-F238E27FC236}">
                  <a16:creationId xmlns:a16="http://schemas.microsoft.com/office/drawing/2014/main" id="{F7E13127-915F-2AEA-F1B7-0E059D043664}"/>
                </a:ext>
              </a:extLst>
            </p:cNvPr>
            <p:cNvSpPr txBox="1"/>
            <p:nvPr/>
          </p:nvSpPr>
          <p:spPr>
            <a:xfrm>
              <a:off x="5298136" y="654182"/>
              <a:ext cx="874122" cy="199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000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SAN MARTÍN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2" name="Google Shape;226;p3">
              <a:extLst>
                <a:ext uri="{FF2B5EF4-FFF2-40B4-BE49-F238E27FC236}">
                  <a16:creationId xmlns:a16="http://schemas.microsoft.com/office/drawing/2014/main" id="{A4CD8A3D-AED0-4BDB-DDCB-9C4502DF1306}"/>
                </a:ext>
              </a:extLst>
            </p:cNvPr>
            <p:cNvSpPr txBox="1"/>
            <p:nvPr/>
          </p:nvSpPr>
          <p:spPr>
            <a:xfrm>
              <a:off x="6628224" y="5888109"/>
              <a:ext cx="1017585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HUANCAVELICA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3" name="Google Shape;228;p3">
              <a:extLst>
                <a:ext uri="{FF2B5EF4-FFF2-40B4-BE49-F238E27FC236}">
                  <a16:creationId xmlns:a16="http://schemas.microsoft.com/office/drawing/2014/main" id="{B967F1A9-3AE3-C0AB-613F-1EE7251319A1}"/>
                </a:ext>
              </a:extLst>
            </p:cNvPr>
            <p:cNvSpPr txBox="1"/>
            <p:nvPr/>
          </p:nvSpPr>
          <p:spPr>
            <a:xfrm>
              <a:off x="6628225" y="5440512"/>
              <a:ext cx="302669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ICA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4" name="Google Shape;230;p3">
              <a:extLst>
                <a:ext uri="{FF2B5EF4-FFF2-40B4-BE49-F238E27FC236}">
                  <a16:creationId xmlns:a16="http://schemas.microsoft.com/office/drawing/2014/main" id="{C4309EBF-165A-81E8-BA2A-811A165F1F70}"/>
                </a:ext>
              </a:extLst>
            </p:cNvPr>
            <p:cNvSpPr txBox="1"/>
            <p:nvPr/>
          </p:nvSpPr>
          <p:spPr>
            <a:xfrm>
              <a:off x="9973806" y="1987518"/>
              <a:ext cx="611619" cy="199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000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UCAYALI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5" name="Google Shape;248;p3">
              <a:extLst>
                <a:ext uri="{FF2B5EF4-FFF2-40B4-BE49-F238E27FC236}">
                  <a16:creationId xmlns:a16="http://schemas.microsoft.com/office/drawing/2014/main" id="{11A6C6EE-6FDB-7B70-6E22-43341482D301}"/>
                </a:ext>
              </a:extLst>
            </p:cNvPr>
            <p:cNvSpPr txBox="1"/>
            <p:nvPr/>
          </p:nvSpPr>
          <p:spPr>
            <a:xfrm>
              <a:off x="4133075" y="2156608"/>
              <a:ext cx="938380" cy="19937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6000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LAMBAYEQUE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6" name="Google Shape;250;p3">
              <a:extLst>
                <a:ext uri="{FF2B5EF4-FFF2-40B4-BE49-F238E27FC236}">
                  <a16:creationId xmlns:a16="http://schemas.microsoft.com/office/drawing/2014/main" id="{C9ADC8E9-29C5-A30C-C041-136EF1FB183A}"/>
                </a:ext>
              </a:extLst>
            </p:cNvPr>
            <p:cNvSpPr txBox="1"/>
            <p:nvPr/>
          </p:nvSpPr>
          <p:spPr>
            <a:xfrm>
              <a:off x="4125080" y="4356856"/>
              <a:ext cx="511285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JUNÍN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7" name="Google Shape;203;p3">
              <a:extLst>
                <a:ext uri="{FF2B5EF4-FFF2-40B4-BE49-F238E27FC236}">
                  <a16:creationId xmlns:a16="http://schemas.microsoft.com/office/drawing/2014/main" id="{AFBF6261-CC35-E81F-1BE6-3D21E6957F29}"/>
                </a:ext>
              </a:extLst>
            </p:cNvPr>
            <p:cNvSpPr txBox="1"/>
            <p:nvPr/>
          </p:nvSpPr>
          <p:spPr>
            <a:xfrm>
              <a:off x="9973806" y="4678982"/>
              <a:ext cx="670056" cy="3858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AREQUIPA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8" name="CuadroTexto 115">
              <a:extLst>
                <a:ext uri="{FF2B5EF4-FFF2-40B4-BE49-F238E27FC236}">
                  <a16:creationId xmlns:a16="http://schemas.microsoft.com/office/drawing/2014/main" id="{357C8D1B-9458-1066-D441-BFD7138DB950}"/>
                </a:ext>
              </a:extLst>
            </p:cNvPr>
            <p:cNvSpPr txBox="1"/>
            <p:nvPr/>
          </p:nvSpPr>
          <p:spPr>
            <a:xfrm>
              <a:off x="4100920" y="5002948"/>
              <a:ext cx="1147298" cy="257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LIMA Y CALLAO</a:t>
              </a:r>
              <a:endParaRPr kumimoji="0" lang="es-ES_tradnl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29" name="Google Shape;206;p3">
              <a:extLst>
                <a:ext uri="{FF2B5EF4-FFF2-40B4-BE49-F238E27FC236}">
                  <a16:creationId xmlns:a16="http://schemas.microsoft.com/office/drawing/2014/main" id="{43682EA7-E0AE-FCAF-4651-7C183F839E88}"/>
                </a:ext>
              </a:extLst>
            </p:cNvPr>
            <p:cNvSpPr txBox="1"/>
            <p:nvPr/>
          </p:nvSpPr>
          <p:spPr>
            <a:xfrm>
              <a:off x="8264971" y="6223698"/>
              <a:ext cx="812248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APURÍMAC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130" name="Google Shape;299;p3">
              <a:extLst>
                <a:ext uri="{FF2B5EF4-FFF2-40B4-BE49-F238E27FC236}">
                  <a16:creationId xmlns:a16="http://schemas.microsoft.com/office/drawing/2014/main" id="{C1198AAB-2592-339F-5518-B34D3BD2A9FE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8900510" y="5804559"/>
              <a:ext cx="310161" cy="25150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31" name="Google Shape;297;p3">
              <a:extLst>
                <a:ext uri="{FF2B5EF4-FFF2-40B4-BE49-F238E27FC236}">
                  <a16:creationId xmlns:a16="http://schemas.microsoft.com/office/drawing/2014/main" id="{20B74A5E-1218-6EC2-B0B8-E53FBF0E7EDF}"/>
                </a:ext>
              </a:extLst>
            </p:cNvPr>
            <p:cNvCxnSpPr>
              <a:cxnSpLocks/>
              <a:stCxn id="132" idx="1"/>
              <a:endCxn id="130" idx="2"/>
            </p:cNvCxnSpPr>
            <p:nvPr/>
          </p:nvCxnSpPr>
          <p:spPr>
            <a:xfrm rot="10800000">
              <a:off x="9055591" y="6056064"/>
              <a:ext cx="837178" cy="258274"/>
            </a:xfrm>
            <a:prstGeom prst="bentConnector2">
              <a:avLst/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sp>
          <p:nvSpPr>
            <p:cNvPr id="132" name="Google Shape;205;p3">
              <a:extLst>
                <a:ext uri="{FF2B5EF4-FFF2-40B4-BE49-F238E27FC236}">
                  <a16:creationId xmlns:a16="http://schemas.microsoft.com/office/drawing/2014/main" id="{DC8C85D1-7F7A-99B4-AF6F-F883CAA0DD60}"/>
                </a:ext>
              </a:extLst>
            </p:cNvPr>
            <p:cNvSpPr/>
            <p:nvPr/>
          </p:nvSpPr>
          <p:spPr>
            <a:xfrm>
              <a:off x="9892769" y="6216466"/>
              <a:ext cx="577516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33" name="Google Shape;219;p3">
              <a:extLst>
                <a:ext uri="{FF2B5EF4-FFF2-40B4-BE49-F238E27FC236}">
                  <a16:creationId xmlns:a16="http://schemas.microsoft.com/office/drawing/2014/main" id="{CFA02669-C6E6-BDBD-4CCB-C11A42B01CCF}"/>
                </a:ext>
              </a:extLst>
            </p:cNvPr>
            <p:cNvSpPr txBox="1"/>
            <p:nvPr/>
          </p:nvSpPr>
          <p:spPr>
            <a:xfrm>
              <a:off x="10021043" y="6454212"/>
              <a:ext cx="1225064" cy="2917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4475" rIns="0" bIns="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PE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 Técnica agroindustrial Tacna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34" name="Google Shape;206;p3">
              <a:extLst>
                <a:ext uri="{FF2B5EF4-FFF2-40B4-BE49-F238E27FC236}">
                  <a16:creationId xmlns:a16="http://schemas.microsoft.com/office/drawing/2014/main" id="{15788E88-F214-49D2-3144-4A75BEA1C93A}"/>
                </a:ext>
              </a:extLst>
            </p:cNvPr>
            <p:cNvSpPr txBox="1"/>
            <p:nvPr/>
          </p:nvSpPr>
          <p:spPr>
            <a:xfrm>
              <a:off x="9955686" y="6223698"/>
              <a:ext cx="449285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TACNA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35" name="Google Shape;249;p3">
              <a:extLst>
                <a:ext uri="{FF2B5EF4-FFF2-40B4-BE49-F238E27FC236}">
                  <a16:creationId xmlns:a16="http://schemas.microsoft.com/office/drawing/2014/main" id="{EB7D0CA1-4770-BCC9-8635-4B25AE00C99A}"/>
                </a:ext>
              </a:extLst>
            </p:cNvPr>
            <p:cNvSpPr/>
            <p:nvPr/>
          </p:nvSpPr>
          <p:spPr>
            <a:xfrm>
              <a:off x="6053931" y="4534350"/>
              <a:ext cx="803546" cy="1957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endParaRPr kumimoji="0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36" name="Google Shape;251;p3">
              <a:extLst>
                <a:ext uri="{FF2B5EF4-FFF2-40B4-BE49-F238E27FC236}">
                  <a16:creationId xmlns:a16="http://schemas.microsoft.com/office/drawing/2014/main" id="{BD3B7039-1EED-0287-7049-78F6B98AA3B0}"/>
                </a:ext>
              </a:extLst>
            </p:cNvPr>
            <p:cNvSpPr txBox="1"/>
            <p:nvPr/>
          </p:nvSpPr>
          <p:spPr>
            <a:xfrm>
              <a:off x="6038106" y="4709451"/>
              <a:ext cx="1049501" cy="491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221737" marR="0" lvl="0" indent="-207259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13F40"/>
                </a:buClr>
                <a:buSzPts val="900"/>
                <a:buFont typeface="Noto Sans Symbols"/>
                <a:buChar char="▪"/>
                <a:tabLst/>
                <a:defRPr/>
              </a:pPr>
              <a:r>
                <a:rPr kumimoji="0" lang="es-ES" sz="12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Unidad Técnica agroindustrial Ayacucho</a:t>
              </a:r>
              <a:endParaRPr kumimoji="0" lang="es-ES" sz="12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37" name="Google Shape;250;p3">
              <a:extLst>
                <a:ext uri="{FF2B5EF4-FFF2-40B4-BE49-F238E27FC236}">
                  <a16:creationId xmlns:a16="http://schemas.microsoft.com/office/drawing/2014/main" id="{35CAC583-8466-9A6E-DA9E-255421C4F2AE}"/>
                </a:ext>
              </a:extLst>
            </p:cNvPr>
            <p:cNvSpPr txBox="1"/>
            <p:nvPr/>
          </p:nvSpPr>
          <p:spPr>
            <a:xfrm>
              <a:off x="6117378" y="4535784"/>
              <a:ext cx="740099" cy="1987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5225" rIns="0" bIns="0" anchor="t" anchorCtr="0">
              <a:spAutoFit/>
            </a:bodyPr>
            <a:lstStyle/>
            <a:p>
              <a:pPr marL="1524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  <a:tabLst/>
                <a:defRPr/>
              </a:pPr>
              <a:r>
                <a:rPr kumimoji="0" lang="es-PE" sz="16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  <a:sym typeface="Arial"/>
                </a:rPr>
                <a:t>AYACUCHO</a:t>
              </a:r>
              <a:endParaRPr kumimoji="0" sz="16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cxnSp>
          <p:nvCxnSpPr>
            <p:cNvPr id="138" name="Google Shape;300;p3">
              <a:extLst>
                <a:ext uri="{FF2B5EF4-FFF2-40B4-BE49-F238E27FC236}">
                  <a16:creationId xmlns:a16="http://schemas.microsoft.com/office/drawing/2014/main" id="{5F293318-27C3-8752-6CAD-4EDAB44ADB79}"/>
                </a:ext>
              </a:extLst>
            </p:cNvPr>
            <p:cNvCxnSpPr>
              <a:cxnSpLocks/>
              <a:endCxn id="137" idx="3"/>
            </p:cNvCxnSpPr>
            <p:nvPr/>
          </p:nvCxnSpPr>
          <p:spPr>
            <a:xfrm rot="10800000" flipV="1">
              <a:off x="6857477" y="4634671"/>
              <a:ext cx="1048333" cy="504"/>
            </a:xfrm>
            <a:prstGeom prst="bentConnector3">
              <a:avLst>
                <a:gd name="adj1" fmla="val 50000"/>
              </a:avLst>
            </a:prstGeom>
            <a:noFill/>
            <a:ln w="9525" cap="flat" cmpd="sng">
              <a:solidFill>
                <a:srgbClr val="595959"/>
              </a:solidFill>
              <a:prstDash val="dot"/>
              <a:miter lim="800000"/>
              <a:headEnd type="oval" w="med" len="med"/>
              <a:tailEnd type="oval" w="med" len="med"/>
            </a:ln>
          </p:spPr>
        </p:cxnSp>
        <p:pic>
          <p:nvPicPr>
            <p:cNvPr id="139" name="Google Shape;289;p3">
              <a:extLst>
                <a:ext uri="{FF2B5EF4-FFF2-40B4-BE49-F238E27FC236}">
                  <a16:creationId xmlns:a16="http://schemas.microsoft.com/office/drawing/2014/main" id="{A0D1A5B6-33BE-67B0-5EA3-A4213EFF487D}"/>
                </a:ext>
              </a:extLst>
            </p:cNvPr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8133498" y="4593005"/>
              <a:ext cx="310161" cy="24036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7" name="Imagen 184">
            <a:extLst>
              <a:ext uri="{FF2B5EF4-FFF2-40B4-BE49-F238E27FC236}">
                <a16:creationId xmlns:a16="http://schemas.microsoft.com/office/drawing/2014/main" id="{9099118D-5C36-4E1D-A8E3-C69903DDE73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0032" y="3156661"/>
            <a:ext cx="2814156" cy="399981"/>
          </a:xfrm>
          <a:prstGeom prst="rect">
            <a:avLst/>
          </a:prstGeom>
        </p:spPr>
      </p:pic>
      <p:pic>
        <p:nvPicPr>
          <p:cNvPr id="201" name="Gráfico 188">
            <a:extLst>
              <a:ext uri="{FF2B5EF4-FFF2-40B4-BE49-F238E27FC236}">
                <a16:creationId xmlns:a16="http://schemas.microsoft.com/office/drawing/2014/main" id="{9DFA84D6-AB14-DEFE-E909-C457AEF6473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77222" y="3925231"/>
            <a:ext cx="548772" cy="750729"/>
          </a:xfrm>
          <a:prstGeom prst="rect">
            <a:avLst/>
          </a:prstGeom>
        </p:spPr>
      </p:pic>
      <p:pic>
        <p:nvPicPr>
          <p:cNvPr id="203" name="Gráfico 190">
            <a:extLst>
              <a:ext uri="{FF2B5EF4-FFF2-40B4-BE49-F238E27FC236}">
                <a16:creationId xmlns:a16="http://schemas.microsoft.com/office/drawing/2014/main" id="{AE3AE31B-9438-0013-4ED6-6AA82B2C8034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74680" y="5687660"/>
            <a:ext cx="548772" cy="750730"/>
          </a:xfrm>
          <a:prstGeom prst="rect">
            <a:avLst/>
          </a:prstGeom>
        </p:spPr>
      </p:pic>
      <p:pic>
        <p:nvPicPr>
          <p:cNvPr id="206" name="Gráfico 193">
            <a:extLst>
              <a:ext uri="{FF2B5EF4-FFF2-40B4-BE49-F238E27FC236}">
                <a16:creationId xmlns:a16="http://schemas.microsoft.com/office/drawing/2014/main" id="{68872EA5-AC4D-F264-AD77-65FB7D714FF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217633" y="7569288"/>
            <a:ext cx="548772" cy="750730"/>
          </a:xfrm>
          <a:prstGeom prst="rect">
            <a:avLst/>
          </a:prstGeom>
        </p:spPr>
      </p:pic>
      <p:pic>
        <p:nvPicPr>
          <p:cNvPr id="209" name="Gráfico 196">
            <a:extLst>
              <a:ext uri="{FF2B5EF4-FFF2-40B4-BE49-F238E27FC236}">
                <a16:creationId xmlns:a16="http://schemas.microsoft.com/office/drawing/2014/main" id="{75AE3C3A-7A25-4CBD-415F-A96EFF91F88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15286" y="4831853"/>
            <a:ext cx="548772" cy="750729"/>
          </a:xfrm>
          <a:prstGeom prst="rect">
            <a:avLst/>
          </a:prstGeom>
        </p:spPr>
      </p:pic>
      <p:pic>
        <p:nvPicPr>
          <p:cNvPr id="212" name="Gráfico 199">
            <a:extLst>
              <a:ext uri="{FF2B5EF4-FFF2-40B4-BE49-F238E27FC236}">
                <a16:creationId xmlns:a16="http://schemas.microsoft.com/office/drawing/2014/main" id="{5FBBE1B5-4740-8A57-597C-15D95ED6F1B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17633" y="9446866"/>
            <a:ext cx="548772" cy="750729"/>
          </a:xfrm>
          <a:prstGeom prst="rect">
            <a:avLst/>
          </a:prstGeom>
        </p:spPr>
      </p:pic>
      <p:pic>
        <p:nvPicPr>
          <p:cNvPr id="215" name="Gráfico 202">
            <a:extLst>
              <a:ext uri="{FF2B5EF4-FFF2-40B4-BE49-F238E27FC236}">
                <a16:creationId xmlns:a16="http://schemas.microsoft.com/office/drawing/2014/main" id="{D26B7F6A-37F0-84A0-B62D-EA82CAC01FCA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10849" y="8532942"/>
            <a:ext cx="548772" cy="750729"/>
          </a:xfrm>
          <a:prstGeom prst="rect">
            <a:avLst/>
          </a:prstGeom>
        </p:spPr>
      </p:pic>
      <p:pic>
        <p:nvPicPr>
          <p:cNvPr id="218" name="Gráfico 205">
            <a:extLst>
              <a:ext uri="{FF2B5EF4-FFF2-40B4-BE49-F238E27FC236}">
                <a16:creationId xmlns:a16="http://schemas.microsoft.com/office/drawing/2014/main" id="{2EDA74DA-AA83-7AD9-2D80-685B451AC9E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74680" y="6583196"/>
            <a:ext cx="548772" cy="750729"/>
          </a:xfrm>
          <a:prstGeom prst="rect">
            <a:avLst/>
          </a:prstGeom>
        </p:spPr>
      </p:pic>
      <p:sp>
        <p:nvSpPr>
          <p:cNvPr id="221" name="TextBox 220">
            <a:extLst>
              <a:ext uri="{FF2B5EF4-FFF2-40B4-BE49-F238E27FC236}">
                <a16:creationId xmlns:a16="http://schemas.microsoft.com/office/drawing/2014/main" id="{6EC71049-1C54-8381-0B15-BFEA4697721D}"/>
              </a:ext>
            </a:extLst>
          </p:cNvPr>
          <p:cNvSpPr txBox="1"/>
          <p:nvPr/>
        </p:nvSpPr>
        <p:spPr>
          <a:xfrm>
            <a:off x="762547" y="4008787"/>
            <a:ext cx="25844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Agroindustrial</a:t>
            </a:r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AAA535E5-F092-2DC3-6867-383A89215CCB}"/>
              </a:ext>
            </a:extLst>
          </p:cNvPr>
          <p:cNvSpPr txBox="1"/>
          <p:nvPr/>
        </p:nvSpPr>
        <p:spPr>
          <a:xfrm>
            <a:off x="803996" y="5786862"/>
            <a:ext cx="33383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F</a:t>
            </a:r>
            <a:r>
              <a:rPr lang="en-US" sz="30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ishing-aquaculture </a:t>
            </a:r>
            <a:endParaRPr lang="en-PE" sz="3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5" name="TextBox 224">
            <a:extLst>
              <a:ext uri="{FF2B5EF4-FFF2-40B4-BE49-F238E27FC236}">
                <a16:creationId xmlns:a16="http://schemas.microsoft.com/office/drawing/2014/main" id="{D7C710B2-99C2-AE5E-D47F-BB3AB02E27E8}"/>
              </a:ext>
            </a:extLst>
          </p:cNvPr>
          <p:cNvSpPr txBox="1"/>
          <p:nvPr/>
        </p:nvSpPr>
        <p:spPr>
          <a:xfrm>
            <a:off x="732351" y="8393972"/>
            <a:ext cx="53159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Calibri Light" panose="020F0302020204030204" pitchFamily="34" charset="0"/>
                <a:cs typeface="Calibri Light" panose="020F0302020204030204" pitchFamily="34" charset="0"/>
              </a:rPr>
              <a:t>E</a:t>
            </a:r>
            <a:r>
              <a:rPr lang="en-US" sz="26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nergy, Logistics and Supply Chain,</a:t>
            </a:r>
          </a:p>
          <a:p>
            <a:r>
              <a:rPr lang="en-US" sz="26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Metalworks and Creative Industries </a:t>
            </a:r>
            <a:endParaRPr lang="en-PE" sz="26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78A54AAE-8463-8A21-E36F-CC85DE472A26}"/>
              </a:ext>
            </a:extLst>
          </p:cNvPr>
          <p:cNvSpPr txBox="1"/>
          <p:nvPr/>
        </p:nvSpPr>
        <p:spPr>
          <a:xfrm>
            <a:off x="860533" y="9524094"/>
            <a:ext cx="39163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L</a:t>
            </a:r>
            <a:r>
              <a:rPr lang="en-US" sz="30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eather and footwear </a:t>
            </a:r>
            <a:endParaRPr lang="en-PE" sz="3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CB591EC0-D314-53DE-7B66-5CBF3BE1D42B}"/>
              </a:ext>
            </a:extLst>
          </p:cNvPr>
          <p:cNvSpPr txBox="1"/>
          <p:nvPr/>
        </p:nvSpPr>
        <p:spPr>
          <a:xfrm>
            <a:off x="822956" y="7647969"/>
            <a:ext cx="33383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Forestry and wood</a:t>
            </a:r>
            <a:endParaRPr lang="en-PE" sz="3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97D81019-E339-B323-CD6A-D1DC4DDADDF0}"/>
              </a:ext>
            </a:extLst>
          </p:cNvPr>
          <p:cNvSpPr txBox="1"/>
          <p:nvPr/>
        </p:nvSpPr>
        <p:spPr>
          <a:xfrm>
            <a:off x="822686" y="6719913"/>
            <a:ext cx="33383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Mining</a:t>
            </a:r>
            <a:r>
              <a:rPr lang="en-US" sz="30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PE" sz="3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0D57C041-2413-88CE-056F-44472276F2F7}"/>
              </a:ext>
            </a:extLst>
          </p:cNvPr>
          <p:cNvSpPr txBox="1"/>
          <p:nvPr/>
        </p:nvSpPr>
        <p:spPr>
          <a:xfrm>
            <a:off x="845009" y="4936843"/>
            <a:ext cx="33383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Textile</a:t>
            </a:r>
            <a:r>
              <a:rPr lang="en-US" sz="3000" dirty="0"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en-PE" sz="30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904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33AB8-7DB4-AB6F-6EEC-FDC49A4EE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156EC8D-176C-E4CA-E5C1-3A275CB4F414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AF95FFC-737D-DE2D-9C44-804BC6DE8480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63BDC961-38FA-3348-303E-620EB9E1E54D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A8C08E3-7824-D51C-BE93-59BC7D4CD952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AutoShape 7">
            <a:extLst>
              <a:ext uri="{FF2B5EF4-FFF2-40B4-BE49-F238E27FC236}">
                <a16:creationId xmlns:a16="http://schemas.microsoft.com/office/drawing/2014/main" id="{9966E770-8610-06AA-E69B-FCDF3D711D86}"/>
              </a:ext>
            </a:extLst>
          </p:cNvPr>
          <p:cNvSpPr/>
          <p:nvPr/>
        </p:nvSpPr>
        <p:spPr>
          <a:xfrm>
            <a:off x="279242" y="9672281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C75E1377-B4E7-B6FB-0D75-8B810B9BDAE1}"/>
              </a:ext>
            </a:extLst>
          </p:cNvPr>
          <p:cNvGrpSpPr/>
          <p:nvPr/>
        </p:nvGrpSpPr>
        <p:grpSpPr>
          <a:xfrm>
            <a:off x="1028700" y="49530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AC3992F4-E1D8-DDE8-3779-CBCBEC416483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2154DE8A-5D5D-CA44-76A9-9003CB57C1DE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760BD8D-B863-268E-6E76-E4BC0BE407BD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3C12301-1ED1-5CBD-DF86-2A5865E8876E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21E393-8CF8-7CAB-1EC7-2BB650B89E58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11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840E23-DB71-6579-6446-541A71E4EBB4}"/>
              </a:ext>
            </a:extLst>
          </p:cNvPr>
          <p:cNvSpPr txBox="1"/>
          <p:nvPr/>
        </p:nvSpPr>
        <p:spPr>
          <a:xfrm>
            <a:off x="419100" y="2414133"/>
            <a:ext cx="1706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ITP’s Strategy</a:t>
            </a:r>
          </a:p>
        </p:txBody>
      </p:sp>
      <p:sp>
        <p:nvSpPr>
          <p:cNvPr id="20" name="Elipse 7">
            <a:extLst>
              <a:ext uri="{FF2B5EF4-FFF2-40B4-BE49-F238E27FC236}">
                <a16:creationId xmlns:a16="http://schemas.microsoft.com/office/drawing/2014/main" id="{0A04A6D0-E8E3-6E6E-8D5C-120E41330CAC}"/>
              </a:ext>
            </a:extLst>
          </p:cNvPr>
          <p:cNvSpPr/>
          <p:nvPr/>
        </p:nvSpPr>
        <p:spPr>
          <a:xfrm>
            <a:off x="1804035" y="3346370"/>
            <a:ext cx="2312848" cy="2297719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21" name="CuadroTexto 8">
            <a:extLst>
              <a:ext uri="{FF2B5EF4-FFF2-40B4-BE49-F238E27FC236}">
                <a16:creationId xmlns:a16="http://schemas.microsoft.com/office/drawing/2014/main" id="{B6840AE2-EC65-6D84-2498-74015894B61B}"/>
              </a:ext>
            </a:extLst>
          </p:cNvPr>
          <p:cNvSpPr txBox="1"/>
          <p:nvPr/>
        </p:nvSpPr>
        <p:spPr>
          <a:xfrm>
            <a:off x="2126905" y="4733764"/>
            <a:ext cx="1649041" cy="37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320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MSMEs</a:t>
            </a:r>
            <a:endParaRPr lang="es-ES" sz="320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3" name="Triángulo isósceles 81">
            <a:extLst>
              <a:ext uri="{FF2B5EF4-FFF2-40B4-BE49-F238E27FC236}">
                <a16:creationId xmlns:a16="http://schemas.microsoft.com/office/drawing/2014/main" id="{5EE98FBD-14F4-AEC4-0E8D-F8BAA46D20AD}"/>
              </a:ext>
            </a:extLst>
          </p:cNvPr>
          <p:cNvSpPr/>
          <p:nvPr/>
        </p:nvSpPr>
        <p:spPr>
          <a:xfrm rot="10800000">
            <a:off x="2795524" y="5183721"/>
            <a:ext cx="269703" cy="150379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24" name="Gráfico 11">
            <a:extLst>
              <a:ext uri="{FF2B5EF4-FFF2-40B4-BE49-F238E27FC236}">
                <a16:creationId xmlns:a16="http://schemas.microsoft.com/office/drawing/2014/main" id="{DC9A31DD-078C-75B9-0A7C-6B7FE674D4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1469" y="2846236"/>
            <a:ext cx="7157424" cy="3033807"/>
          </a:xfrm>
          <a:prstGeom prst="rect">
            <a:avLst/>
          </a:prstGeom>
        </p:spPr>
      </p:pic>
      <p:pic>
        <p:nvPicPr>
          <p:cNvPr id="25" name="Gráfico 12">
            <a:extLst>
              <a:ext uri="{FF2B5EF4-FFF2-40B4-BE49-F238E27FC236}">
                <a16:creationId xmlns:a16="http://schemas.microsoft.com/office/drawing/2014/main" id="{394197EE-7CD3-B658-1170-047690F31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441412" y="3636193"/>
            <a:ext cx="1117979" cy="877184"/>
          </a:xfrm>
          <a:prstGeom prst="rect">
            <a:avLst/>
          </a:prstGeom>
        </p:spPr>
      </p:pic>
      <p:pic>
        <p:nvPicPr>
          <p:cNvPr id="51" name="Imagen 38">
            <a:extLst>
              <a:ext uri="{FF2B5EF4-FFF2-40B4-BE49-F238E27FC236}">
                <a16:creationId xmlns:a16="http://schemas.microsoft.com/office/drawing/2014/main" id="{7F75BFF5-6303-EC84-9198-AB759C50D1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098448" y="1736206"/>
            <a:ext cx="4675899" cy="4675899"/>
          </a:xfrm>
          <a:prstGeom prst="rect">
            <a:avLst/>
          </a:prstGeom>
        </p:spPr>
      </p:pic>
      <p:sp>
        <p:nvSpPr>
          <p:cNvPr id="52" name="CuadroTexto 39">
            <a:extLst>
              <a:ext uri="{FF2B5EF4-FFF2-40B4-BE49-F238E27FC236}">
                <a16:creationId xmlns:a16="http://schemas.microsoft.com/office/drawing/2014/main" id="{82EDC544-17B8-06A7-7E30-F0B2EFED0EDC}"/>
              </a:ext>
            </a:extLst>
          </p:cNvPr>
          <p:cNvSpPr txBox="1"/>
          <p:nvPr/>
        </p:nvSpPr>
        <p:spPr>
          <a:xfrm>
            <a:off x="12801339" y="2811693"/>
            <a:ext cx="326333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-6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Integration into competitive, sustainable and inclusive value chains</a:t>
            </a:r>
            <a:endParaRPr lang="en-US" sz="320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3" name="Imagen 40">
            <a:extLst>
              <a:ext uri="{FF2B5EF4-FFF2-40B4-BE49-F238E27FC236}">
                <a16:creationId xmlns:a16="http://schemas.microsoft.com/office/drawing/2014/main" id="{0E3C7C17-4835-4ADB-420C-7DCE3428D5C3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937" y="5148585"/>
            <a:ext cx="4444564" cy="1883289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E8D8CDD8-87CC-F2FB-7F44-C518105C3049}"/>
              </a:ext>
            </a:extLst>
          </p:cNvPr>
          <p:cNvSpPr txBox="1"/>
          <p:nvPr/>
        </p:nvSpPr>
        <p:spPr>
          <a:xfrm>
            <a:off x="800586" y="5998721"/>
            <a:ext cx="4633256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bg2">
                  <a:lumMod val="25000"/>
                </a:schemeClr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Low productivity </a:t>
            </a:r>
          </a:p>
          <a:p>
            <a:pPr marL="457200" indent="-457200">
              <a:buClr>
                <a:schemeClr val="bg2">
                  <a:lumMod val="25000"/>
                </a:schemeClr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Low added value </a:t>
            </a:r>
          </a:p>
          <a:p>
            <a:pPr marL="457200" indent="-457200">
              <a:buClr>
                <a:schemeClr val="bg2">
                  <a:lumMod val="25000"/>
                </a:schemeClr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Noncompliance with standards </a:t>
            </a:r>
          </a:p>
          <a:p>
            <a:pPr marL="457200" indent="-457200">
              <a:buClr>
                <a:schemeClr val="bg2">
                  <a:lumMod val="25000"/>
                </a:schemeClr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Inefficient processes </a:t>
            </a:r>
          </a:p>
          <a:p>
            <a:pPr marL="457200" indent="-457200">
              <a:buClr>
                <a:schemeClr val="bg2">
                  <a:lumMod val="25000"/>
                </a:schemeClr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High degree of informality</a:t>
            </a:r>
            <a:endParaRPr lang="en-PE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237B5813-508C-4117-0213-E53F391FD4C3}"/>
              </a:ext>
            </a:extLst>
          </p:cNvPr>
          <p:cNvSpPr/>
          <p:nvPr/>
        </p:nvSpPr>
        <p:spPr>
          <a:xfrm>
            <a:off x="5433842" y="7403946"/>
            <a:ext cx="5702323" cy="1625754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E" sz="4000" dirty="0">
                <a:latin typeface="Calibri Light" panose="020F0302020204030204" pitchFamily="34" charset="0"/>
                <a:cs typeface="Calibri Light" panose="020F0302020204030204" pitchFamily="34" charset="0"/>
              </a:rPr>
              <a:t>Technological Services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CA27F74-F693-2C7F-AD24-7487706CB231}"/>
              </a:ext>
            </a:extLst>
          </p:cNvPr>
          <p:cNvSpPr txBox="1"/>
          <p:nvPr/>
        </p:nvSpPr>
        <p:spPr>
          <a:xfrm>
            <a:off x="12362724" y="6279975"/>
            <a:ext cx="641120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Good practices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Compliance with standards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Safety and certifications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Modern and technological processes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Formality</a:t>
            </a:r>
          </a:p>
          <a:p>
            <a:pPr marL="457200" indent="-457200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Access to national and international markets</a:t>
            </a:r>
            <a:endParaRPr lang="en-PE" sz="32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103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41F30-FE9E-4E2A-9857-4D213E662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B3C47B2-66DA-030D-DA38-477B36975B27}"/>
              </a:ext>
            </a:extLst>
          </p:cNvPr>
          <p:cNvGrpSpPr/>
          <p:nvPr/>
        </p:nvGrpSpPr>
        <p:grpSpPr>
          <a:xfrm>
            <a:off x="856" y="0"/>
            <a:ext cx="5546805" cy="10287000"/>
            <a:chOff x="0" y="0"/>
            <a:chExt cx="596355" cy="11059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E61A234-AF64-FD2D-312A-D685DF51EF50}"/>
                </a:ext>
              </a:extLst>
            </p:cNvPr>
            <p:cNvSpPr/>
            <p:nvPr/>
          </p:nvSpPr>
          <p:spPr>
            <a:xfrm>
              <a:off x="0" y="0"/>
              <a:ext cx="596355" cy="1105989"/>
            </a:xfrm>
            <a:custGeom>
              <a:avLst/>
              <a:gdLst/>
              <a:ahLst/>
              <a:cxnLst/>
              <a:rect l="l" t="t" r="r" b="b"/>
              <a:pathLst>
                <a:path w="596355" h="1105989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>
              <a:blip r:embed="rId2"/>
              <a:stretch>
                <a:fillRect l="-16012" r="-1628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D9BFDA6-CB53-280F-C3DD-AFCBC2C5F526}"/>
              </a:ext>
            </a:extLst>
          </p:cNvPr>
          <p:cNvGrpSpPr/>
          <p:nvPr/>
        </p:nvGrpSpPr>
        <p:grpSpPr>
          <a:xfrm rot="5400000">
            <a:off x="-2369669" y="2369669"/>
            <a:ext cx="10287000" cy="5547661"/>
            <a:chOff x="0" y="0"/>
            <a:chExt cx="1105989" cy="59644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7902213-FA47-D27D-10FF-1690AAACBEC1}"/>
                </a:ext>
              </a:extLst>
            </p:cNvPr>
            <p:cNvSpPr/>
            <p:nvPr/>
          </p:nvSpPr>
          <p:spPr>
            <a:xfrm>
              <a:off x="0" y="0"/>
              <a:ext cx="1105989" cy="596447"/>
            </a:xfrm>
            <a:custGeom>
              <a:avLst/>
              <a:gdLst/>
              <a:ahLst/>
              <a:cxnLst/>
              <a:rect l="l" t="t" r="r" b="b"/>
              <a:pathLst>
                <a:path w="1105989" h="596447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240BBDDC-8586-C18A-49DA-CAE861524477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DD4545C3-FA5D-543C-8C60-899E8238D46A}"/>
              </a:ext>
            </a:extLst>
          </p:cNvPr>
          <p:cNvSpPr/>
          <p:nvPr/>
        </p:nvSpPr>
        <p:spPr>
          <a:xfrm flipV="1">
            <a:off x="6499860" y="9258300"/>
            <a:ext cx="10759440" cy="4762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DC61B13-F7C4-91DB-8E7A-239AEC1C5CDA}"/>
              </a:ext>
            </a:extLst>
          </p:cNvPr>
          <p:cNvSpPr txBox="1"/>
          <p:nvPr/>
        </p:nvSpPr>
        <p:spPr>
          <a:xfrm>
            <a:off x="6473356" y="4830945"/>
            <a:ext cx="10759440" cy="4062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8800" b="1" dirty="0">
                <a:solidFill>
                  <a:srgbClr val="0E2F56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3. PROVIDING TECHNOLOGICAL SERVICES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41461CE-4594-CB4E-A785-7376C2897880}"/>
              </a:ext>
            </a:extLst>
          </p:cNvPr>
          <p:cNvSpPr/>
          <p:nvPr/>
        </p:nvSpPr>
        <p:spPr>
          <a:xfrm>
            <a:off x="1413313" y="1028700"/>
            <a:ext cx="2721035" cy="1003382"/>
          </a:xfrm>
          <a:custGeom>
            <a:avLst/>
            <a:gdLst/>
            <a:ahLst/>
            <a:cxnLst/>
            <a:rect l="l" t="t" r="r" b="b"/>
            <a:pathLst>
              <a:path w="2721035" h="1003382">
                <a:moveTo>
                  <a:pt x="0" y="0"/>
                </a:moveTo>
                <a:lnTo>
                  <a:pt x="2721035" y="0"/>
                </a:lnTo>
                <a:lnTo>
                  <a:pt x="2721035" y="1003382"/>
                </a:lnTo>
                <a:lnTo>
                  <a:pt x="0" y="1003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25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09BBE-F222-1E3D-4C34-8EB7D4C95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0574BCD-D7BA-D1B4-DCBB-BA81FD84C3B6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0378DF4-2993-A6DA-56FA-A9BF7308C60F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8EDFF51-402B-2C8B-6004-DB8BD330CFAF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FB7E08D-F3FA-83DE-38EE-6FC1B4F4B56C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8AC26D3-74CD-0B1F-99BB-FC436041ADE4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AB04107D-D2B9-DEC4-A2DD-7A85BEF06E29}"/>
              </a:ext>
            </a:extLst>
          </p:cNvPr>
          <p:cNvSpPr/>
          <p:nvPr/>
        </p:nvSpPr>
        <p:spPr>
          <a:xfrm>
            <a:off x="279242" y="9672281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AC6ED6D1-F3BC-7535-A1E5-1DB8CC3F4A9E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18E7A89-184B-0AF7-7EF6-183BF417BC3F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B410107-B533-77B8-73D4-A1876B5F636F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36E5BBC-FAAE-D78D-C7F9-D100340B9F74}"/>
              </a:ext>
            </a:extLst>
          </p:cNvPr>
          <p:cNvSpPr txBox="1"/>
          <p:nvPr/>
        </p:nvSpPr>
        <p:spPr>
          <a:xfrm>
            <a:off x="419100" y="2414133"/>
            <a:ext cx="76581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CITE technological services (1)</a:t>
            </a:r>
          </a:p>
        </p:txBody>
      </p:sp>
      <p:pic>
        <p:nvPicPr>
          <p:cNvPr id="10" name="Picture 9" descr="A person wearing a mask measuring a tree&#10;&#10;Description automatically generated">
            <a:extLst>
              <a:ext uri="{FF2B5EF4-FFF2-40B4-BE49-F238E27FC236}">
                <a16:creationId xmlns:a16="http://schemas.microsoft.com/office/drawing/2014/main" id="{85F63D4F-F737-02A3-B04F-FCD172305D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7400" y="2197398"/>
            <a:ext cx="4782881" cy="8089602"/>
          </a:xfrm>
          <a:prstGeom prst="rect">
            <a:avLst/>
          </a:prstGeom>
        </p:spPr>
      </p:pic>
      <p:pic>
        <p:nvPicPr>
          <p:cNvPr id="30" name="Gráfico 28">
            <a:extLst>
              <a:ext uri="{FF2B5EF4-FFF2-40B4-BE49-F238E27FC236}">
                <a16:creationId xmlns:a16="http://schemas.microsoft.com/office/drawing/2014/main" id="{A14A0D62-C5F8-8C1E-2A52-C639BA35BE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9725" y="4573407"/>
            <a:ext cx="1234998" cy="1214752"/>
          </a:xfrm>
          <a:prstGeom prst="rect">
            <a:avLst/>
          </a:prstGeom>
        </p:spPr>
      </p:pic>
      <p:pic>
        <p:nvPicPr>
          <p:cNvPr id="31" name="Gráfico 33">
            <a:extLst>
              <a:ext uri="{FF2B5EF4-FFF2-40B4-BE49-F238E27FC236}">
                <a16:creationId xmlns:a16="http://schemas.microsoft.com/office/drawing/2014/main" id="{00995B1D-73B4-EA4E-4231-69EB2175860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19347" y="6976944"/>
            <a:ext cx="1234800" cy="1214556"/>
          </a:xfrm>
          <a:prstGeom prst="rect">
            <a:avLst/>
          </a:prstGeom>
        </p:spPr>
      </p:pic>
      <p:pic>
        <p:nvPicPr>
          <p:cNvPr id="32" name="Gráfico 34">
            <a:extLst>
              <a:ext uri="{FF2B5EF4-FFF2-40B4-BE49-F238E27FC236}">
                <a16:creationId xmlns:a16="http://schemas.microsoft.com/office/drawing/2014/main" id="{6B13CDB3-B479-99A0-5997-E011C13E9E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842400" y="4591478"/>
            <a:ext cx="1234800" cy="1214556"/>
          </a:xfrm>
          <a:prstGeom prst="rect">
            <a:avLst/>
          </a:prstGeom>
        </p:spPr>
      </p:pic>
      <p:pic>
        <p:nvPicPr>
          <p:cNvPr id="33" name="Gráfico 35">
            <a:extLst>
              <a:ext uri="{FF2B5EF4-FFF2-40B4-BE49-F238E27FC236}">
                <a16:creationId xmlns:a16="http://schemas.microsoft.com/office/drawing/2014/main" id="{5F53BD9E-D1FE-6F3C-6348-3C04600F37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764347" y="7357944"/>
            <a:ext cx="1234800" cy="1214556"/>
          </a:xfrm>
          <a:prstGeom prst="rect">
            <a:avLst/>
          </a:prstGeom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6947FF0-7C93-DF4E-CF31-9AB69E47714A}"/>
              </a:ext>
            </a:extLst>
          </p:cNvPr>
          <p:cNvSpPr txBox="1">
            <a:spLocks/>
          </p:cNvSpPr>
          <p:nvPr/>
        </p:nvSpPr>
        <p:spPr>
          <a:xfrm>
            <a:off x="489493" y="2646622"/>
            <a:ext cx="15886652" cy="1914942"/>
          </a:xfrm>
          <a:prstGeom prst="rect">
            <a:avLst/>
          </a:prstGeom>
        </p:spPr>
        <p:txBody>
          <a:bodyPr wrap="square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spcAft>
                <a:spcPts val="1400"/>
              </a:spcAft>
              <a:buNone/>
            </a:pPr>
            <a:r>
              <a:rPr lang="en-US" dirty="0"/>
              <a:t>The CITE Network (provide R&amp;D services, training, technical assistance, and quality improvement programs for multiple industries including food, textiles, fisheries, and forestry.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7EA183-8758-8F23-9129-FF1DE6DFF72C}"/>
              </a:ext>
            </a:extLst>
          </p:cNvPr>
          <p:cNvSpPr txBox="1"/>
          <p:nvPr/>
        </p:nvSpPr>
        <p:spPr>
          <a:xfrm>
            <a:off x="1333768" y="4638229"/>
            <a:ext cx="51342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E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Technical Assistance</a:t>
            </a:r>
          </a:p>
          <a:p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Increase productive capacity and ensure the competitiveness of companies through personalized consulting services</a:t>
            </a:r>
            <a:endParaRPr lang="en-PE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629FC5-C6AB-E8BB-DA39-A87F01F31CEA}"/>
              </a:ext>
            </a:extLst>
          </p:cNvPr>
          <p:cNvSpPr txBox="1"/>
          <p:nvPr/>
        </p:nvSpPr>
        <p:spPr>
          <a:xfrm>
            <a:off x="1242528" y="7109330"/>
            <a:ext cx="513424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Product Design and Development</a:t>
            </a:r>
            <a:endParaRPr lang="en-PE" sz="2800" u="sng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It works from modeling to prototype development to create innovative products that allow it to enter new markets.</a:t>
            </a:r>
            <a:endParaRPr lang="en-PE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C187EE-CB9B-49EF-B8B4-42EA2919EA89}"/>
              </a:ext>
            </a:extLst>
          </p:cNvPr>
          <p:cNvSpPr txBox="1"/>
          <p:nvPr/>
        </p:nvSpPr>
        <p:spPr>
          <a:xfrm>
            <a:off x="8207745" y="4734424"/>
            <a:ext cx="51342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Training</a:t>
            </a:r>
            <a:endParaRPr lang="en-PE" sz="2800" u="sng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Through theoretical and practical courses, the skills and abilities of company personnel are strengthened, improving their performance and productivity.</a:t>
            </a:r>
            <a:endParaRPr lang="en-PE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97EFB81-A6F3-B4C6-FD6B-0A1976F4D6AB}"/>
              </a:ext>
            </a:extLst>
          </p:cNvPr>
          <p:cNvSpPr txBox="1"/>
          <p:nvPr/>
        </p:nvSpPr>
        <p:spPr>
          <a:xfrm>
            <a:off x="8144560" y="7452641"/>
            <a:ext cx="601508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u="sng" dirty="0" err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Promotion</a:t>
            </a:r>
            <a:r>
              <a:rPr lang="es-ES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800" u="sng" dirty="0" err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of</a:t>
            </a:r>
            <a:r>
              <a:rPr lang="es-ES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s-ES" sz="2800" u="sng" dirty="0" err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Research</a:t>
            </a:r>
            <a:r>
              <a:rPr lang="es-ES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lang="es-ES" sz="2800" u="sng" dirty="0" err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Development</a:t>
            </a:r>
            <a:r>
              <a:rPr lang="es-ES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and </a:t>
            </a:r>
            <a:r>
              <a:rPr lang="es-ES" sz="2800" u="sng" dirty="0" err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Innovation</a:t>
            </a:r>
            <a:endParaRPr lang="en-PE" sz="2800" u="sng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700" dirty="0">
                <a:latin typeface="Calibri Light" panose="020F0302020204030204" pitchFamily="34" charset="0"/>
                <a:cs typeface="Calibri Light" panose="020F0302020204030204" pitchFamily="34" charset="0"/>
              </a:rPr>
              <a:t>It promotes technological solutions, process improvements, and applied research in firms to improve their production processes and products.</a:t>
            </a:r>
            <a:endParaRPr lang="en-PE" sz="27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35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D126C-6D8B-7CF8-396B-6ACEB04F4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C832A35-D72E-19E5-F2B6-8F689792F00F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AB5B2C3-3144-C1AD-A20D-AA232D79D36C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735D7DC-A3CE-BC02-5BA8-4C0B79B7205C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40CD14E-A3A2-D60C-9896-69A807EFF185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AutoShape 7">
            <a:extLst>
              <a:ext uri="{FF2B5EF4-FFF2-40B4-BE49-F238E27FC236}">
                <a16:creationId xmlns:a16="http://schemas.microsoft.com/office/drawing/2014/main" id="{271E17FD-DEB4-47CD-35D3-7D9D0DAD4FCA}"/>
              </a:ext>
            </a:extLst>
          </p:cNvPr>
          <p:cNvSpPr/>
          <p:nvPr/>
        </p:nvSpPr>
        <p:spPr>
          <a:xfrm>
            <a:off x="279242" y="9672281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401C3CE5-5304-FA72-6604-96AFC7BF9E11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C13038C6-2A3F-3171-9DDF-58AE99B71117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2157D7A-821E-AC9E-9F52-E94664C47D2D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2E20E91-AB28-37B4-2D06-F593FB04F648}"/>
              </a:ext>
            </a:extLst>
          </p:cNvPr>
          <p:cNvSpPr txBox="1"/>
          <p:nvPr/>
        </p:nvSpPr>
        <p:spPr>
          <a:xfrm>
            <a:off x="419100" y="2414133"/>
            <a:ext cx="76581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CITE technological services (2)</a:t>
            </a:r>
          </a:p>
        </p:txBody>
      </p:sp>
      <p:sp>
        <p:nvSpPr>
          <p:cNvPr id="8" name="Gráfico 6">
            <a:extLst>
              <a:ext uri="{FF2B5EF4-FFF2-40B4-BE49-F238E27FC236}">
                <a16:creationId xmlns:a16="http://schemas.microsoft.com/office/drawing/2014/main" id="{6EDAA380-5AB5-599B-6586-B470D3CE954F}"/>
              </a:ext>
            </a:extLst>
          </p:cNvPr>
          <p:cNvSpPr/>
          <p:nvPr/>
        </p:nvSpPr>
        <p:spPr>
          <a:xfrm>
            <a:off x="13487400" y="2210183"/>
            <a:ext cx="4800600" cy="8076817"/>
          </a:xfrm>
          <a:custGeom>
            <a:avLst/>
            <a:gdLst>
              <a:gd name="connsiteX0" fmla="*/ 2939424 w 4410183"/>
              <a:gd name="connsiteY0" fmla="*/ 7 h 8706587"/>
              <a:gd name="connsiteX1" fmla="*/ 1200051 w 4410183"/>
              <a:gd name="connsiteY1" fmla="*/ 1530511 h 8706587"/>
              <a:gd name="connsiteX2" fmla="*/ 1184412 w 4410183"/>
              <a:gd name="connsiteY2" fmla="*/ 1628702 h 8706587"/>
              <a:gd name="connsiteX3" fmla="*/ 1184412 w 4410183"/>
              <a:gd name="connsiteY3" fmla="*/ 1630475 h 8706587"/>
              <a:gd name="connsiteX4" fmla="*/ 0 w 4410183"/>
              <a:gd name="connsiteY4" fmla="*/ 8706588 h 8706587"/>
              <a:gd name="connsiteX5" fmla="*/ 2952564 w 4410183"/>
              <a:gd name="connsiteY5" fmla="*/ 8706588 h 8706587"/>
              <a:gd name="connsiteX6" fmla="*/ 4410184 w 4410183"/>
              <a:gd name="connsiteY6" fmla="*/ 7 h 8706587"/>
              <a:gd name="connsiteX7" fmla="*/ 2939424 w 4410183"/>
              <a:gd name="connsiteY7" fmla="*/ 7 h 8706587"/>
              <a:gd name="connsiteX0" fmla="*/ 2939424 w 4410184"/>
              <a:gd name="connsiteY0" fmla="*/ 7 h 8706588"/>
              <a:gd name="connsiteX1" fmla="*/ 1200051 w 4410184"/>
              <a:gd name="connsiteY1" fmla="*/ 1530511 h 8706588"/>
              <a:gd name="connsiteX2" fmla="*/ 1184412 w 4410184"/>
              <a:gd name="connsiteY2" fmla="*/ 1628702 h 8706588"/>
              <a:gd name="connsiteX3" fmla="*/ 1184412 w 4410184"/>
              <a:gd name="connsiteY3" fmla="*/ 1630475 h 8706588"/>
              <a:gd name="connsiteX4" fmla="*/ 302105 w 4410184"/>
              <a:gd name="connsiteY4" fmla="*/ 6861181 h 8706588"/>
              <a:gd name="connsiteX5" fmla="*/ 0 w 4410184"/>
              <a:gd name="connsiteY5" fmla="*/ 8706588 h 8706588"/>
              <a:gd name="connsiteX6" fmla="*/ 2952564 w 4410184"/>
              <a:gd name="connsiteY6" fmla="*/ 8706588 h 8706588"/>
              <a:gd name="connsiteX7" fmla="*/ 4410184 w 4410184"/>
              <a:gd name="connsiteY7" fmla="*/ 7 h 8706588"/>
              <a:gd name="connsiteX8" fmla="*/ 2939424 w 4410184"/>
              <a:gd name="connsiteY8" fmla="*/ 7 h 8706588"/>
              <a:gd name="connsiteX0" fmla="*/ 2939424 w 4410184"/>
              <a:gd name="connsiteY0" fmla="*/ 7 h 8706588"/>
              <a:gd name="connsiteX1" fmla="*/ 1200051 w 4410184"/>
              <a:gd name="connsiteY1" fmla="*/ 1530511 h 8706588"/>
              <a:gd name="connsiteX2" fmla="*/ 1184412 w 4410184"/>
              <a:gd name="connsiteY2" fmla="*/ 1628702 h 8706588"/>
              <a:gd name="connsiteX3" fmla="*/ 1184412 w 4410184"/>
              <a:gd name="connsiteY3" fmla="*/ 1630475 h 8706588"/>
              <a:gd name="connsiteX4" fmla="*/ 302105 w 4410184"/>
              <a:gd name="connsiteY4" fmla="*/ 6861181 h 8706588"/>
              <a:gd name="connsiteX5" fmla="*/ 0 w 4410184"/>
              <a:gd name="connsiteY5" fmla="*/ 8706588 h 8706588"/>
              <a:gd name="connsiteX6" fmla="*/ 2952564 w 4410184"/>
              <a:gd name="connsiteY6" fmla="*/ 8706588 h 8706588"/>
              <a:gd name="connsiteX7" fmla="*/ 3261204 w 4410184"/>
              <a:gd name="connsiteY7" fmla="*/ 6854830 h 8706588"/>
              <a:gd name="connsiteX8" fmla="*/ 4410184 w 4410184"/>
              <a:gd name="connsiteY8" fmla="*/ 7 h 8706588"/>
              <a:gd name="connsiteX9" fmla="*/ 2939424 w 4410184"/>
              <a:gd name="connsiteY9" fmla="*/ 7 h 8706588"/>
              <a:gd name="connsiteX0" fmla="*/ 2939424 w 4410184"/>
              <a:gd name="connsiteY0" fmla="*/ 7 h 8706588"/>
              <a:gd name="connsiteX1" fmla="*/ 1200051 w 4410184"/>
              <a:gd name="connsiteY1" fmla="*/ 1530511 h 8706588"/>
              <a:gd name="connsiteX2" fmla="*/ 1184412 w 4410184"/>
              <a:gd name="connsiteY2" fmla="*/ 1628702 h 8706588"/>
              <a:gd name="connsiteX3" fmla="*/ 1184412 w 4410184"/>
              <a:gd name="connsiteY3" fmla="*/ 1630475 h 8706588"/>
              <a:gd name="connsiteX4" fmla="*/ 302105 w 4410184"/>
              <a:gd name="connsiteY4" fmla="*/ 6861181 h 8706588"/>
              <a:gd name="connsiteX5" fmla="*/ 0 w 4410184"/>
              <a:gd name="connsiteY5" fmla="*/ 8706588 h 8706588"/>
              <a:gd name="connsiteX6" fmla="*/ 2952564 w 4410184"/>
              <a:gd name="connsiteY6" fmla="*/ 8706588 h 8706588"/>
              <a:gd name="connsiteX7" fmla="*/ 3261204 w 4410184"/>
              <a:gd name="connsiteY7" fmla="*/ 6854830 h 8706588"/>
              <a:gd name="connsiteX8" fmla="*/ 3756504 w 4410184"/>
              <a:gd name="connsiteY8" fmla="*/ 3892555 h 8706588"/>
              <a:gd name="connsiteX9" fmla="*/ 4410184 w 4410184"/>
              <a:gd name="connsiteY9" fmla="*/ 7 h 8706588"/>
              <a:gd name="connsiteX10" fmla="*/ 2939424 w 4410184"/>
              <a:gd name="connsiteY10" fmla="*/ 7 h 8706588"/>
              <a:gd name="connsiteX0" fmla="*/ 2939424 w 3756504"/>
              <a:gd name="connsiteY0" fmla="*/ 3175 h 8709756"/>
              <a:gd name="connsiteX1" fmla="*/ 1200051 w 3756504"/>
              <a:gd name="connsiteY1" fmla="*/ 1533679 h 8709756"/>
              <a:gd name="connsiteX2" fmla="*/ 1184412 w 3756504"/>
              <a:gd name="connsiteY2" fmla="*/ 1631870 h 8709756"/>
              <a:gd name="connsiteX3" fmla="*/ 1184412 w 3756504"/>
              <a:gd name="connsiteY3" fmla="*/ 1633643 h 8709756"/>
              <a:gd name="connsiteX4" fmla="*/ 302105 w 3756504"/>
              <a:gd name="connsiteY4" fmla="*/ 6864349 h 8709756"/>
              <a:gd name="connsiteX5" fmla="*/ 0 w 3756504"/>
              <a:gd name="connsiteY5" fmla="*/ 8709756 h 8709756"/>
              <a:gd name="connsiteX6" fmla="*/ 2952564 w 3756504"/>
              <a:gd name="connsiteY6" fmla="*/ 8709756 h 8709756"/>
              <a:gd name="connsiteX7" fmla="*/ 3261204 w 3756504"/>
              <a:gd name="connsiteY7" fmla="*/ 6857998 h 8709756"/>
              <a:gd name="connsiteX8" fmla="*/ 3756504 w 3756504"/>
              <a:gd name="connsiteY8" fmla="*/ 3895723 h 8709756"/>
              <a:gd name="connsiteX9" fmla="*/ 3718034 w 3756504"/>
              <a:gd name="connsiteY9" fmla="*/ 0 h 8709756"/>
              <a:gd name="connsiteX10" fmla="*/ 2939424 w 3756504"/>
              <a:gd name="connsiteY10" fmla="*/ 3175 h 8709756"/>
              <a:gd name="connsiteX0" fmla="*/ 2939424 w 3759309"/>
              <a:gd name="connsiteY0" fmla="*/ 7 h 8706588"/>
              <a:gd name="connsiteX1" fmla="*/ 1200051 w 3759309"/>
              <a:gd name="connsiteY1" fmla="*/ 1530511 h 8706588"/>
              <a:gd name="connsiteX2" fmla="*/ 1184412 w 3759309"/>
              <a:gd name="connsiteY2" fmla="*/ 1628702 h 8706588"/>
              <a:gd name="connsiteX3" fmla="*/ 1184412 w 3759309"/>
              <a:gd name="connsiteY3" fmla="*/ 1630475 h 8706588"/>
              <a:gd name="connsiteX4" fmla="*/ 302105 w 3759309"/>
              <a:gd name="connsiteY4" fmla="*/ 6861181 h 8706588"/>
              <a:gd name="connsiteX5" fmla="*/ 0 w 3759309"/>
              <a:gd name="connsiteY5" fmla="*/ 8706588 h 8706588"/>
              <a:gd name="connsiteX6" fmla="*/ 2952564 w 3759309"/>
              <a:gd name="connsiteY6" fmla="*/ 8706588 h 8706588"/>
              <a:gd name="connsiteX7" fmla="*/ 3261204 w 3759309"/>
              <a:gd name="connsiteY7" fmla="*/ 6854830 h 8706588"/>
              <a:gd name="connsiteX8" fmla="*/ 3756504 w 3759309"/>
              <a:gd name="connsiteY8" fmla="*/ 3892555 h 8706588"/>
              <a:gd name="connsiteX9" fmla="*/ 3759309 w 3759309"/>
              <a:gd name="connsiteY9" fmla="*/ 7 h 8706588"/>
              <a:gd name="connsiteX10" fmla="*/ 2939424 w 3759309"/>
              <a:gd name="connsiteY10" fmla="*/ 7 h 8706588"/>
              <a:gd name="connsiteX0" fmla="*/ 2939424 w 3759309"/>
              <a:gd name="connsiteY0" fmla="*/ 7 h 8706588"/>
              <a:gd name="connsiteX1" fmla="*/ 1200051 w 3759309"/>
              <a:gd name="connsiteY1" fmla="*/ 1530511 h 8706588"/>
              <a:gd name="connsiteX2" fmla="*/ 1184412 w 3759309"/>
              <a:gd name="connsiteY2" fmla="*/ 1628702 h 8706588"/>
              <a:gd name="connsiteX3" fmla="*/ 1184412 w 3759309"/>
              <a:gd name="connsiteY3" fmla="*/ 1630475 h 8706588"/>
              <a:gd name="connsiteX4" fmla="*/ 302105 w 3759309"/>
              <a:gd name="connsiteY4" fmla="*/ 6861181 h 8706588"/>
              <a:gd name="connsiteX5" fmla="*/ 0 w 3759309"/>
              <a:gd name="connsiteY5" fmla="*/ 8706588 h 8706588"/>
              <a:gd name="connsiteX6" fmla="*/ 3261204 w 3759309"/>
              <a:gd name="connsiteY6" fmla="*/ 6854830 h 8706588"/>
              <a:gd name="connsiteX7" fmla="*/ 3756504 w 3759309"/>
              <a:gd name="connsiteY7" fmla="*/ 3892555 h 8706588"/>
              <a:gd name="connsiteX8" fmla="*/ 3759309 w 3759309"/>
              <a:gd name="connsiteY8" fmla="*/ 7 h 8706588"/>
              <a:gd name="connsiteX9" fmla="*/ 2939424 w 3759309"/>
              <a:gd name="connsiteY9" fmla="*/ 7 h 8706588"/>
              <a:gd name="connsiteX0" fmla="*/ 2637319 w 3457204"/>
              <a:gd name="connsiteY0" fmla="*/ 7 h 6861181"/>
              <a:gd name="connsiteX1" fmla="*/ 897946 w 3457204"/>
              <a:gd name="connsiteY1" fmla="*/ 1530511 h 6861181"/>
              <a:gd name="connsiteX2" fmla="*/ 882307 w 3457204"/>
              <a:gd name="connsiteY2" fmla="*/ 1628702 h 6861181"/>
              <a:gd name="connsiteX3" fmla="*/ 882307 w 3457204"/>
              <a:gd name="connsiteY3" fmla="*/ 1630475 h 6861181"/>
              <a:gd name="connsiteX4" fmla="*/ 0 w 3457204"/>
              <a:gd name="connsiteY4" fmla="*/ 6861181 h 6861181"/>
              <a:gd name="connsiteX5" fmla="*/ 2959099 w 3457204"/>
              <a:gd name="connsiteY5" fmla="*/ 6854830 h 6861181"/>
              <a:gd name="connsiteX6" fmla="*/ 3454399 w 3457204"/>
              <a:gd name="connsiteY6" fmla="*/ 3892555 h 6861181"/>
              <a:gd name="connsiteX7" fmla="*/ 3457204 w 3457204"/>
              <a:gd name="connsiteY7" fmla="*/ 7 h 6861181"/>
              <a:gd name="connsiteX8" fmla="*/ 2637319 w 3457204"/>
              <a:gd name="connsiteY8" fmla="*/ 7 h 6861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57204" h="6861181">
                <a:moveTo>
                  <a:pt x="2637319" y="7"/>
                </a:moveTo>
                <a:cubicBezTo>
                  <a:pt x="1292562" y="-3218"/>
                  <a:pt x="966631" y="1179184"/>
                  <a:pt x="897946" y="1530511"/>
                </a:cubicBezTo>
                <a:lnTo>
                  <a:pt x="882307" y="1628702"/>
                </a:lnTo>
                <a:lnTo>
                  <a:pt x="882307" y="1630475"/>
                </a:lnTo>
                <a:lnTo>
                  <a:pt x="0" y="6861181"/>
                </a:lnTo>
                <a:lnTo>
                  <a:pt x="2959099" y="6854830"/>
                </a:lnTo>
                <a:lnTo>
                  <a:pt x="3454399" y="3892555"/>
                </a:lnTo>
                <a:lnTo>
                  <a:pt x="3457204" y="7"/>
                </a:lnTo>
                <a:lnTo>
                  <a:pt x="2637319" y="7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23" b="23"/>
            </a:stretch>
          </a:blipFill>
          <a:ln w="6608" cap="flat">
            <a:noFill/>
            <a:prstDash val="solid"/>
            <a:miter/>
          </a:ln>
        </p:spPr>
        <p:txBody>
          <a:bodyPr rtlCol="0" anchor="ctr"/>
          <a:lstStyle/>
          <a:p>
            <a:endParaRPr lang="es-ES_tradnl"/>
          </a:p>
        </p:txBody>
      </p:sp>
      <p:pic>
        <p:nvPicPr>
          <p:cNvPr id="22" name="Gráfico 20">
            <a:extLst>
              <a:ext uri="{FF2B5EF4-FFF2-40B4-BE49-F238E27FC236}">
                <a16:creationId xmlns:a16="http://schemas.microsoft.com/office/drawing/2014/main" id="{BCA89DDD-C0EE-00A0-99FF-0E23AD38AC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48863" y="4757051"/>
            <a:ext cx="1234800" cy="1214556"/>
          </a:xfrm>
          <a:prstGeom prst="rect">
            <a:avLst/>
          </a:prstGeom>
        </p:spPr>
      </p:pic>
      <p:pic>
        <p:nvPicPr>
          <p:cNvPr id="23" name="Gráfico 21">
            <a:extLst>
              <a:ext uri="{FF2B5EF4-FFF2-40B4-BE49-F238E27FC236}">
                <a16:creationId xmlns:a16="http://schemas.microsoft.com/office/drawing/2014/main" id="{0D3AB888-3A43-84FD-336A-756D3AB2BA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8863" y="7732459"/>
            <a:ext cx="1234800" cy="1214557"/>
          </a:xfrm>
          <a:prstGeom prst="rect">
            <a:avLst/>
          </a:prstGeom>
        </p:spPr>
      </p:pic>
      <p:pic>
        <p:nvPicPr>
          <p:cNvPr id="24" name="Gráfico 22">
            <a:extLst>
              <a:ext uri="{FF2B5EF4-FFF2-40B4-BE49-F238E27FC236}">
                <a16:creationId xmlns:a16="http://schemas.microsoft.com/office/drawing/2014/main" id="{0D3F8FA2-CE95-B87C-E394-B28811A2940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097024" y="4715869"/>
            <a:ext cx="1234800" cy="1214557"/>
          </a:xfrm>
          <a:prstGeom prst="rect">
            <a:avLst/>
          </a:prstGeom>
        </p:spPr>
      </p:pic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64713079-8B24-EB78-EDF1-39D38E36CB2F}"/>
              </a:ext>
            </a:extLst>
          </p:cNvPr>
          <p:cNvSpPr txBox="1">
            <a:spLocks/>
          </p:cNvSpPr>
          <p:nvPr/>
        </p:nvSpPr>
        <p:spPr>
          <a:xfrm>
            <a:off x="450788" y="2511250"/>
            <a:ext cx="14636812" cy="1914942"/>
          </a:xfrm>
          <a:prstGeom prst="rect">
            <a:avLst/>
          </a:prstGeom>
        </p:spPr>
        <p:txBody>
          <a:bodyPr wrap="square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pPr marL="0" indent="0">
              <a:spcAft>
                <a:spcPts val="1400"/>
              </a:spcAft>
              <a:buNone/>
            </a:pPr>
            <a:r>
              <a:rPr lang="en-US" dirty="0"/>
              <a:t>The CITE Network (provide R&amp;D services, training, technical assistance, and quality improvement programs for multiple industries including food, textiles, fisheries, and forestry.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890CB4-26E5-A57F-B8D0-88D650206C3B}"/>
              </a:ext>
            </a:extLst>
          </p:cNvPr>
          <p:cNvSpPr txBox="1"/>
          <p:nvPr/>
        </p:nvSpPr>
        <p:spPr>
          <a:xfrm>
            <a:off x="1523654" y="4850254"/>
            <a:ext cx="651233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Certification of labor </a:t>
            </a:r>
            <a:r>
              <a:rPr lang="en-US" sz="2800" u="sng" dirty="0" err="1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competencie</a:t>
            </a:r>
            <a:endParaRPr lang="en-US" sz="2800" u="sng" dirty="0">
              <a:solidFill>
                <a:schemeClr val="tx2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Strengthens the competitiveness of companies with qualified personnel in specific profiles, both theoretically and practically, enabling an improvement in the performance of companies' human capital.</a:t>
            </a:r>
            <a:endParaRPr lang="en-PE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F39D07D-64D4-6189-07BE-233D14C66640}"/>
              </a:ext>
            </a:extLst>
          </p:cNvPr>
          <p:cNvSpPr txBox="1"/>
          <p:nvPr/>
        </p:nvSpPr>
        <p:spPr>
          <a:xfrm>
            <a:off x="9253119" y="4837142"/>
            <a:ext cx="513424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Laboratory tests</a:t>
            </a:r>
          </a:p>
          <a:p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It performs physical-chemical, microbiological, organoleptic, and other tests based on technical standards and national and international protocols, ensuring product quality.</a:t>
            </a:r>
            <a:endParaRPr lang="en-PE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6B7871-E112-9065-EDCC-9F2A64E76EDB}"/>
              </a:ext>
            </a:extLst>
          </p:cNvPr>
          <p:cNvSpPr txBox="1"/>
          <p:nvPr/>
        </p:nvSpPr>
        <p:spPr>
          <a:xfrm>
            <a:off x="1522469" y="7775750"/>
            <a:ext cx="76057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Productive support</a:t>
            </a:r>
          </a:p>
          <a:p>
            <a:r>
              <a:rPr lang="en-US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It facilitates the use of specialized technology and machinery for small-scale production of processed or semi-processed products at CITE facilities.</a:t>
            </a:r>
            <a:endParaRPr lang="en-PE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680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88FF63-A636-664B-3EDF-C3B9771AC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A1D15F7-4015-8A33-E305-FBCF020F24EE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7BFE61B-177A-5EA3-5DAC-C58562A58E61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22E14D8-1697-B791-611C-B3CAD35E0720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F10660E-99A8-83AC-EACE-45D2826DD6DF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AutoShape 7">
            <a:extLst>
              <a:ext uri="{FF2B5EF4-FFF2-40B4-BE49-F238E27FC236}">
                <a16:creationId xmlns:a16="http://schemas.microsoft.com/office/drawing/2014/main" id="{6C2C4775-5372-0010-14A1-3A400AEDB1E6}"/>
              </a:ext>
            </a:extLst>
          </p:cNvPr>
          <p:cNvSpPr/>
          <p:nvPr/>
        </p:nvSpPr>
        <p:spPr>
          <a:xfrm>
            <a:off x="279242" y="9672281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EE24280-EFCA-EB4B-A06C-A9AFD17F2A03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7FBE4382-62E6-F3A5-20CD-272AB697CDF1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6D39ED2-F9BC-1F34-5D39-97107431FD9F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268EFEB-45CA-DC30-B68B-E0D762C00D8B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0505DD-0C66-5569-5247-207C6402C93B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0BFEC1-7A30-A2A4-0DB5-094A0D9419C8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15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B6F826-B695-E448-67DF-DD9E5D274A69}"/>
              </a:ext>
            </a:extLst>
          </p:cNvPr>
          <p:cNvSpPr txBox="1"/>
          <p:nvPr/>
        </p:nvSpPr>
        <p:spPr>
          <a:xfrm>
            <a:off x="419100" y="2414133"/>
            <a:ext cx="1706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ITP red CITE services in the last 10 years </a:t>
            </a:r>
          </a:p>
        </p:txBody>
      </p:sp>
      <p:sp>
        <p:nvSpPr>
          <p:cNvPr id="14" name="Forma libre: forma 37">
            <a:extLst>
              <a:ext uri="{FF2B5EF4-FFF2-40B4-BE49-F238E27FC236}">
                <a16:creationId xmlns:a16="http://schemas.microsoft.com/office/drawing/2014/main" id="{64ECA53E-0565-A96E-DCA6-8EB63BEE7C8C}"/>
              </a:ext>
            </a:extLst>
          </p:cNvPr>
          <p:cNvSpPr/>
          <p:nvPr/>
        </p:nvSpPr>
        <p:spPr>
          <a:xfrm>
            <a:off x="12715952" y="2328692"/>
            <a:ext cx="3092240" cy="6701008"/>
          </a:xfrm>
          <a:custGeom>
            <a:avLst/>
            <a:gdLst>
              <a:gd name="connsiteX0" fmla="*/ 658602 w 2289271"/>
              <a:gd name="connsiteY0" fmla="*/ 0 h 3933910"/>
              <a:gd name="connsiteX1" fmla="*/ 2289271 w 2289271"/>
              <a:gd name="connsiteY1" fmla="*/ 0 h 3933910"/>
              <a:gd name="connsiteX2" fmla="*/ 1781526 w 2289271"/>
              <a:gd name="connsiteY2" fmla="*/ 3033439 h 3933910"/>
              <a:gd name="connsiteX3" fmla="*/ 1781526 w 2289271"/>
              <a:gd name="connsiteY3" fmla="*/ 3034418 h 3933910"/>
              <a:gd name="connsiteX4" fmla="*/ 1772889 w 2289271"/>
              <a:gd name="connsiteY4" fmla="*/ 3088647 h 3933910"/>
              <a:gd name="connsiteX5" fmla="*/ 812270 w 2289271"/>
              <a:gd name="connsiteY5" fmla="*/ 3933907 h 3933910"/>
              <a:gd name="connsiteX6" fmla="*/ 0 w 2289271"/>
              <a:gd name="connsiteY6" fmla="*/ 3933907 h 3933910"/>
              <a:gd name="connsiteX7" fmla="*/ 658602 w 2289271"/>
              <a:gd name="connsiteY7" fmla="*/ 0 h 3933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9271" h="3933910">
                <a:moveTo>
                  <a:pt x="658602" y="0"/>
                </a:moveTo>
                <a:lnTo>
                  <a:pt x="2289271" y="0"/>
                </a:lnTo>
                <a:lnTo>
                  <a:pt x="1781526" y="3033439"/>
                </a:lnTo>
                <a:lnTo>
                  <a:pt x="1781526" y="3034418"/>
                </a:lnTo>
                <a:lnTo>
                  <a:pt x="1772889" y="3088647"/>
                </a:lnTo>
                <a:cubicBezTo>
                  <a:pt x="1734956" y="3282676"/>
                  <a:pt x="1554951" y="3935688"/>
                  <a:pt x="812270" y="3933907"/>
                </a:cubicBezTo>
                <a:lnTo>
                  <a:pt x="0" y="3933907"/>
                </a:lnTo>
                <a:lnTo>
                  <a:pt x="658602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PE" dirty="0"/>
          </a:p>
        </p:txBody>
      </p:sp>
      <p:sp>
        <p:nvSpPr>
          <p:cNvPr id="18" name="Forma libre: forma 36">
            <a:extLst>
              <a:ext uri="{FF2B5EF4-FFF2-40B4-BE49-F238E27FC236}">
                <a16:creationId xmlns:a16="http://schemas.microsoft.com/office/drawing/2014/main" id="{04373DE0-03DD-0EA7-80AC-40D87AA263BD}"/>
              </a:ext>
            </a:extLst>
          </p:cNvPr>
          <p:cNvSpPr/>
          <p:nvPr/>
        </p:nvSpPr>
        <p:spPr>
          <a:xfrm>
            <a:off x="15156047" y="2317096"/>
            <a:ext cx="2930186" cy="5964905"/>
          </a:xfrm>
          <a:custGeom>
            <a:avLst/>
            <a:gdLst>
              <a:gd name="connsiteX0" fmla="*/ 604638 w 2235317"/>
              <a:gd name="connsiteY0" fmla="*/ 0 h 3611573"/>
              <a:gd name="connsiteX1" fmla="*/ 2235317 w 2235317"/>
              <a:gd name="connsiteY1" fmla="*/ 0 h 3611573"/>
              <a:gd name="connsiteX2" fmla="*/ 1781526 w 2235317"/>
              <a:gd name="connsiteY2" fmla="*/ 2711102 h 3611573"/>
              <a:gd name="connsiteX3" fmla="*/ 1781526 w 2235317"/>
              <a:gd name="connsiteY3" fmla="*/ 2712081 h 3611573"/>
              <a:gd name="connsiteX4" fmla="*/ 1772889 w 2235317"/>
              <a:gd name="connsiteY4" fmla="*/ 2766310 h 3611573"/>
              <a:gd name="connsiteX5" fmla="*/ 812270 w 2235317"/>
              <a:gd name="connsiteY5" fmla="*/ 3611570 h 3611573"/>
              <a:gd name="connsiteX6" fmla="*/ 0 w 2235317"/>
              <a:gd name="connsiteY6" fmla="*/ 3611570 h 3611573"/>
              <a:gd name="connsiteX7" fmla="*/ 604638 w 2235317"/>
              <a:gd name="connsiteY7" fmla="*/ 0 h 3611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35317" h="3611573">
                <a:moveTo>
                  <a:pt x="604638" y="0"/>
                </a:moveTo>
                <a:lnTo>
                  <a:pt x="2235317" y="0"/>
                </a:lnTo>
                <a:lnTo>
                  <a:pt x="1781526" y="2711102"/>
                </a:lnTo>
                <a:lnTo>
                  <a:pt x="1781526" y="2712081"/>
                </a:lnTo>
                <a:lnTo>
                  <a:pt x="1772889" y="2766310"/>
                </a:lnTo>
                <a:cubicBezTo>
                  <a:pt x="1734956" y="2960339"/>
                  <a:pt x="1554951" y="3613351"/>
                  <a:pt x="812270" y="3611570"/>
                </a:cubicBezTo>
                <a:lnTo>
                  <a:pt x="0" y="3611570"/>
                </a:lnTo>
                <a:lnTo>
                  <a:pt x="604638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b="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s-PE"/>
          </a:p>
        </p:txBody>
      </p:sp>
      <p:graphicFrame>
        <p:nvGraphicFramePr>
          <p:cNvPr id="20" name="Tabla 1">
            <a:extLst>
              <a:ext uri="{FF2B5EF4-FFF2-40B4-BE49-F238E27FC236}">
                <a16:creationId xmlns:a16="http://schemas.microsoft.com/office/drawing/2014/main" id="{50027C87-5593-F9C6-5DAB-6FCAEB32C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005989"/>
              </p:ext>
            </p:extLst>
          </p:nvPr>
        </p:nvGraphicFramePr>
        <p:xfrm>
          <a:off x="1028700" y="5900528"/>
          <a:ext cx="10891310" cy="3923571"/>
        </p:xfrm>
        <a:graphic>
          <a:graphicData uri="http://schemas.openxmlformats.org/drawingml/2006/table">
            <a:tbl>
              <a:tblPr/>
              <a:tblGrid>
                <a:gridCol w="3223845">
                  <a:extLst>
                    <a:ext uri="{9D8B030D-6E8A-4147-A177-3AD203B41FA5}">
                      <a16:colId xmlns:a16="http://schemas.microsoft.com/office/drawing/2014/main" val="1283582830"/>
                    </a:ext>
                  </a:extLst>
                </a:gridCol>
                <a:gridCol w="1848161">
                  <a:extLst>
                    <a:ext uri="{9D8B030D-6E8A-4147-A177-3AD203B41FA5}">
                      <a16:colId xmlns:a16="http://schemas.microsoft.com/office/drawing/2014/main" val="468350"/>
                    </a:ext>
                  </a:extLst>
                </a:gridCol>
                <a:gridCol w="2829996">
                  <a:extLst>
                    <a:ext uri="{9D8B030D-6E8A-4147-A177-3AD203B41FA5}">
                      <a16:colId xmlns:a16="http://schemas.microsoft.com/office/drawing/2014/main" val="646142466"/>
                    </a:ext>
                  </a:extLst>
                </a:gridCol>
                <a:gridCol w="2483440">
                  <a:extLst>
                    <a:ext uri="{9D8B030D-6E8A-4147-A177-3AD203B41FA5}">
                      <a16:colId xmlns:a16="http://schemas.microsoft.com/office/drawing/2014/main" val="3848550487"/>
                    </a:ext>
                  </a:extLst>
                </a:gridCol>
                <a:gridCol w="505868">
                  <a:extLst>
                    <a:ext uri="{9D8B030D-6E8A-4147-A177-3AD203B41FA5}">
                      <a16:colId xmlns:a16="http://schemas.microsoft.com/office/drawing/2014/main" val="3168776202"/>
                    </a:ext>
                  </a:extLst>
                </a:gridCol>
              </a:tblGrid>
              <a:tr h="596772">
                <a:tc>
                  <a:txBody>
                    <a:bodyPr/>
                    <a:lstStyle/>
                    <a:p>
                      <a:pPr algn="l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Agroindustrial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44,893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283,102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1,246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00615587"/>
                  </a:ext>
                </a:extLst>
              </a:tr>
              <a:tr h="613418">
                <a:tc>
                  <a:txBody>
                    <a:bodyPr/>
                    <a:lstStyle/>
                    <a:p>
                      <a:pPr algn="l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Fishing-aquaculture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21,433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82,054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837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4160309"/>
                  </a:ext>
                </a:extLst>
              </a:tr>
              <a:tr h="542801">
                <a:tc>
                  <a:txBody>
                    <a:bodyPr/>
                    <a:lstStyle/>
                    <a:p>
                      <a:pPr algn="l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Forestry and wood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16,518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126,242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2041687"/>
                  </a:ext>
                </a:extLst>
              </a:tr>
              <a:tr h="522049">
                <a:tc>
                  <a:txBody>
                    <a:bodyPr/>
                    <a:lstStyle/>
                    <a:p>
                      <a:pPr algn="l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Leather and footwear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13,504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95,504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497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581955"/>
                  </a:ext>
                </a:extLst>
              </a:tr>
              <a:tr h="814228">
                <a:tc>
                  <a:txBody>
                    <a:bodyPr/>
                    <a:lstStyle/>
                    <a:p>
                      <a:pPr algn="l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Textile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C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13,132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63,413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PE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593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s-PE" sz="32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1005620"/>
                  </a:ext>
                </a:extLst>
              </a:tr>
            </a:tbl>
          </a:graphicData>
        </a:graphic>
      </p:graphicFrame>
      <p:sp>
        <p:nvSpPr>
          <p:cNvPr id="21" name="Rectángulo redondeado 15">
            <a:extLst>
              <a:ext uri="{FF2B5EF4-FFF2-40B4-BE49-F238E27FC236}">
                <a16:creationId xmlns:a16="http://schemas.microsoft.com/office/drawing/2014/main" id="{0C61D1C4-8CC4-6AF8-0CDD-49E54D2E4488}"/>
              </a:ext>
            </a:extLst>
          </p:cNvPr>
          <p:cNvSpPr/>
          <p:nvPr/>
        </p:nvSpPr>
        <p:spPr>
          <a:xfrm>
            <a:off x="1028700" y="5197173"/>
            <a:ext cx="10881227" cy="5939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PE" sz="3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  <p:sp>
        <p:nvSpPr>
          <p:cNvPr id="23" name="CuadroTexto 5">
            <a:extLst>
              <a:ext uri="{FF2B5EF4-FFF2-40B4-BE49-F238E27FC236}">
                <a16:creationId xmlns:a16="http://schemas.microsoft.com/office/drawing/2014/main" id="{1B5CE65B-0CF5-7C21-1BC2-17E548F94D3C}"/>
              </a:ext>
            </a:extLst>
          </p:cNvPr>
          <p:cNvSpPr txBox="1"/>
          <p:nvPr/>
        </p:nvSpPr>
        <p:spPr>
          <a:xfrm>
            <a:off x="4724543" y="5229474"/>
            <a:ext cx="16593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32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99,543</a:t>
            </a:r>
          </a:p>
        </p:txBody>
      </p:sp>
      <p:sp>
        <p:nvSpPr>
          <p:cNvPr id="24" name="CuadroTexto 6">
            <a:extLst>
              <a:ext uri="{FF2B5EF4-FFF2-40B4-BE49-F238E27FC236}">
                <a16:creationId xmlns:a16="http://schemas.microsoft.com/office/drawing/2014/main" id="{780A2984-A0D9-36BB-68C4-48653AD0A306}"/>
              </a:ext>
            </a:extLst>
          </p:cNvPr>
          <p:cNvSpPr txBox="1"/>
          <p:nvPr/>
        </p:nvSpPr>
        <p:spPr>
          <a:xfrm>
            <a:off x="7288071" y="5229474"/>
            <a:ext cx="1897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3200" b="1" i="0" u="none" strike="noStrike" kern="0" cap="none" spc="0" normalizeH="0" baseline="0" noProof="0" dirty="0">
                <a:ln>
                  <a:noFill/>
                </a:ln>
                <a:solidFill>
                  <a:srgbClr val="413F4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650,315</a:t>
            </a:r>
          </a:p>
        </p:txBody>
      </p:sp>
      <p:sp>
        <p:nvSpPr>
          <p:cNvPr id="25" name="CuadroTexto 7">
            <a:extLst>
              <a:ext uri="{FF2B5EF4-FFF2-40B4-BE49-F238E27FC236}">
                <a16:creationId xmlns:a16="http://schemas.microsoft.com/office/drawing/2014/main" id="{26EF7BFB-5E35-85BC-D3B0-1521BD17A288}"/>
              </a:ext>
            </a:extLst>
          </p:cNvPr>
          <p:cNvSpPr txBox="1"/>
          <p:nvPr/>
        </p:nvSpPr>
        <p:spPr>
          <a:xfrm>
            <a:off x="10181963" y="5249287"/>
            <a:ext cx="16429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s-PE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1,477</a:t>
            </a:r>
          </a:p>
        </p:txBody>
      </p:sp>
      <p:pic>
        <p:nvPicPr>
          <p:cNvPr id="26" name="Imagen 8">
            <a:extLst>
              <a:ext uri="{FF2B5EF4-FFF2-40B4-BE49-F238E27FC236}">
                <a16:creationId xmlns:a16="http://schemas.microsoft.com/office/drawing/2014/main" id="{7F4DD0EC-5CC3-7335-DC94-001FAC52395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7425509" y="3304554"/>
            <a:ext cx="1576800" cy="1758738"/>
          </a:xfrm>
          <a:prstGeom prst="rect">
            <a:avLst/>
          </a:prstGeom>
        </p:spPr>
      </p:pic>
      <p:pic>
        <p:nvPicPr>
          <p:cNvPr id="27" name="Imagen 9">
            <a:extLst>
              <a:ext uri="{FF2B5EF4-FFF2-40B4-BE49-F238E27FC236}">
                <a16:creationId xmlns:a16="http://schemas.microsoft.com/office/drawing/2014/main" id="{B2F88C7C-44B9-9D18-D977-B66853B9D64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4640997" y="3292987"/>
            <a:ext cx="1760400" cy="1760400"/>
          </a:xfrm>
          <a:prstGeom prst="rect">
            <a:avLst/>
          </a:prstGeom>
        </p:spPr>
      </p:pic>
      <p:pic>
        <p:nvPicPr>
          <p:cNvPr id="28" name="Imagen 10">
            <a:extLst>
              <a:ext uri="{FF2B5EF4-FFF2-40B4-BE49-F238E27FC236}">
                <a16:creationId xmlns:a16="http://schemas.microsoft.com/office/drawing/2014/main" id="{AF132FAD-F921-8D8A-C012-96209B8EDF8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0026421" y="3304554"/>
            <a:ext cx="2019646" cy="1761496"/>
          </a:xfrm>
          <a:prstGeom prst="rect">
            <a:avLst/>
          </a:prstGeom>
        </p:spPr>
      </p:pic>
      <p:pic>
        <p:nvPicPr>
          <p:cNvPr id="29" name="Imagen 11">
            <a:extLst>
              <a:ext uri="{FF2B5EF4-FFF2-40B4-BE49-F238E27FC236}">
                <a16:creationId xmlns:a16="http://schemas.microsoft.com/office/drawing/2014/main" id="{37A87287-0FCE-B18F-B479-94B8FFFECD3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11" y="3206643"/>
            <a:ext cx="1659348" cy="24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8079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D62AD-0B78-556B-954F-2F31AF93D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7DFA0E2-B673-F63E-7959-D5ED4FE8BBB5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04812D1-1D67-47B6-A7B2-AEB63DF8D433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ED0F162-D959-A025-7EB7-A241480F60C3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25A4462-B288-0FCA-7694-C842569E9AC3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434372A-DE11-5ECC-835A-422925CA4B8E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AA3025B1-2542-686D-88A8-B5F339067BA0}"/>
              </a:ext>
            </a:extLst>
          </p:cNvPr>
          <p:cNvSpPr/>
          <p:nvPr/>
        </p:nvSpPr>
        <p:spPr>
          <a:xfrm>
            <a:off x="279242" y="9672281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34786CBC-32BD-10F5-A478-426ABCB20CA8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F605F7B-B48C-F419-8E7D-021B36395E45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A95AA0A7-666C-0D08-3F33-D9166376A6E3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F326218-94C9-E0AD-7D4A-6C234F63AC23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DDF6C6-CA65-CD28-E41F-9EAE2D0145F3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B8B20ED-35D7-C701-F51A-C5554860FDE5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16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E8FCD0-6B73-E661-88D4-3DF536A2C9C5}"/>
              </a:ext>
            </a:extLst>
          </p:cNvPr>
          <p:cNvSpPr txBox="1"/>
          <p:nvPr/>
        </p:nvSpPr>
        <p:spPr>
          <a:xfrm>
            <a:off x="419100" y="2414133"/>
            <a:ext cx="1706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CITE SMART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2" name="Entrada de lápiz 15">
                <a:extLst>
                  <a:ext uri="{FF2B5EF4-FFF2-40B4-BE49-F238E27FC236}">
                    <a16:creationId xmlns:a16="http://schemas.microsoft.com/office/drawing/2014/main" id="{F0779B09-FF89-BDA3-6C69-D86CD3F32A88}"/>
                  </a:ext>
                </a:extLst>
              </p14:cNvPr>
              <p14:cNvContentPartPr/>
              <p14:nvPr/>
            </p14:nvContentPartPr>
            <p14:xfrm>
              <a:off x="4047928" y="3439306"/>
              <a:ext cx="360" cy="360"/>
            </p14:xfrm>
          </p:contentPart>
        </mc:Choice>
        <mc:Fallback xmlns="">
          <p:pic>
            <p:nvPicPr>
              <p:cNvPr id="32" name="Entrada de lápiz 15">
                <a:extLst>
                  <a:ext uri="{FF2B5EF4-FFF2-40B4-BE49-F238E27FC236}">
                    <a16:creationId xmlns:a16="http://schemas.microsoft.com/office/drawing/2014/main" id="{F0779B09-FF89-BDA3-6C69-D86CD3F32A88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38928" y="3430306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Imagen 1">
            <a:extLst>
              <a:ext uri="{FF2B5EF4-FFF2-40B4-BE49-F238E27FC236}">
                <a16:creationId xmlns:a16="http://schemas.microsoft.com/office/drawing/2014/main" id="{2C66894A-8FE7-A97D-605D-0BC4413F50B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043" y="4594356"/>
            <a:ext cx="6602057" cy="5170115"/>
          </a:xfrm>
          <a:prstGeom prst="rect">
            <a:avLst/>
          </a:prstGeom>
        </p:spPr>
      </p:pic>
      <p:pic>
        <p:nvPicPr>
          <p:cNvPr id="9" name="Imagen 2">
            <a:extLst>
              <a:ext uri="{FF2B5EF4-FFF2-40B4-BE49-F238E27FC236}">
                <a16:creationId xmlns:a16="http://schemas.microsoft.com/office/drawing/2014/main" id="{8E1B3945-BE1C-0EC7-0702-BEA01C7579B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89665" y="4560226"/>
            <a:ext cx="2401984" cy="4404068"/>
          </a:xfrm>
          <a:prstGeom prst="rect">
            <a:avLst/>
          </a:prstGeom>
        </p:spPr>
      </p:pic>
      <p:sp>
        <p:nvSpPr>
          <p:cNvPr id="14" name="CuadroTexto 5">
            <a:extLst>
              <a:ext uri="{FF2B5EF4-FFF2-40B4-BE49-F238E27FC236}">
                <a16:creationId xmlns:a16="http://schemas.microsoft.com/office/drawing/2014/main" id="{65AAECD9-B0B9-0CC9-B850-BE8A11F6E808}"/>
              </a:ext>
            </a:extLst>
          </p:cNvPr>
          <p:cNvSpPr txBox="1"/>
          <p:nvPr/>
        </p:nvSpPr>
        <p:spPr>
          <a:xfrm>
            <a:off x="622228" y="8975624"/>
            <a:ext cx="5968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s-PE" sz="3200" b="1" i="1" kern="0" dirty="0">
                <a:solidFill>
                  <a:schemeClr val="accent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http://citesmart.itp.gob.pe/</a:t>
            </a:r>
            <a:endParaRPr lang="es-MX" sz="3200" b="1" i="1" kern="0" dirty="0">
              <a:solidFill>
                <a:schemeClr val="accent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Rectángulo redondeado 93">
            <a:extLst>
              <a:ext uri="{FF2B5EF4-FFF2-40B4-BE49-F238E27FC236}">
                <a16:creationId xmlns:a16="http://schemas.microsoft.com/office/drawing/2014/main" id="{0D35A682-71E2-D650-C97C-68ED11C9E70E}"/>
              </a:ext>
            </a:extLst>
          </p:cNvPr>
          <p:cNvSpPr/>
          <p:nvPr/>
        </p:nvSpPr>
        <p:spPr>
          <a:xfrm flipH="1">
            <a:off x="484543" y="8925794"/>
            <a:ext cx="6602057" cy="865906"/>
          </a:xfrm>
          <a:custGeom>
            <a:avLst/>
            <a:gdLst>
              <a:gd name="connsiteX0" fmla="*/ 0 w 5918135"/>
              <a:gd name="connsiteY0" fmla="*/ 172827 h 1301605"/>
              <a:gd name="connsiteX1" fmla="*/ 172827 w 5918135"/>
              <a:gd name="connsiteY1" fmla="*/ 0 h 1301605"/>
              <a:gd name="connsiteX2" fmla="*/ 5745308 w 5918135"/>
              <a:gd name="connsiteY2" fmla="*/ 0 h 1301605"/>
              <a:gd name="connsiteX3" fmla="*/ 5918135 w 5918135"/>
              <a:gd name="connsiteY3" fmla="*/ 172827 h 1301605"/>
              <a:gd name="connsiteX4" fmla="*/ 5918135 w 5918135"/>
              <a:gd name="connsiteY4" fmla="*/ 1128778 h 1301605"/>
              <a:gd name="connsiteX5" fmla="*/ 5745308 w 5918135"/>
              <a:gd name="connsiteY5" fmla="*/ 1301605 h 1301605"/>
              <a:gd name="connsiteX6" fmla="*/ 172827 w 5918135"/>
              <a:gd name="connsiteY6" fmla="*/ 1301605 h 1301605"/>
              <a:gd name="connsiteX7" fmla="*/ 0 w 5918135"/>
              <a:gd name="connsiteY7" fmla="*/ 1128778 h 1301605"/>
              <a:gd name="connsiteX8" fmla="*/ 0 w 5918135"/>
              <a:gd name="connsiteY8" fmla="*/ 172827 h 1301605"/>
              <a:gd name="connsiteX0" fmla="*/ 11570 w 5929705"/>
              <a:gd name="connsiteY0" fmla="*/ 172827 h 1301605"/>
              <a:gd name="connsiteX1" fmla="*/ 184397 w 5929705"/>
              <a:gd name="connsiteY1" fmla="*/ 0 h 1301605"/>
              <a:gd name="connsiteX2" fmla="*/ 5756878 w 5929705"/>
              <a:gd name="connsiteY2" fmla="*/ 0 h 1301605"/>
              <a:gd name="connsiteX3" fmla="*/ 5929705 w 5929705"/>
              <a:gd name="connsiteY3" fmla="*/ 172827 h 1301605"/>
              <a:gd name="connsiteX4" fmla="*/ 5929705 w 5929705"/>
              <a:gd name="connsiteY4" fmla="*/ 1128778 h 1301605"/>
              <a:gd name="connsiteX5" fmla="*/ 5756878 w 5929705"/>
              <a:gd name="connsiteY5" fmla="*/ 1301605 h 1301605"/>
              <a:gd name="connsiteX6" fmla="*/ 184397 w 5929705"/>
              <a:gd name="connsiteY6" fmla="*/ 1301605 h 1301605"/>
              <a:gd name="connsiteX7" fmla="*/ 11570 w 5929705"/>
              <a:gd name="connsiteY7" fmla="*/ 1128778 h 1301605"/>
              <a:gd name="connsiteX8" fmla="*/ 0 w 5929705"/>
              <a:gd name="connsiteY8" fmla="*/ 587575 h 1301605"/>
              <a:gd name="connsiteX9" fmla="*/ 11570 w 5929705"/>
              <a:gd name="connsiteY9" fmla="*/ 172827 h 1301605"/>
              <a:gd name="connsiteX0" fmla="*/ 299572 w 6217707"/>
              <a:gd name="connsiteY0" fmla="*/ 172827 h 1301605"/>
              <a:gd name="connsiteX1" fmla="*/ 472399 w 6217707"/>
              <a:gd name="connsiteY1" fmla="*/ 0 h 1301605"/>
              <a:gd name="connsiteX2" fmla="*/ 6044880 w 6217707"/>
              <a:gd name="connsiteY2" fmla="*/ 0 h 1301605"/>
              <a:gd name="connsiteX3" fmla="*/ 6217707 w 6217707"/>
              <a:gd name="connsiteY3" fmla="*/ 172827 h 1301605"/>
              <a:gd name="connsiteX4" fmla="*/ 6217707 w 6217707"/>
              <a:gd name="connsiteY4" fmla="*/ 1128778 h 1301605"/>
              <a:gd name="connsiteX5" fmla="*/ 6044880 w 6217707"/>
              <a:gd name="connsiteY5" fmla="*/ 1301605 h 1301605"/>
              <a:gd name="connsiteX6" fmla="*/ 472399 w 6217707"/>
              <a:gd name="connsiteY6" fmla="*/ 1301605 h 1301605"/>
              <a:gd name="connsiteX7" fmla="*/ 288002 w 6217707"/>
              <a:gd name="connsiteY7" fmla="*/ 587575 h 1301605"/>
              <a:gd name="connsiteX8" fmla="*/ 299572 w 6217707"/>
              <a:gd name="connsiteY8" fmla="*/ 172827 h 1301605"/>
              <a:gd name="connsiteX0" fmla="*/ 176356 w 6094491"/>
              <a:gd name="connsiteY0" fmla="*/ 172827 h 1301605"/>
              <a:gd name="connsiteX1" fmla="*/ 349183 w 6094491"/>
              <a:gd name="connsiteY1" fmla="*/ 0 h 1301605"/>
              <a:gd name="connsiteX2" fmla="*/ 5921664 w 6094491"/>
              <a:gd name="connsiteY2" fmla="*/ 0 h 1301605"/>
              <a:gd name="connsiteX3" fmla="*/ 6094491 w 6094491"/>
              <a:gd name="connsiteY3" fmla="*/ 172827 h 1301605"/>
              <a:gd name="connsiteX4" fmla="*/ 6094491 w 6094491"/>
              <a:gd name="connsiteY4" fmla="*/ 1128778 h 1301605"/>
              <a:gd name="connsiteX5" fmla="*/ 5921664 w 6094491"/>
              <a:gd name="connsiteY5" fmla="*/ 1301605 h 1301605"/>
              <a:gd name="connsiteX6" fmla="*/ 543146 w 6094491"/>
              <a:gd name="connsiteY6" fmla="*/ 1283132 h 1301605"/>
              <a:gd name="connsiteX7" fmla="*/ 164786 w 6094491"/>
              <a:gd name="connsiteY7" fmla="*/ 587575 h 1301605"/>
              <a:gd name="connsiteX8" fmla="*/ 176356 w 6094491"/>
              <a:gd name="connsiteY8" fmla="*/ 172827 h 1301605"/>
              <a:gd name="connsiteX0" fmla="*/ 11570 w 5929705"/>
              <a:gd name="connsiteY0" fmla="*/ 172827 h 1301605"/>
              <a:gd name="connsiteX1" fmla="*/ 184397 w 5929705"/>
              <a:gd name="connsiteY1" fmla="*/ 0 h 1301605"/>
              <a:gd name="connsiteX2" fmla="*/ 5756878 w 5929705"/>
              <a:gd name="connsiteY2" fmla="*/ 0 h 1301605"/>
              <a:gd name="connsiteX3" fmla="*/ 5929705 w 5929705"/>
              <a:gd name="connsiteY3" fmla="*/ 172827 h 1301605"/>
              <a:gd name="connsiteX4" fmla="*/ 5929705 w 5929705"/>
              <a:gd name="connsiteY4" fmla="*/ 1128778 h 1301605"/>
              <a:gd name="connsiteX5" fmla="*/ 5756878 w 5929705"/>
              <a:gd name="connsiteY5" fmla="*/ 1301605 h 1301605"/>
              <a:gd name="connsiteX6" fmla="*/ 378360 w 5929705"/>
              <a:gd name="connsiteY6" fmla="*/ 1283132 h 1301605"/>
              <a:gd name="connsiteX7" fmla="*/ 0 w 5929705"/>
              <a:gd name="connsiteY7" fmla="*/ 587575 h 1301605"/>
              <a:gd name="connsiteX8" fmla="*/ 11570 w 5929705"/>
              <a:gd name="connsiteY8" fmla="*/ 172827 h 1301605"/>
              <a:gd name="connsiteX0" fmla="*/ 11570 w 5929705"/>
              <a:gd name="connsiteY0" fmla="*/ 172827 h 1301605"/>
              <a:gd name="connsiteX1" fmla="*/ 184397 w 5929705"/>
              <a:gd name="connsiteY1" fmla="*/ 0 h 1301605"/>
              <a:gd name="connsiteX2" fmla="*/ 5756878 w 5929705"/>
              <a:gd name="connsiteY2" fmla="*/ 0 h 1301605"/>
              <a:gd name="connsiteX3" fmla="*/ 5929705 w 5929705"/>
              <a:gd name="connsiteY3" fmla="*/ 172827 h 1301605"/>
              <a:gd name="connsiteX4" fmla="*/ 5929705 w 5929705"/>
              <a:gd name="connsiteY4" fmla="*/ 1128778 h 1301605"/>
              <a:gd name="connsiteX5" fmla="*/ 5756878 w 5929705"/>
              <a:gd name="connsiteY5" fmla="*/ 1301605 h 1301605"/>
              <a:gd name="connsiteX6" fmla="*/ 378360 w 5929705"/>
              <a:gd name="connsiteY6" fmla="*/ 1283132 h 1301605"/>
              <a:gd name="connsiteX7" fmla="*/ 0 w 5929705"/>
              <a:gd name="connsiteY7" fmla="*/ 587575 h 1301605"/>
              <a:gd name="connsiteX8" fmla="*/ 11570 w 5929705"/>
              <a:gd name="connsiteY8" fmla="*/ 172827 h 1301605"/>
              <a:gd name="connsiteX0" fmla="*/ 11570 w 5929705"/>
              <a:gd name="connsiteY0" fmla="*/ 172827 h 1301605"/>
              <a:gd name="connsiteX1" fmla="*/ 184397 w 5929705"/>
              <a:gd name="connsiteY1" fmla="*/ 0 h 1301605"/>
              <a:gd name="connsiteX2" fmla="*/ 5756878 w 5929705"/>
              <a:gd name="connsiteY2" fmla="*/ 0 h 1301605"/>
              <a:gd name="connsiteX3" fmla="*/ 5929705 w 5929705"/>
              <a:gd name="connsiteY3" fmla="*/ 172827 h 1301605"/>
              <a:gd name="connsiteX4" fmla="*/ 5929705 w 5929705"/>
              <a:gd name="connsiteY4" fmla="*/ 1128778 h 1301605"/>
              <a:gd name="connsiteX5" fmla="*/ 5756878 w 5929705"/>
              <a:gd name="connsiteY5" fmla="*/ 1301605 h 1301605"/>
              <a:gd name="connsiteX6" fmla="*/ 378360 w 5929705"/>
              <a:gd name="connsiteY6" fmla="*/ 1283132 h 1301605"/>
              <a:gd name="connsiteX7" fmla="*/ 0 w 5929705"/>
              <a:gd name="connsiteY7" fmla="*/ 587575 h 1301605"/>
              <a:gd name="connsiteX8" fmla="*/ 11570 w 5929705"/>
              <a:gd name="connsiteY8" fmla="*/ 172827 h 1301605"/>
              <a:gd name="connsiteX0" fmla="*/ 11570 w 5929705"/>
              <a:gd name="connsiteY0" fmla="*/ 172827 h 1301605"/>
              <a:gd name="connsiteX1" fmla="*/ 184397 w 5929705"/>
              <a:gd name="connsiteY1" fmla="*/ 0 h 1301605"/>
              <a:gd name="connsiteX2" fmla="*/ 5756878 w 5929705"/>
              <a:gd name="connsiteY2" fmla="*/ 0 h 1301605"/>
              <a:gd name="connsiteX3" fmla="*/ 5929705 w 5929705"/>
              <a:gd name="connsiteY3" fmla="*/ 172827 h 1301605"/>
              <a:gd name="connsiteX4" fmla="*/ 5929705 w 5929705"/>
              <a:gd name="connsiteY4" fmla="*/ 1128778 h 1301605"/>
              <a:gd name="connsiteX5" fmla="*/ 5756878 w 5929705"/>
              <a:gd name="connsiteY5" fmla="*/ 1301605 h 1301605"/>
              <a:gd name="connsiteX6" fmla="*/ 332733 w 5929705"/>
              <a:gd name="connsiteY6" fmla="*/ 1272972 h 1301605"/>
              <a:gd name="connsiteX7" fmla="*/ 0 w 5929705"/>
              <a:gd name="connsiteY7" fmla="*/ 587575 h 1301605"/>
              <a:gd name="connsiteX8" fmla="*/ 11570 w 5929705"/>
              <a:gd name="connsiteY8" fmla="*/ 172827 h 1301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29705" h="1301605">
                <a:moveTo>
                  <a:pt x="11570" y="172827"/>
                </a:moveTo>
                <a:cubicBezTo>
                  <a:pt x="11570" y="77377"/>
                  <a:pt x="88947" y="0"/>
                  <a:pt x="184397" y="0"/>
                </a:cubicBezTo>
                <a:lnTo>
                  <a:pt x="5756878" y="0"/>
                </a:lnTo>
                <a:cubicBezTo>
                  <a:pt x="5852328" y="0"/>
                  <a:pt x="5929705" y="77377"/>
                  <a:pt x="5929705" y="172827"/>
                </a:cubicBezTo>
                <a:lnTo>
                  <a:pt x="5929705" y="1128778"/>
                </a:lnTo>
                <a:cubicBezTo>
                  <a:pt x="5929705" y="1224228"/>
                  <a:pt x="5852328" y="1301605"/>
                  <a:pt x="5756878" y="1301605"/>
                </a:cubicBezTo>
                <a:lnTo>
                  <a:pt x="332733" y="1272972"/>
                </a:lnTo>
                <a:cubicBezTo>
                  <a:pt x="222998" y="1098549"/>
                  <a:pt x="84222" y="766468"/>
                  <a:pt x="0" y="587575"/>
                </a:cubicBezTo>
                <a:lnTo>
                  <a:pt x="11570" y="172827"/>
                </a:lnTo>
                <a:close/>
              </a:path>
            </a:pathLst>
          </a:custGeom>
          <a:noFill/>
          <a:ln w="28575">
            <a:solidFill>
              <a:schemeClr val="accent1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s-PE" sz="1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0" name="CuadroTexto 8">
            <a:extLst>
              <a:ext uri="{FF2B5EF4-FFF2-40B4-BE49-F238E27FC236}">
                <a16:creationId xmlns:a16="http://schemas.microsoft.com/office/drawing/2014/main" id="{8378D646-C440-4F83-3E89-F19244497DEB}"/>
              </a:ext>
            </a:extLst>
          </p:cNvPr>
          <p:cNvSpPr txBox="1"/>
          <p:nvPr/>
        </p:nvSpPr>
        <p:spPr>
          <a:xfrm>
            <a:off x="372546" y="3179985"/>
            <a:ext cx="739985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buNone/>
            </a:pPr>
            <a:r>
              <a:rPr lang="en-US" sz="3200">
                <a:solidFill>
                  <a:schemeClr val="accent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WEB CITE SMART </a:t>
            </a:r>
            <a:r>
              <a:rPr lang="en-US" sz="3200">
                <a:solidFill>
                  <a:schemeClr val="tx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is the ITP statistics and information platform.</a:t>
            </a:r>
          </a:p>
          <a:p>
            <a:pPr>
              <a:spcAft>
                <a:spcPts val="1200"/>
              </a:spcAft>
              <a:buNone/>
            </a:pPr>
            <a:r>
              <a:rPr lang="en-US" sz="3200">
                <a:solidFill>
                  <a:schemeClr val="tx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It offers high-quality data for evidence-based decisions, including the InfoCITE Interactive Dashboard and Regional Interventions, accessible from PCs and mobile devices.</a:t>
            </a:r>
          </a:p>
          <a:p>
            <a:pPr>
              <a:spcAft>
                <a:spcPts val="1200"/>
              </a:spcAft>
              <a:buNone/>
            </a:pPr>
            <a:r>
              <a:rPr lang="en-US" sz="3200">
                <a:solidFill>
                  <a:schemeClr val="tx1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It also presents the main success stories of MSMEs and productive units that have received technical support from the CITEs.</a:t>
            </a:r>
          </a:p>
        </p:txBody>
      </p:sp>
      <p:pic>
        <p:nvPicPr>
          <p:cNvPr id="21" name="Imagen 13">
            <a:extLst>
              <a:ext uri="{FF2B5EF4-FFF2-40B4-BE49-F238E27FC236}">
                <a16:creationId xmlns:a16="http://schemas.microsoft.com/office/drawing/2014/main" id="{00395FBF-9A19-D4C4-2DDB-BE45FDBB24E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94114" y="2454814"/>
            <a:ext cx="3073136" cy="17555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n 14">
            <a:extLst>
              <a:ext uri="{FF2B5EF4-FFF2-40B4-BE49-F238E27FC236}">
                <a16:creationId xmlns:a16="http://schemas.microsoft.com/office/drawing/2014/main" id="{96EDC742-33F3-013F-E559-A22999E9FA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818698" y="2494590"/>
            <a:ext cx="2311349" cy="167506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3" name="Imagen 15">
            <a:extLst>
              <a:ext uri="{FF2B5EF4-FFF2-40B4-BE49-F238E27FC236}">
                <a16:creationId xmlns:a16="http://schemas.microsoft.com/office/drawing/2014/main" id="{AA7276AC-3ED8-2E4C-A47E-A122417E18D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361959" y="2414133"/>
            <a:ext cx="1585810" cy="175551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39449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AD103-3925-FC4F-1D41-08DC5BD81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6393D3C-4985-BFDF-CEF9-4AC9332B98C2}"/>
              </a:ext>
            </a:extLst>
          </p:cNvPr>
          <p:cNvGrpSpPr/>
          <p:nvPr/>
        </p:nvGrpSpPr>
        <p:grpSpPr>
          <a:xfrm>
            <a:off x="856" y="0"/>
            <a:ext cx="5546805" cy="10287000"/>
            <a:chOff x="0" y="0"/>
            <a:chExt cx="596355" cy="11059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7446822-3978-6DA9-0AC3-0617592201E0}"/>
                </a:ext>
              </a:extLst>
            </p:cNvPr>
            <p:cNvSpPr/>
            <p:nvPr/>
          </p:nvSpPr>
          <p:spPr>
            <a:xfrm>
              <a:off x="0" y="0"/>
              <a:ext cx="596355" cy="1105989"/>
            </a:xfrm>
            <a:custGeom>
              <a:avLst/>
              <a:gdLst/>
              <a:ahLst/>
              <a:cxnLst/>
              <a:rect l="l" t="t" r="r" b="b"/>
              <a:pathLst>
                <a:path w="596355" h="1105989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>
              <a:blip r:embed="rId2"/>
              <a:stretch>
                <a:fillRect l="-16012" r="-1628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B685F0C-8D02-1DAD-6B32-71FB18067403}"/>
              </a:ext>
            </a:extLst>
          </p:cNvPr>
          <p:cNvGrpSpPr/>
          <p:nvPr/>
        </p:nvGrpSpPr>
        <p:grpSpPr>
          <a:xfrm rot="5400000">
            <a:off x="-2369669" y="2369669"/>
            <a:ext cx="10287000" cy="5547661"/>
            <a:chOff x="0" y="0"/>
            <a:chExt cx="1105989" cy="59644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D8E2FAF-2F4E-21BC-ECB9-D095ED6ACF63}"/>
                </a:ext>
              </a:extLst>
            </p:cNvPr>
            <p:cNvSpPr/>
            <p:nvPr/>
          </p:nvSpPr>
          <p:spPr>
            <a:xfrm>
              <a:off x="0" y="0"/>
              <a:ext cx="1105989" cy="596447"/>
            </a:xfrm>
            <a:custGeom>
              <a:avLst/>
              <a:gdLst/>
              <a:ahLst/>
              <a:cxnLst/>
              <a:rect l="l" t="t" r="r" b="b"/>
              <a:pathLst>
                <a:path w="1105989" h="596447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F870AAB-9632-4387-8805-C9A76BE8DF3E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838AB260-F374-1374-6C1D-35512063A8C3}"/>
              </a:ext>
            </a:extLst>
          </p:cNvPr>
          <p:cNvSpPr/>
          <p:nvPr/>
        </p:nvSpPr>
        <p:spPr>
          <a:xfrm flipV="1">
            <a:off x="6499860" y="9258300"/>
            <a:ext cx="10759440" cy="4762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F92C634-FFA0-E5EB-D0DF-4482F147C2CF}"/>
              </a:ext>
            </a:extLst>
          </p:cNvPr>
          <p:cNvSpPr txBox="1"/>
          <p:nvPr/>
        </p:nvSpPr>
        <p:spPr>
          <a:xfrm>
            <a:off x="6473356" y="4830945"/>
            <a:ext cx="10759440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8800" b="1" dirty="0">
                <a:solidFill>
                  <a:srgbClr val="0E2F56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4. WHAT WE DO?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8197217D-31EF-CA49-E49D-671FFC32E400}"/>
              </a:ext>
            </a:extLst>
          </p:cNvPr>
          <p:cNvSpPr/>
          <p:nvPr/>
        </p:nvSpPr>
        <p:spPr>
          <a:xfrm>
            <a:off x="1413313" y="1028700"/>
            <a:ext cx="2721035" cy="1003382"/>
          </a:xfrm>
          <a:custGeom>
            <a:avLst/>
            <a:gdLst/>
            <a:ahLst/>
            <a:cxnLst/>
            <a:rect l="l" t="t" r="r" b="b"/>
            <a:pathLst>
              <a:path w="2721035" h="1003382">
                <a:moveTo>
                  <a:pt x="0" y="0"/>
                </a:moveTo>
                <a:lnTo>
                  <a:pt x="2721035" y="0"/>
                </a:lnTo>
                <a:lnTo>
                  <a:pt x="2721035" y="1003382"/>
                </a:lnTo>
                <a:lnTo>
                  <a:pt x="0" y="1003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279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37972-0F0E-C6C9-6D9A-4CD0460FA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Two jars of food with yellow liquid&#10;&#10;Description automatically generated">
            <a:extLst>
              <a:ext uri="{FF2B5EF4-FFF2-40B4-BE49-F238E27FC236}">
                <a16:creationId xmlns:a16="http://schemas.microsoft.com/office/drawing/2014/main" id="{58AB59E9-19AC-C330-1AC5-E5E06EA68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00" y="2797080"/>
            <a:ext cx="4343400" cy="5537200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EF0FD362-DAA3-E3AE-AD07-7926DC9260DB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FB352D6-F5EE-2A38-9BA7-90C30051C0D6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3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E831DF1-2C6D-90BE-7E55-8DECAE17C5F9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4F9E477-0272-A669-DE03-2E3E1A355BC0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F7743553-60E6-A3F2-CA7A-A73EF3D078EF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0A5DBB8E-D52A-B294-3B68-F7150DDF8745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2105CBF3-0182-0F5B-08C1-F898A226A2BC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4A52D08F-5F68-D5BD-09E1-F2F644C6B232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7392F49D-C2F7-CAF4-901E-4C68568187C4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CD1190-F711-2CAE-16F8-820802D9DE2C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E5F003E-E309-1738-28C5-B08A8EA0F245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18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56A6F9-5AEC-B33E-03CD-2F77BCC9AAC9}"/>
              </a:ext>
            </a:extLst>
          </p:cNvPr>
          <p:cNvSpPr txBox="1"/>
          <p:nvPr/>
        </p:nvSpPr>
        <p:spPr>
          <a:xfrm>
            <a:off x="419100" y="2414133"/>
            <a:ext cx="1706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Some examples of our work</a:t>
            </a: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9E150C1C-CFF8-B92F-52BF-88613D5BFE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00" y="4006850"/>
            <a:ext cx="3276600" cy="2273300"/>
          </a:xfrm>
          <a:prstGeom prst="rect">
            <a:avLst/>
          </a:prstGeom>
        </p:spPr>
      </p:pic>
      <p:pic>
        <p:nvPicPr>
          <p:cNvPr id="14" name="Picture 13" descr="A group of women standing behind a table with blankets&#10;&#10;Description automatically generated">
            <a:extLst>
              <a:ext uri="{FF2B5EF4-FFF2-40B4-BE49-F238E27FC236}">
                <a16:creationId xmlns:a16="http://schemas.microsoft.com/office/drawing/2014/main" id="{72926368-E816-3419-4C22-0DB9C59D6C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62800"/>
            <a:ext cx="5702300" cy="3124200"/>
          </a:xfrm>
          <a:prstGeom prst="rect">
            <a:avLst/>
          </a:prstGeom>
        </p:spPr>
      </p:pic>
      <p:pic>
        <p:nvPicPr>
          <p:cNvPr id="20" name="Picture 19" descr="A stack of pallets with plastic wrap&#10;&#10;Description automatically generated">
            <a:extLst>
              <a:ext uri="{FF2B5EF4-FFF2-40B4-BE49-F238E27FC236}">
                <a16:creationId xmlns:a16="http://schemas.microsoft.com/office/drawing/2014/main" id="{02198B6B-D322-4036-D163-3F7724AD69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073" y="3338449"/>
            <a:ext cx="3556000" cy="6896100"/>
          </a:xfrm>
          <a:prstGeom prst="rect">
            <a:avLst/>
          </a:prstGeom>
        </p:spPr>
      </p:pic>
      <p:pic>
        <p:nvPicPr>
          <p:cNvPr id="22" name="Picture 21" descr="A person walking with a bag&#10;&#10;Description automatically generated">
            <a:extLst>
              <a:ext uri="{FF2B5EF4-FFF2-40B4-BE49-F238E27FC236}">
                <a16:creationId xmlns:a16="http://schemas.microsoft.com/office/drawing/2014/main" id="{A8D161A7-C07D-361D-50EF-6510B81B852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7073" y="2149045"/>
            <a:ext cx="5372329" cy="8128567"/>
          </a:xfrm>
          <a:prstGeom prst="rect">
            <a:avLst/>
          </a:prstGeom>
        </p:spPr>
      </p:pic>
      <p:pic>
        <p:nvPicPr>
          <p:cNvPr id="28" name="Picture 27" descr="A close-up of a device&#10;&#10;Description automatically generated">
            <a:extLst>
              <a:ext uri="{FF2B5EF4-FFF2-40B4-BE49-F238E27FC236}">
                <a16:creationId xmlns:a16="http://schemas.microsoft.com/office/drawing/2014/main" id="{0FC8C306-B8FF-C4D2-66C6-B0453E8B7E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5000" y="2143413"/>
            <a:ext cx="3533000" cy="813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19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E3706-ED3C-D1BE-B3FB-0CEF19A35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0590AD2-7C75-4268-E569-5EF90762BBA6}"/>
              </a:ext>
            </a:extLst>
          </p:cNvPr>
          <p:cNvGrpSpPr/>
          <p:nvPr/>
        </p:nvGrpSpPr>
        <p:grpSpPr>
          <a:xfrm>
            <a:off x="856" y="0"/>
            <a:ext cx="5546805" cy="10287000"/>
            <a:chOff x="0" y="0"/>
            <a:chExt cx="596355" cy="110598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6906E6D-96F5-EF2A-66E0-DC4E7833CB24}"/>
                </a:ext>
              </a:extLst>
            </p:cNvPr>
            <p:cNvSpPr/>
            <p:nvPr/>
          </p:nvSpPr>
          <p:spPr>
            <a:xfrm>
              <a:off x="0" y="0"/>
              <a:ext cx="596355" cy="1105989"/>
            </a:xfrm>
            <a:custGeom>
              <a:avLst/>
              <a:gdLst/>
              <a:ahLst/>
              <a:cxnLst/>
              <a:rect l="l" t="t" r="r" b="b"/>
              <a:pathLst>
                <a:path w="596355" h="1105989">
                  <a:moveTo>
                    <a:pt x="0" y="0"/>
                  </a:moveTo>
                  <a:lnTo>
                    <a:pt x="596355" y="0"/>
                  </a:lnTo>
                  <a:lnTo>
                    <a:pt x="596355" y="1105989"/>
                  </a:lnTo>
                  <a:lnTo>
                    <a:pt x="0" y="1105989"/>
                  </a:lnTo>
                  <a:close/>
                </a:path>
              </a:pathLst>
            </a:custGeom>
            <a:blipFill>
              <a:blip r:embed="rId2"/>
              <a:stretch>
                <a:fillRect l="-16012" r="-16287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98C3F8C-C8C0-B955-8EF5-6AAF614F8680}"/>
              </a:ext>
            </a:extLst>
          </p:cNvPr>
          <p:cNvGrpSpPr/>
          <p:nvPr/>
        </p:nvGrpSpPr>
        <p:grpSpPr>
          <a:xfrm rot="5400000">
            <a:off x="-2369669" y="2369669"/>
            <a:ext cx="10287000" cy="5547661"/>
            <a:chOff x="0" y="0"/>
            <a:chExt cx="1105989" cy="596447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EC8A7A3-BACD-B54A-3731-79E59085B938}"/>
                </a:ext>
              </a:extLst>
            </p:cNvPr>
            <p:cNvSpPr/>
            <p:nvPr/>
          </p:nvSpPr>
          <p:spPr>
            <a:xfrm>
              <a:off x="0" y="0"/>
              <a:ext cx="1105989" cy="596447"/>
            </a:xfrm>
            <a:custGeom>
              <a:avLst/>
              <a:gdLst/>
              <a:ahLst/>
              <a:cxnLst/>
              <a:rect l="l" t="t" r="r" b="b"/>
              <a:pathLst>
                <a:path w="1105989" h="596447">
                  <a:moveTo>
                    <a:pt x="0" y="0"/>
                  </a:moveTo>
                  <a:lnTo>
                    <a:pt x="1105989" y="0"/>
                  </a:lnTo>
                  <a:lnTo>
                    <a:pt x="1105989" y="596447"/>
                  </a:lnTo>
                  <a:lnTo>
                    <a:pt x="0" y="596447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801ECAA-F9DF-6279-62B4-D37C66936025}"/>
              </a:ext>
            </a:extLst>
          </p:cNvPr>
          <p:cNvSpPr/>
          <p:nvPr/>
        </p:nvSpPr>
        <p:spPr>
          <a:xfrm>
            <a:off x="1413313" y="8419743"/>
            <a:ext cx="2721035" cy="1143000"/>
          </a:xfrm>
          <a:custGeom>
            <a:avLst/>
            <a:gdLst/>
            <a:ahLst/>
            <a:cxnLst/>
            <a:rect l="l" t="t" r="r" b="b"/>
            <a:pathLst>
              <a:path w="2721035" h="1143000">
                <a:moveTo>
                  <a:pt x="0" y="0"/>
                </a:moveTo>
                <a:lnTo>
                  <a:pt x="2721035" y="0"/>
                </a:lnTo>
                <a:lnTo>
                  <a:pt x="272103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" r="-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AutoShape 7">
            <a:extLst>
              <a:ext uri="{FF2B5EF4-FFF2-40B4-BE49-F238E27FC236}">
                <a16:creationId xmlns:a16="http://schemas.microsoft.com/office/drawing/2014/main" id="{F0D8319F-7FDB-19DA-2035-A76DCF4689D4}"/>
              </a:ext>
            </a:extLst>
          </p:cNvPr>
          <p:cNvSpPr/>
          <p:nvPr/>
        </p:nvSpPr>
        <p:spPr>
          <a:xfrm flipV="1">
            <a:off x="6499860" y="9258300"/>
            <a:ext cx="10759440" cy="4762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EEC782E-4252-335B-14DF-0E8F99918BAF}"/>
              </a:ext>
            </a:extLst>
          </p:cNvPr>
          <p:cNvSpPr txBox="1"/>
          <p:nvPr/>
        </p:nvSpPr>
        <p:spPr>
          <a:xfrm>
            <a:off x="6473356" y="4830945"/>
            <a:ext cx="10759440" cy="13542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8800" b="1" dirty="0">
                <a:solidFill>
                  <a:srgbClr val="0E2F56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5. WRAPPING UP</a:t>
            </a: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B2CAEB1-3B99-F1A4-2305-3C5F34561E14}"/>
              </a:ext>
            </a:extLst>
          </p:cNvPr>
          <p:cNvSpPr/>
          <p:nvPr/>
        </p:nvSpPr>
        <p:spPr>
          <a:xfrm>
            <a:off x="1413313" y="1028700"/>
            <a:ext cx="2721035" cy="1003382"/>
          </a:xfrm>
          <a:custGeom>
            <a:avLst/>
            <a:gdLst/>
            <a:ahLst/>
            <a:cxnLst/>
            <a:rect l="l" t="t" r="r" b="b"/>
            <a:pathLst>
              <a:path w="2721035" h="1003382">
                <a:moveTo>
                  <a:pt x="0" y="0"/>
                </a:moveTo>
                <a:lnTo>
                  <a:pt x="2721035" y="0"/>
                </a:lnTo>
                <a:lnTo>
                  <a:pt x="2721035" y="1003382"/>
                </a:lnTo>
                <a:lnTo>
                  <a:pt x="0" y="10033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661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A682B-15FD-224B-D576-2244AD416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5B3D4E5-D5AE-199C-3A59-DDCDE0BB6A93}"/>
              </a:ext>
            </a:extLst>
          </p:cNvPr>
          <p:cNvGrpSpPr/>
          <p:nvPr/>
        </p:nvGrpSpPr>
        <p:grpSpPr>
          <a:xfrm>
            <a:off x="0" y="1"/>
            <a:ext cx="18288000" cy="2171702"/>
            <a:chOff x="0" y="0"/>
            <a:chExt cx="1966202" cy="30721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C45647E-07BC-EABC-9AED-127E3A89E82A}"/>
                </a:ext>
              </a:extLst>
            </p:cNvPr>
            <p:cNvSpPr/>
            <p:nvPr/>
          </p:nvSpPr>
          <p:spPr>
            <a:xfrm>
              <a:off x="0" y="0"/>
              <a:ext cx="1966202" cy="307219"/>
            </a:xfrm>
            <a:custGeom>
              <a:avLst/>
              <a:gdLst/>
              <a:ahLst/>
              <a:cxnLst/>
              <a:rect l="l" t="t" r="r" b="b"/>
              <a:pathLst>
                <a:path w="1966202" h="307219">
                  <a:moveTo>
                    <a:pt x="0" y="0"/>
                  </a:moveTo>
                  <a:lnTo>
                    <a:pt x="1966202" y="0"/>
                  </a:lnTo>
                  <a:lnTo>
                    <a:pt x="1966202" y="307219"/>
                  </a:lnTo>
                  <a:lnTo>
                    <a:pt x="0" y="307219"/>
                  </a:lnTo>
                  <a:close/>
                </a:path>
              </a:pathLst>
            </a:custGeom>
            <a:blipFill>
              <a:blip r:embed="rId2"/>
              <a:stretch>
                <a:fillRect t="-125385" b="-20021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93E4C74-ECD8-940C-0A20-407D8D094BBA}"/>
              </a:ext>
            </a:extLst>
          </p:cNvPr>
          <p:cNvGrpSpPr/>
          <p:nvPr/>
        </p:nvGrpSpPr>
        <p:grpSpPr>
          <a:xfrm rot="5400000">
            <a:off x="8067200" y="-8049097"/>
            <a:ext cx="2153600" cy="18288000"/>
            <a:chOff x="0" y="18610"/>
            <a:chExt cx="355227" cy="22332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FF4DADB-6F3D-6048-4232-5A400945CF3B}"/>
                </a:ext>
              </a:extLst>
            </p:cNvPr>
            <p:cNvSpPr/>
            <p:nvPr/>
          </p:nvSpPr>
          <p:spPr>
            <a:xfrm>
              <a:off x="0" y="18610"/>
              <a:ext cx="355227" cy="2233243"/>
            </a:xfrm>
            <a:custGeom>
              <a:avLst/>
              <a:gdLst/>
              <a:ahLst/>
              <a:cxnLst/>
              <a:rect l="l" t="t" r="r" b="b"/>
              <a:pathLst>
                <a:path w="348944" h="2233243">
                  <a:moveTo>
                    <a:pt x="0" y="0"/>
                  </a:moveTo>
                  <a:lnTo>
                    <a:pt x="348944" y="0"/>
                  </a:lnTo>
                  <a:lnTo>
                    <a:pt x="348944" y="2233243"/>
                  </a:lnTo>
                  <a:lnTo>
                    <a:pt x="0" y="2233243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0"/>
                  </a:srgbClr>
                </a:gs>
                <a:gs pos="100000">
                  <a:srgbClr val="0E2F56">
                    <a:alpha val="100000"/>
                  </a:srgbClr>
                </a:gs>
              </a:gsLst>
              <a:lin ang="0"/>
            </a:gra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AutoShape 7">
            <a:extLst>
              <a:ext uri="{FF2B5EF4-FFF2-40B4-BE49-F238E27FC236}">
                <a16:creationId xmlns:a16="http://schemas.microsoft.com/office/drawing/2014/main" id="{1EE53C9D-B5F8-E1DA-82BC-ADEBD08B417B}"/>
              </a:ext>
            </a:extLst>
          </p:cNvPr>
          <p:cNvSpPr/>
          <p:nvPr/>
        </p:nvSpPr>
        <p:spPr>
          <a:xfrm>
            <a:off x="279242" y="9672281"/>
            <a:ext cx="8114872" cy="0"/>
          </a:xfrm>
          <a:prstGeom prst="line">
            <a:avLst/>
          </a:prstGeom>
          <a:ln w="9525" cap="flat">
            <a:solidFill>
              <a:srgbClr val="E46528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5B13D28F-3396-0D16-B392-4067A8C5CE88}"/>
              </a:ext>
            </a:extLst>
          </p:cNvPr>
          <p:cNvGrpSpPr/>
          <p:nvPr/>
        </p:nvGrpSpPr>
        <p:grpSpPr>
          <a:xfrm>
            <a:off x="1028700" y="857250"/>
            <a:ext cx="16230600" cy="1143000"/>
            <a:chOff x="0" y="0"/>
            <a:chExt cx="21640800" cy="15240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8B6BD646-86A3-65C5-94F9-26CBAFD56D71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F7A9B6B2-7C48-F472-0F89-C1D410DCF412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7FA6F8A2-B255-892C-22CF-8B9D3F1F0BC6}"/>
              </a:ext>
            </a:extLst>
          </p:cNvPr>
          <p:cNvSpPr/>
          <p:nvPr/>
        </p:nvSpPr>
        <p:spPr>
          <a:xfrm>
            <a:off x="17068800" y="9029700"/>
            <a:ext cx="1219199" cy="12573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609EE1-C87F-CBAC-FD35-CD32F4CC2A86}"/>
              </a:ext>
            </a:extLst>
          </p:cNvPr>
          <p:cNvSpPr/>
          <p:nvPr/>
        </p:nvSpPr>
        <p:spPr>
          <a:xfrm>
            <a:off x="17259300" y="9253538"/>
            <a:ext cx="1028699" cy="102186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AB1332-8820-D902-2AEA-0378EA42135E}"/>
              </a:ext>
            </a:extLst>
          </p:cNvPr>
          <p:cNvSpPr txBox="1"/>
          <p:nvPr/>
        </p:nvSpPr>
        <p:spPr>
          <a:xfrm>
            <a:off x="17487900" y="9410528"/>
            <a:ext cx="800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ED07DBC-3610-F542-8F86-6C5CCEEFD5F7}" type="slidenum">
              <a:rPr lang="en-PE" sz="4000" b="1" smtClean="0">
                <a:solidFill>
                  <a:schemeClr val="tx2">
                    <a:lumMod val="75000"/>
                  </a:schemeClr>
                </a:solidFill>
              </a:rPr>
              <a:t>20</a:t>
            </a:fld>
            <a:endParaRPr lang="en-PE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C68EA30-176F-5D6E-12B3-AA713DF5BB04}"/>
              </a:ext>
            </a:extLst>
          </p:cNvPr>
          <p:cNvSpPr txBox="1"/>
          <p:nvPr/>
        </p:nvSpPr>
        <p:spPr>
          <a:xfrm>
            <a:off x="419100" y="2414133"/>
            <a:ext cx="17068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b="1" dirty="0">
                <a:solidFill>
                  <a:schemeClr val="tx2">
                    <a:lumMod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Conclusions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16CD4C-2889-B8E5-F1CD-FEEA6BEC19CC}"/>
              </a:ext>
            </a:extLst>
          </p:cNvPr>
          <p:cNvSpPr txBox="1"/>
          <p:nvPr/>
        </p:nvSpPr>
        <p:spPr>
          <a:xfrm>
            <a:off x="417241" y="3494064"/>
            <a:ext cx="8726759" cy="591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4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By promoting innovation, productivity, and sustainability, it strengthens the foundation for long-term economic growth.</a:t>
            </a:r>
          </a:p>
          <a:p>
            <a:pPr marL="457200" indent="-457200">
              <a:spcAft>
                <a:spcPts val="14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Still some challenges ahead:</a:t>
            </a:r>
          </a:p>
          <a:p>
            <a:pPr marL="914400" lvl="1" indent="-457200">
              <a:spcAft>
                <a:spcPts val="14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Innovations as incentive for formalization.</a:t>
            </a:r>
          </a:p>
          <a:p>
            <a:pPr marL="914400" lvl="1" indent="-457200">
              <a:spcAft>
                <a:spcPts val="14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Improve commercial networks → access to global markets.</a:t>
            </a:r>
          </a:p>
          <a:p>
            <a:pPr marL="914400" lvl="1" indent="-457200">
              <a:spcAft>
                <a:spcPts val="14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More academic involvement.</a:t>
            </a:r>
          </a:p>
          <a:p>
            <a:pPr marL="457200" indent="-457200">
              <a:spcAft>
                <a:spcPts val="1400"/>
              </a:spcAft>
              <a:buClr>
                <a:schemeClr val="tx2"/>
              </a:buClr>
              <a:buFont typeface="Wingdings" pitchFamily="2" charset="2"/>
              <a:buChar char="§"/>
            </a:pPr>
            <a:r>
              <a:rPr lang="en-US" sz="3200" dirty="0">
                <a:latin typeface="Calibri Light" panose="020F0302020204030204" pitchFamily="34" charset="0"/>
                <a:cs typeface="Calibri Light" panose="020F0302020204030204" pitchFamily="34" charset="0"/>
              </a:rPr>
              <a:t>Final message: ↑ Productivity: the only way to welfare.</a:t>
            </a:r>
          </a:p>
        </p:txBody>
      </p:sp>
      <p:pic>
        <p:nvPicPr>
          <p:cNvPr id="20" name="Picture 19" descr="A collage of various objects&#10;&#10;Description automatically generated">
            <a:extLst>
              <a:ext uri="{FF2B5EF4-FFF2-40B4-BE49-F238E27FC236}">
                <a16:creationId xmlns:a16="http://schemas.microsoft.com/office/drawing/2014/main" id="{AC057C50-10BC-815A-6E0E-8E611D6EE0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396" y="2189804"/>
            <a:ext cx="8618614" cy="8088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36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B5BB4-89C9-7C02-9010-BBAF3D073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8FB135-8AE4-95D1-8880-3985E2AFF3E6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736" t="-67484" b="-6748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E03691B4-2DC7-0C43-060A-78F66E681F8C}"/>
              </a:ext>
            </a:extLst>
          </p:cNvPr>
          <p:cNvGrpSpPr/>
          <p:nvPr/>
        </p:nvGrpSpPr>
        <p:grpSpPr>
          <a:xfrm>
            <a:off x="0" y="0"/>
            <a:ext cx="18288000" cy="10287000"/>
            <a:chOff x="0" y="0"/>
            <a:chExt cx="6812038" cy="383177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1321298-C1D0-5F56-E06F-496817EB4A25}"/>
                </a:ext>
              </a:extLst>
            </p:cNvPr>
            <p:cNvSpPr/>
            <p:nvPr/>
          </p:nvSpPr>
          <p:spPr>
            <a:xfrm>
              <a:off x="0" y="0"/>
              <a:ext cx="6812038" cy="3831772"/>
            </a:xfrm>
            <a:custGeom>
              <a:avLst/>
              <a:gdLst/>
              <a:ahLst/>
              <a:cxnLst/>
              <a:rect l="l" t="t" r="r" b="b"/>
              <a:pathLst>
                <a:path w="6812038" h="3831772">
                  <a:moveTo>
                    <a:pt x="0" y="0"/>
                  </a:moveTo>
                  <a:lnTo>
                    <a:pt x="6812038" y="0"/>
                  </a:lnTo>
                  <a:lnTo>
                    <a:pt x="6812038" y="3831772"/>
                  </a:lnTo>
                  <a:lnTo>
                    <a:pt x="0" y="3831772"/>
                  </a:lnTo>
                  <a:close/>
                </a:path>
              </a:pathLst>
            </a:custGeom>
            <a:gradFill rotWithShape="1">
              <a:gsLst>
                <a:gs pos="0">
                  <a:srgbClr val="0E2F56">
                    <a:alpha val="100000"/>
                  </a:srgbClr>
                </a:gs>
                <a:gs pos="100000">
                  <a:srgbClr val="0E2F56">
                    <a:alpha val="595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3329213-CA60-348B-D8DC-3B32E3249AF6}"/>
                </a:ext>
              </a:extLst>
            </p:cNvPr>
            <p:cNvSpPr txBox="1"/>
            <p:nvPr/>
          </p:nvSpPr>
          <p:spPr>
            <a:xfrm>
              <a:off x="0" y="-19050"/>
              <a:ext cx="6812038" cy="3850821"/>
            </a:xfrm>
            <a:prstGeom prst="rect">
              <a:avLst/>
            </a:prstGeom>
          </p:spPr>
          <p:txBody>
            <a:bodyPr lIns="48876" tIns="48876" rIns="48876" bIns="48876" rtlCol="0" anchor="ctr"/>
            <a:lstStyle/>
            <a:p>
              <a:pPr algn="ctr">
                <a:lnSpc>
                  <a:spcPts val="1481"/>
                </a:lnSpc>
              </a:pPr>
              <a:endParaRPr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454E4A8-06A6-07A8-089A-BA0E5BC96A48}"/>
              </a:ext>
            </a:extLst>
          </p:cNvPr>
          <p:cNvSpPr/>
          <p:nvPr/>
        </p:nvSpPr>
        <p:spPr>
          <a:xfrm>
            <a:off x="3254944" y="8829675"/>
            <a:ext cx="11778112" cy="857250"/>
          </a:xfrm>
          <a:custGeom>
            <a:avLst/>
            <a:gdLst/>
            <a:ahLst/>
            <a:cxnLst/>
            <a:rect l="l" t="t" r="r" b="b"/>
            <a:pathLst>
              <a:path w="11778112" h="857250">
                <a:moveTo>
                  <a:pt x="0" y="0"/>
                </a:moveTo>
                <a:lnTo>
                  <a:pt x="11778112" y="0"/>
                </a:lnTo>
                <a:lnTo>
                  <a:pt x="11778112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85046640-96D0-6BF4-81DE-71D1AAC6A4ED}"/>
              </a:ext>
            </a:extLst>
          </p:cNvPr>
          <p:cNvGrpSpPr/>
          <p:nvPr/>
        </p:nvGrpSpPr>
        <p:grpSpPr>
          <a:xfrm>
            <a:off x="1028700" y="1028700"/>
            <a:ext cx="16230600" cy="1143000"/>
            <a:chOff x="0" y="0"/>
            <a:chExt cx="21640800" cy="15240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08773378-8631-01B2-DF06-115C9310AF2E}"/>
                </a:ext>
              </a:extLst>
            </p:cNvPr>
            <p:cNvSpPr/>
            <p:nvPr/>
          </p:nvSpPr>
          <p:spPr>
            <a:xfrm>
              <a:off x="0" y="0"/>
              <a:ext cx="3628046" cy="1524000"/>
            </a:xfrm>
            <a:custGeom>
              <a:avLst/>
              <a:gdLst/>
              <a:ahLst/>
              <a:cxnLst/>
              <a:rect l="l" t="t" r="r" b="b"/>
              <a:pathLst>
                <a:path w="3628046" h="1524000">
                  <a:moveTo>
                    <a:pt x="0" y="0"/>
                  </a:moveTo>
                  <a:lnTo>
                    <a:pt x="3628046" y="0"/>
                  </a:lnTo>
                  <a:lnTo>
                    <a:pt x="3628046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7" r="-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37CB289-669A-1787-7685-86767E2A165B}"/>
                </a:ext>
              </a:extLst>
            </p:cNvPr>
            <p:cNvSpPr/>
            <p:nvPr/>
          </p:nvSpPr>
          <p:spPr>
            <a:xfrm>
              <a:off x="17507919" y="0"/>
              <a:ext cx="4132881" cy="1524000"/>
            </a:xfrm>
            <a:custGeom>
              <a:avLst/>
              <a:gdLst/>
              <a:ahLst/>
              <a:cxnLst/>
              <a:rect l="l" t="t" r="r" b="b"/>
              <a:pathLst>
                <a:path w="4132881" h="1524000">
                  <a:moveTo>
                    <a:pt x="0" y="0"/>
                  </a:moveTo>
                  <a:lnTo>
                    <a:pt x="4132881" y="0"/>
                  </a:lnTo>
                  <a:lnTo>
                    <a:pt x="4132881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C87F9D2D-A3B0-AA2E-DEDB-37384C5DC189}"/>
              </a:ext>
            </a:extLst>
          </p:cNvPr>
          <p:cNvSpPr txBox="1"/>
          <p:nvPr/>
        </p:nvSpPr>
        <p:spPr>
          <a:xfrm>
            <a:off x="533400" y="2927509"/>
            <a:ext cx="175260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7200" b="1" dirty="0">
                <a:solidFill>
                  <a:srgbClr val="FFFFFF"/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The Experience of the Centers for Productive Innovation and Tech Transfer – CITE: Peru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5C9BAF01-3E23-A6C3-5C08-AD9D22A1DDB1}"/>
              </a:ext>
            </a:extLst>
          </p:cNvPr>
          <p:cNvSpPr txBox="1"/>
          <p:nvPr/>
        </p:nvSpPr>
        <p:spPr>
          <a:xfrm>
            <a:off x="685800" y="5448300"/>
            <a:ext cx="16230600" cy="2492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/>
            <a:r>
              <a:rPr lang="en-US" sz="5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Henry Espinoza</a:t>
            </a:r>
          </a:p>
          <a:p>
            <a:pPr marL="0" lvl="0" indent="0" algn="l"/>
            <a:r>
              <a:rPr lang="en-US" sz="54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Director of the General Directorate of Strategy, Development, and Strengthening of the CITE - ITP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C9097B48-AF9F-5638-7734-6BED9108C5F4}"/>
              </a:ext>
            </a:extLst>
          </p:cNvPr>
          <p:cNvSpPr txBox="1"/>
          <p:nvPr/>
        </p:nvSpPr>
        <p:spPr>
          <a:xfrm>
            <a:off x="672548" y="8191500"/>
            <a:ext cx="16230600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/>
            <a:r>
              <a:rPr lang="en-US" sz="4000" b="1" dirty="0">
                <a:solidFill>
                  <a:srgbClr val="FFFFFF"/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October 15</a:t>
            </a:r>
            <a:r>
              <a:rPr lang="en-US" sz="4000" b="1" baseline="30000" dirty="0">
                <a:solidFill>
                  <a:srgbClr val="FFFFFF"/>
                </a:solidFill>
                <a:latin typeface="Calibri Light" panose="020F0302020204030204" pitchFamily="34" charset="0"/>
                <a:ea typeface="Montserrat Heavy"/>
                <a:cs typeface="Calibri Light" panose="020F0302020204030204" pitchFamily="34" charset="0"/>
                <a:sym typeface="Montserrat Heavy"/>
              </a:rPr>
              <a:t>th</a:t>
            </a:r>
          </a:p>
        </p:txBody>
      </p:sp>
    </p:spTree>
    <p:extLst>
      <p:ext uri="{BB962C8B-B14F-4D97-AF65-F5344CB8AC3E}">
        <p14:creationId xmlns:p14="http://schemas.microsoft.com/office/powerpoint/2010/main" val="1160214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3016</TotalTime>
  <Words>1127</Words>
  <Application>Microsoft Office PowerPoint</Application>
  <PresentationFormat>Custom</PresentationFormat>
  <Paragraphs>213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Calibri Light</vt:lpstr>
      <vt:lpstr>Wingdings</vt:lpstr>
      <vt:lpstr>Arial</vt:lpstr>
      <vt:lpstr>Noto Sans Symbols</vt:lpstr>
      <vt:lpstr>Montserrat Heavy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Promoting Private Sector Development and Economic Diversification in the Caribbean Region</dc:title>
  <dc:creator>Ramona Sinanan</dc:creator>
  <cp:lastModifiedBy>Ramona Sinanan</cp:lastModifiedBy>
  <cp:revision>7</cp:revision>
  <dcterms:created xsi:type="dcterms:W3CDTF">2006-08-16T00:00:00Z</dcterms:created>
  <dcterms:modified xsi:type="dcterms:W3CDTF">2025-10-14T12:39:35Z</dcterms:modified>
  <dc:identifier>DAG1DnJkDwI</dc:identifier>
</cp:coreProperties>
</file>