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1797" r:id="rId5"/>
    <p:sldId id="257" r:id="rId6"/>
    <p:sldId id="1838" r:id="rId7"/>
    <p:sldId id="1839" r:id="rId8"/>
    <p:sldId id="1840" r:id="rId9"/>
    <p:sldId id="1841" r:id="rId10"/>
    <p:sldId id="1844" r:id="rId11"/>
    <p:sldId id="1842" r:id="rId12"/>
    <p:sldId id="1843" r:id="rId13"/>
    <p:sldId id="260" r:id="rId14"/>
    <p:sldId id="1845" r:id="rId15"/>
    <p:sldId id="1829" r:id="rId16"/>
    <p:sldId id="1826" r:id="rId17"/>
    <p:sldId id="1827" r:id="rId18"/>
    <p:sldId id="1828" r:id="rId19"/>
    <p:sldId id="1835" r:id="rId20"/>
    <p:sldId id="1830" r:id="rId21"/>
    <p:sldId id="1831" r:id="rId22"/>
    <p:sldId id="1832" r:id="rId23"/>
    <p:sldId id="1833" r:id="rId24"/>
    <p:sldId id="1836" r:id="rId25"/>
    <p:sldId id="1837" r:id="rId26"/>
    <p:sldId id="287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DD2F20-3638-7B91-7840-E8F38E5B4207}" name="Grant, Kayla Sharee" initials="KG" userId="S::kaylag@iadb.org::f3bd399c-7a47-41c5-816d-ec1f2b9fe7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D5C9"/>
    <a:srgbClr val="B5B7B9"/>
    <a:srgbClr val="1A5EA8"/>
    <a:srgbClr val="FFFFFF"/>
    <a:srgbClr val="243D5E"/>
    <a:srgbClr val="F5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91B09-E629-4A56-B42C-F9799E7E7F50}" v="477" dt="2026-04-29T13:48:51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64BCD-7C09-49E4-80E4-A4A328E9C22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9B623-2F1B-4549-9FFC-93DCF094848F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gm:t>
    </dgm:pt>
    <dgm:pt modelId="{216B3A64-1C11-478E-A978-FBC6A47038E6}" type="par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C9D733F9-E61F-4D21-BD74-09B5506915E5}" type="sibTrans" cxnId="{0C86C07B-8518-48F8-9E06-51614089107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1793FEC-CDA9-43C1-BF99-12B990F37230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gm:t>
    </dgm:pt>
    <dgm:pt modelId="{C80DAEC7-84E9-4B73-8B59-350CF6F6E1D7}" type="par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36F6852-406D-4740-9967-886D321C1F5B}" type="sibTrans" cxnId="{CCF1834C-5063-4A5F-B684-432E34D90293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190BD8-F0D5-4D63-AB1C-62103DF343C6}">
      <dgm:prSet phldrT="[Text]" phldr="0" custT="1"/>
      <dgm:spPr/>
      <dgm:t>
        <a:bodyPr/>
        <a:lstStyle/>
        <a:p>
          <a:r>
            <a:rPr lang="en-US" sz="105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a Cluster Development Plan</a:t>
          </a:r>
        </a:p>
      </dgm:t>
    </dgm:pt>
    <dgm:pt modelId="{B5424A50-B5A5-4628-BF5C-E94D00E22620}" type="par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BD3AA7C-E461-40B8-9E80-52E240CC8656}" type="sibTrans" cxnId="{36E3F2A9-0A11-4528-9024-B5D783A03927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A2DFF31-0905-437E-A05D-12943F17ECEE}">
      <dgm:prSet phldrT="[Text]" phldr="0" custT="1"/>
      <dgm:spPr/>
      <dgm:t>
        <a:bodyPr/>
        <a:lstStyle/>
        <a:p>
          <a:r>
            <a: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gm:t>
    </dgm:pt>
    <dgm:pt modelId="{63A6D741-D46E-4475-9CBF-BADA42AA86B4}" type="par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421533C-CA9E-49A1-9A76-208AF7ED0A61}" type="sibTrans" cxnId="{F74A2D8D-ECC4-4A44-9EB2-180DB849ED3C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2C533CD-4948-41D1-A67E-378EE8FD777F}">
      <dgm:prSet phldrT="[Text]" phldr="0" custT="1"/>
      <dgm:spPr/>
      <dgm:t>
        <a:bodyPr/>
        <a:lstStyle/>
        <a:p>
          <a:r>
            <a:rPr lang="en-US" sz="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gm:t>
    </dgm:pt>
    <dgm:pt modelId="{6EE95743-6B78-498D-BC33-83C5C1070750}" type="par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4E379D6-1F46-4035-80F3-ACAC9AA0AECA}" type="sibTrans" cxnId="{C37D259C-F003-4131-8410-FAC6F1826582}">
      <dgm:prSet/>
      <dgm:spPr/>
      <dgm:t>
        <a:bodyPr/>
        <a:lstStyle/>
        <a:p>
          <a:endParaRPr lang="en-US" sz="24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D289686-688F-48C7-8002-4278B98E0F5E}" type="pres">
      <dgm:prSet presAssocID="{84C64BCD-7C09-49E4-80E4-A4A328E9C22B}" presName="Name0" presStyleCnt="0">
        <dgm:presLayoutVars>
          <dgm:dir/>
          <dgm:animOne val="branch"/>
          <dgm:animLvl val="lvl"/>
        </dgm:presLayoutVars>
      </dgm:prSet>
      <dgm:spPr/>
    </dgm:pt>
    <dgm:pt modelId="{46795A30-BE00-44E7-B726-89D1C5E8C80D}" type="pres">
      <dgm:prSet presAssocID="{6349B623-2F1B-4549-9FFC-93DCF094848F}" presName="chaos" presStyleCnt="0"/>
      <dgm:spPr/>
    </dgm:pt>
    <dgm:pt modelId="{E760DA5B-E9A6-4334-9E85-C0643E871330}" type="pres">
      <dgm:prSet presAssocID="{6349B623-2F1B-4549-9FFC-93DCF094848F}" presName="parTx1" presStyleLbl="revTx" presStyleIdx="0" presStyleCnt="4"/>
      <dgm:spPr/>
    </dgm:pt>
    <dgm:pt modelId="{A0D0189D-5BCC-41DF-BB58-A6A0AB118409}" type="pres">
      <dgm:prSet presAssocID="{6349B623-2F1B-4549-9FFC-93DCF094848F}" presName="c1" presStyleLbl="node1" presStyleIdx="0" presStyleCnt="19"/>
      <dgm:spPr/>
    </dgm:pt>
    <dgm:pt modelId="{373824B2-9CE8-4E49-915E-569570DF46B2}" type="pres">
      <dgm:prSet presAssocID="{6349B623-2F1B-4549-9FFC-93DCF094848F}" presName="c2" presStyleLbl="node1" presStyleIdx="1" presStyleCnt="19"/>
      <dgm:spPr/>
    </dgm:pt>
    <dgm:pt modelId="{94341C6F-2C91-4AC0-98CF-2EDF942A502A}" type="pres">
      <dgm:prSet presAssocID="{6349B623-2F1B-4549-9FFC-93DCF094848F}" presName="c3" presStyleLbl="node1" presStyleIdx="2" presStyleCnt="19"/>
      <dgm:spPr/>
    </dgm:pt>
    <dgm:pt modelId="{B84E7E75-A189-4267-9992-73B89DFA7D77}" type="pres">
      <dgm:prSet presAssocID="{6349B623-2F1B-4549-9FFC-93DCF094848F}" presName="c4" presStyleLbl="node1" presStyleIdx="3" presStyleCnt="19"/>
      <dgm:spPr/>
    </dgm:pt>
    <dgm:pt modelId="{2B6B340E-BE93-45FB-A9F1-D015F95E383E}" type="pres">
      <dgm:prSet presAssocID="{6349B623-2F1B-4549-9FFC-93DCF094848F}" presName="c5" presStyleLbl="node1" presStyleIdx="4" presStyleCnt="19"/>
      <dgm:spPr/>
    </dgm:pt>
    <dgm:pt modelId="{23FE4AA4-7F05-4444-AFCC-56BA48A45438}" type="pres">
      <dgm:prSet presAssocID="{6349B623-2F1B-4549-9FFC-93DCF094848F}" presName="c6" presStyleLbl="node1" presStyleIdx="5" presStyleCnt="19"/>
      <dgm:spPr/>
    </dgm:pt>
    <dgm:pt modelId="{CB0B3D4B-5845-4888-996A-D566762156AF}" type="pres">
      <dgm:prSet presAssocID="{6349B623-2F1B-4549-9FFC-93DCF094848F}" presName="c7" presStyleLbl="node1" presStyleIdx="6" presStyleCnt="19"/>
      <dgm:spPr/>
    </dgm:pt>
    <dgm:pt modelId="{302125BA-5955-4DBF-A9E9-6A337B69E676}" type="pres">
      <dgm:prSet presAssocID="{6349B623-2F1B-4549-9FFC-93DCF094848F}" presName="c8" presStyleLbl="node1" presStyleIdx="7" presStyleCnt="19"/>
      <dgm:spPr/>
    </dgm:pt>
    <dgm:pt modelId="{32463EFA-D0C3-42FA-B032-F266279A7D6E}" type="pres">
      <dgm:prSet presAssocID="{6349B623-2F1B-4549-9FFC-93DCF094848F}" presName="c9" presStyleLbl="node1" presStyleIdx="8" presStyleCnt="19"/>
      <dgm:spPr/>
    </dgm:pt>
    <dgm:pt modelId="{D9C5CC83-EF22-4792-B820-CFBB8C672787}" type="pres">
      <dgm:prSet presAssocID="{6349B623-2F1B-4549-9FFC-93DCF094848F}" presName="c10" presStyleLbl="node1" presStyleIdx="9" presStyleCnt="19"/>
      <dgm:spPr/>
    </dgm:pt>
    <dgm:pt modelId="{08B8F553-C9C6-4184-ACA7-3D38316A415A}" type="pres">
      <dgm:prSet presAssocID="{6349B623-2F1B-4549-9FFC-93DCF094848F}" presName="c11" presStyleLbl="node1" presStyleIdx="10" presStyleCnt="19"/>
      <dgm:spPr/>
    </dgm:pt>
    <dgm:pt modelId="{E19E78C8-8A09-4668-A38A-3D414737699E}" type="pres">
      <dgm:prSet presAssocID="{6349B623-2F1B-4549-9FFC-93DCF094848F}" presName="c12" presStyleLbl="node1" presStyleIdx="11" presStyleCnt="19"/>
      <dgm:spPr/>
    </dgm:pt>
    <dgm:pt modelId="{D0A643F0-E434-4916-B1C7-FFEE8177BD81}" type="pres">
      <dgm:prSet presAssocID="{6349B623-2F1B-4549-9FFC-93DCF094848F}" presName="c13" presStyleLbl="node1" presStyleIdx="12" presStyleCnt="19"/>
      <dgm:spPr/>
    </dgm:pt>
    <dgm:pt modelId="{EF388F75-763A-4C16-909B-9A3D0154D4FD}" type="pres">
      <dgm:prSet presAssocID="{6349B623-2F1B-4549-9FFC-93DCF094848F}" presName="c14" presStyleLbl="node1" presStyleIdx="13" presStyleCnt="19"/>
      <dgm:spPr/>
    </dgm:pt>
    <dgm:pt modelId="{2FC842F4-55B8-4A72-9DA6-A4D8599263E8}" type="pres">
      <dgm:prSet presAssocID="{6349B623-2F1B-4549-9FFC-93DCF094848F}" presName="c15" presStyleLbl="node1" presStyleIdx="14" presStyleCnt="19"/>
      <dgm:spPr/>
    </dgm:pt>
    <dgm:pt modelId="{38663696-3184-4B1B-9785-BE3239553BD5}" type="pres">
      <dgm:prSet presAssocID="{6349B623-2F1B-4549-9FFC-93DCF094848F}" presName="c16" presStyleLbl="node1" presStyleIdx="15" presStyleCnt="19"/>
      <dgm:spPr/>
    </dgm:pt>
    <dgm:pt modelId="{3E7949C1-4C02-4E6E-9EC0-06CCC5ACED22}" type="pres">
      <dgm:prSet presAssocID="{6349B623-2F1B-4549-9FFC-93DCF094848F}" presName="c17" presStyleLbl="node1" presStyleIdx="16" presStyleCnt="19"/>
      <dgm:spPr/>
    </dgm:pt>
    <dgm:pt modelId="{340176CE-82DA-4C6A-AB1C-CFC201C75312}" type="pres">
      <dgm:prSet presAssocID="{6349B623-2F1B-4549-9FFC-93DCF094848F}" presName="c18" presStyleLbl="node1" presStyleIdx="17" presStyleCnt="19"/>
      <dgm:spPr/>
    </dgm:pt>
    <dgm:pt modelId="{6E8C25F3-C7AE-4BB5-BCB3-163CBFE89391}" type="pres">
      <dgm:prSet presAssocID="{C9D733F9-E61F-4D21-BD74-09B5506915E5}" presName="chevronComposite1" presStyleCnt="0"/>
      <dgm:spPr/>
    </dgm:pt>
    <dgm:pt modelId="{BF7F8179-D6D3-4728-B497-4B74D819B4AE}" type="pres">
      <dgm:prSet presAssocID="{C9D733F9-E61F-4D21-BD74-09B5506915E5}" presName="chevron1" presStyleLbl="sibTrans2D1" presStyleIdx="0" presStyleCnt="4"/>
      <dgm:spPr/>
    </dgm:pt>
    <dgm:pt modelId="{2FCFB2C9-8ABA-46F1-B21A-4F8549C22CFC}" type="pres">
      <dgm:prSet presAssocID="{C9D733F9-E61F-4D21-BD74-09B5506915E5}" presName="spChevron1" presStyleCnt="0"/>
      <dgm:spPr/>
    </dgm:pt>
    <dgm:pt modelId="{F1C8679F-79E0-430F-9CF0-BC879FD27904}" type="pres">
      <dgm:prSet presAssocID="{71793FEC-CDA9-43C1-BF99-12B990F37230}" presName="middle" presStyleCnt="0"/>
      <dgm:spPr/>
    </dgm:pt>
    <dgm:pt modelId="{5FD37687-898C-4E86-A1BE-C6BDF3C960AA}" type="pres">
      <dgm:prSet presAssocID="{71793FEC-CDA9-43C1-BF99-12B990F37230}" presName="parTxMid" presStyleLbl="revTx" presStyleIdx="1" presStyleCnt="4"/>
      <dgm:spPr/>
    </dgm:pt>
    <dgm:pt modelId="{C9F027A4-9235-41A9-9F3E-2A048AE9151A}" type="pres">
      <dgm:prSet presAssocID="{71793FEC-CDA9-43C1-BF99-12B990F37230}" presName="spMid" presStyleCnt="0"/>
      <dgm:spPr/>
    </dgm:pt>
    <dgm:pt modelId="{7852F868-4E0E-4306-BD68-616CABD95335}" type="pres">
      <dgm:prSet presAssocID="{F36F6852-406D-4740-9967-886D321C1F5B}" presName="chevronComposite1" presStyleCnt="0"/>
      <dgm:spPr/>
    </dgm:pt>
    <dgm:pt modelId="{875A6202-71E2-4A54-98AC-6F1C9F4F8E26}" type="pres">
      <dgm:prSet presAssocID="{F36F6852-406D-4740-9967-886D321C1F5B}" presName="chevron1" presStyleLbl="sibTrans2D1" presStyleIdx="1" presStyleCnt="4"/>
      <dgm:spPr/>
    </dgm:pt>
    <dgm:pt modelId="{CB87A4F1-6C56-4107-B060-99C2C83049AA}" type="pres">
      <dgm:prSet presAssocID="{F36F6852-406D-4740-9967-886D321C1F5B}" presName="spChevron1" presStyleCnt="0"/>
      <dgm:spPr/>
    </dgm:pt>
    <dgm:pt modelId="{057D6D97-CDFD-4F21-B3B4-8C3AE82CD070}" type="pres">
      <dgm:prSet presAssocID="{A4190BD8-F0D5-4D63-AB1C-62103DF343C6}" presName="middle" presStyleCnt="0"/>
      <dgm:spPr/>
    </dgm:pt>
    <dgm:pt modelId="{684166A6-8353-4393-BEB0-E4D339020909}" type="pres">
      <dgm:prSet presAssocID="{A4190BD8-F0D5-4D63-AB1C-62103DF343C6}" presName="parTxMid" presStyleLbl="revTx" presStyleIdx="2" presStyleCnt="4"/>
      <dgm:spPr/>
    </dgm:pt>
    <dgm:pt modelId="{FDA04757-08C2-4E13-92E4-D1658C3D6957}" type="pres">
      <dgm:prSet presAssocID="{A4190BD8-F0D5-4D63-AB1C-62103DF343C6}" presName="spMid" presStyleCnt="0"/>
      <dgm:spPr/>
    </dgm:pt>
    <dgm:pt modelId="{6780AD1A-A2C8-4A36-BA5B-5AB9E486CA55}" type="pres">
      <dgm:prSet presAssocID="{2BD3AA7C-E461-40B8-9E80-52E240CC8656}" presName="chevronComposite1" presStyleCnt="0"/>
      <dgm:spPr/>
    </dgm:pt>
    <dgm:pt modelId="{D7A1668E-6849-4D98-AA9C-FC5000277288}" type="pres">
      <dgm:prSet presAssocID="{2BD3AA7C-E461-40B8-9E80-52E240CC8656}" presName="chevron1" presStyleLbl="sibTrans2D1" presStyleIdx="2" presStyleCnt="4"/>
      <dgm:spPr/>
    </dgm:pt>
    <dgm:pt modelId="{86CBD8F6-6F97-41ED-B265-0F488373FB0B}" type="pres">
      <dgm:prSet presAssocID="{2BD3AA7C-E461-40B8-9E80-52E240CC8656}" presName="spChevron1" presStyleCnt="0"/>
      <dgm:spPr/>
    </dgm:pt>
    <dgm:pt modelId="{10FFB9B4-B4F2-4770-B4AD-95D4516F3EB2}" type="pres">
      <dgm:prSet presAssocID="{DA2DFF31-0905-437E-A05D-12943F17ECEE}" presName="middle" presStyleCnt="0"/>
      <dgm:spPr/>
    </dgm:pt>
    <dgm:pt modelId="{8711F8CE-3DF8-4EF3-A7DB-A71E6062F486}" type="pres">
      <dgm:prSet presAssocID="{DA2DFF31-0905-437E-A05D-12943F17ECEE}" presName="parTxMid" presStyleLbl="revTx" presStyleIdx="3" presStyleCnt="4"/>
      <dgm:spPr/>
    </dgm:pt>
    <dgm:pt modelId="{D14F1C6C-7CD3-4AB3-A74C-BED2EE4CC3E8}" type="pres">
      <dgm:prSet presAssocID="{DA2DFF31-0905-437E-A05D-12943F17ECEE}" presName="spMid" presStyleCnt="0"/>
      <dgm:spPr/>
    </dgm:pt>
    <dgm:pt modelId="{A18EE20D-A6A1-4F2D-BF15-A496FD956C75}" type="pres">
      <dgm:prSet presAssocID="{A421533C-CA9E-49A1-9A76-208AF7ED0A61}" presName="chevronComposite1" presStyleCnt="0"/>
      <dgm:spPr/>
    </dgm:pt>
    <dgm:pt modelId="{87947EAA-360E-463B-88AC-71D9E606AED8}" type="pres">
      <dgm:prSet presAssocID="{A421533C-CA9E-49A1-9A76-208AF7ED0A61}" presName="chevron1" presStyleLbl="sibTrans2D1" presStyleIdx="3" presStyleCnt="4"/>
      <dgm:spPr/>
    </dgm:pt>
    <dgm:pt modelId="{7BEB604B-3CDD-4377-95CC-2FAFC6EDDC5C}" type="pres">
      <dgm:prSet presAssocID="{A421533C-CA9E-49A1-9A76-208AF7ED0A61}" presName="spChevron1" presStyleCnt="0"/>
      <dgm:spPr/>
    </dgm:pt>
    <dgm:pt modelId="{6D612727-68F8-4BC2-81F1-7721CD94E669}" type="pres">
      <dgm:prSet presAssocID="{D2C533CD-4948-41D1-A67E-378EE8FD777F}" presName="last" presStyleCnt="0"/>
      <dgm:spPr/>
    </dgm:pt>
    <dgm:pt modelId="{CC49580C-A7F4-457D-AF5D-622C49512682}" type="pres">
      <dgm:prSet presAssocID="{D2C533CD-4948-41D1-A67E-378EE8FD777F}" presName="circleTx" presStyleLbl="node1" presStyleIdx="18" presStyleCnt="19"/>
      <dgm:spPr/>
    </dgm:pt>
    <dgm:pt modelId="{9B51F677-7303-44EE-9150-A1848D233F11}" type="pres">
      <dgm:prSet presAssocID="{D2C533CD-4948-41D1-A67E-378EE8FD777F}" presName="spN" presStyleCnt="0"/>
      <dgm:spPr/>
    </dgm:pt>
  </dgm:ptLst>
  <dgm:cxnLst>
    <dgm:cxn modelId="{CCF1834C-5063-4A5F-B684-432E34D90293}" srcId="{84C64BCD-7C09-49E4-80E4-A4A328E9C22B}" destId="{71793FEC-CDA9-43C1-BF99-12B990F37230}" srcOrd="1" destOrd="0" parTransId="{C80DAEC7-84E9-4B73-8B59-350CF6F6E1D7}" sibTransId="{F36F6852-406D-4740-9967-886D321C1F5B}"/>
    <dgm:cxn modelId="{190C5256-0098-4B4B-A8C0-455BC49325B3}" type="presOf" srcId="{71793FEC-CDA9-43C1-BF99-12B990F37230}" destId="{5FD37687-898C-4E86-A1BE-C6BDF3C960AA}" srcOrd="0" destOrd="0" presId="urn:microsoft.com/office/officeart/2009/3/layout/RandomtoResultProcess"/>
    <dgm:cxn modelId="{0CC3A37B-A090-4DA8-9754-558AB8F2B6AD}" type="presOf" srcId="{D2C533CD-4948-41D1-A67E-378EE8FD777F}" destId="{CC49580C-A7F4-457D-AF5D-622C49512682}" srcOrd="0" destOrd="0" presId="urn:microsoft.com/office/officeart/2009/3/layout/RandomtoResultProcess"/>
    <dgm:cxn modelId="{0C86C07B-8518-48F8-9E06-516140891073}" srcId="{84C64BCD-7C09-49E4-80E4-A4A328E9C22B}" destId="{6349B623-2F1B-4549-9FFC-93DCF094848F}" srcOrd="0" destOrd="0" parTransId="{216B3A64-1C11-478E-A978-FBC6A47038E6}" sibTransId="{C9D733F9-E61F-4D21-BD74-09B5506915E5}"/>
    <dgm:cxn modelId="{F74A2D8D-ECC4-4A44-9EB2-180DB849ED3C}" srcId="{84C64BCD-7C09-49E4-80E4-A4A328E9C22B}" destId="{DA2DFF31-0905-437E-A05D-12943F17ECEE}" srcOrd="3" destOrd="0" parTransId="{63A6D741-D46E-4475-9CBF-BADA42AA86B4}" sibTransId="{A421533C-CA9E-49A1-9A76-208AF7ED0A61}"/>
    <dgm:cxn modelId="{767C9E97-46CE-4A95-BB3B-BDB7733E9146}" type="presOf" srcId="{DA2DFF31-0905-437E-A05D-12943F17ECEE}" destId="{8711F8CE-3DF8-4EF3-A7DB-A71E6062F486}" srcOrd="0" destOrd="0" presId="urn:microsoft.com/office/officeart/2009/3/layout/RandomtoResultProcess"/>
    <dgm:cxn modelId="{C37D259C-F003-4131-8410-FAC6F1826582}" srcId="{84C64BCD-7C09-49E4-80E4-A4A328E9C22B}" destId="{D2C533CD-4948-41D1-A67E-378EE8FD777F}" srcOrd="4" destOrd="0" parTransId="{6EE95743-6B78-498D-BC33-83C5C1070750}" sibTransId="{94E379D6-1F46-4035-80F3-ACAC9AA0AECA}"/>
    <dgm:cxn modelId="{B666799D-E8CF-4A02-A4B0-C4FEB1965B99}" type="presOf" srcId="{A4190BD8-F0D5-4D63-AB1C-62103DF343C6}" destId="{684166A6-8353-4393-BEB0-E4D339020909}" srcOrd="0" destOrd="0" presId="urn:microsoft.com/office/officeart/2009/3/layout/RandomtoResultProcess"/>
    <dgm:cxn modelId="{36E3F2A9-0A11-4528-9024-B5D783A03927}" srcId="{84C64BCD-7C09-49E4-80E4-A4A328E9C22B}" destId="{A4190BD8-F0D5-4D63-AB1C-62103DF343C6}" srcOrd="2" destOrd="0" parTransId="{B5424A50-B5A5-4628-BF5C-E94D00E22620}" sibTransId="{2BD3AA7C-E461-40B8-9E80-52E240CC8656}"/>
    <dgm:cxn modelId="{087F4BBC-1E28-4BC5-929B-EFE1BD3C09B0}" type="presOf" srcId="{6349B623-2F1B-4549-9FFC-93DCF094848F}" destId="{E760DA5B-E9A6-4334-9E85-C0643E871330}" srcOrd="0" destOrd="0" presId="urn:microsoft.com/office/officeart/2009/3/layout/RandomtoResultProcess"/>
    <dgm:cxn modelId="{5CC041F0-9992-4064-8775-7A4D5EB53762}" type="presOf" srcId="{84C64BCD-7C09-49E4-80E4-A4A328E9C22B}" destId="{7D289686-688F-48C7-8002-4278B98E0F5E}" srcOrd="0" destOrd="0" presId="urn:microsoft.com/office/officeart/2009/3/layout/RandomtoResultProcess"/>
    <dgm:cxn modelId="{35A2C95D-35E3-4CBC-9772-7B9C3DEE9C7D}" type="presParOf" srcId="{7D289686-688F-48C7-8002-4278B98E0F5E}" destId="{46795A30-BE00-44E7-B726-89D1C5E8C80D}" srcOrd="0" destOrd="0" presId="urn:microsoft.com/office/officeart/2009/3/layout/RandomtoResultProcess"/>
    <dgm:cxn modelId="{F9BED007-400D-4E41-A164-4450619DB867}" type="presParOf" srcId="{46795A30-BE00-44E7-B726-89D1C5E8C80D}" destId="{E760DA5B-E9A6-4334-9E85-C0643E871330}" srcOrd="0" destOrd="0" presId="urn:microsoft.com/office/officeart/2009/3/layout/RandomtoResultProcess"/>
    <dgm:cxn modelId="{54F8C946-149C-4421-90E6-F03AB3A83522}" type="presParOf" srcId="{46795A30-BE00-44E7-B726-89D1C5E8C80D}" destId="{A0D0189D-5BCC-41DF-BB58-A6A0AB118409}" srcOrd="1" destOrd="0" presId="urn:microsoft.com/office/officeart/2009/3/layout/RandomtoResultProcess"/>
    <dgm:cxn modelId="{594DDC7E-3828-49DE-A775-DC2F8B43DDC9}" type="presParOf" srcId="{46795A30-BE00-44E7-B726-89D1C5E8C80D}" destId="{373824B2-9CE8-4E49-915E-569570DF46B2}" srcOrd="2" destOrd="0" presId="urn:microsoft.com/office/officeart/2009/3/layout/RandomtoResultProcess"/>
    <dgm:cxn modelId="{532BF76B-99C0-4270-B2F9-A76E977E0A11}" type="presParOf" srcId="{46795A30-BE00-44E7-B726-89D1C5E8C80D}" destId="{94341C6F-2C91-4AC0-98CF-2EDF942A502A}" srcOrd="3" destOrd="0" presId="urn:microsoft.com/office/officeart/2009/3/layout/RandomtoResultProcess"/>
    <dgm:cxn modelId="{165C0B2C-8291-4946-8399-0412361BD969}" type="presParOf" srcId="{46795A30-BE00-44E7-B726-89D1C5E8C80D}" destId="{B84E7E75-A189-4267-9992-73B89DFA7D77}" srcOrd="4" destOrd="0" presId="urn:microsoft.com/office/officeart/2009/3/layout/RandomtoResultProcess"/>
    <dgm:cxn modelId="{CF6DA92D-92EC-40A4-BEA6-148B7CE1564E}" type="presParOf" srcId="{46795A30-BE00-44E7-B726-89D1C5E8C80D}" destId="{2B6B340E-BE93-45FB-A9F1-D015F95E383E}" srcOrd="5" destOrd="0" presId="urn:microsoft.com/office/officeart/2009/3/layout/RandomtoResultProcess"/>
    <dgm:cxn modelId="{F6E979D3-46AB-4361-AA94-459A907EA764}" type="presParOf" srcId="{46795A30-BE00-44E7-B726-89D1C5E8C80D}" destId="{23FE4AA4-7F05-4444-AFCC-56BA48A45438}" srcOrd="6" destOrd="0" presId="urn:microsoft.com/office/officeart/2009/3/layout/RandomtoResultProcess"/>
    <dgm:cxn modelId="{55AC2EA7-C02B-4B84-B5AF-C68FE00BAF54}" type="presParOf" srcId="{46795A30-BE00-44E7-B726-89D1C5E8C80D}" destId="{CB0B3D4B-5845-4888-996A-D566762156AF}" srcOrd="7" destOrd="0" presId="urn:microsoft.com/office/officeart/2009/3/layout/RandomtoResultProcess"/>
    <dgm:cxn modelId="{D84F1A18-D05C-4610-A1EB-88E388580066}" type="presParOf" srcId="{46795A30-BE00-44E7-B726-89D1C5E8C80D}" destId="{302125BA-5955-4DBF-A9E9-6A337B69E676}" srcOrd="8" destOrd="0" presId="urn:microsoft.com/office/officeart/2009/3/layout/RandomtoResultProcess"/>
    <dgm:cxn modelId="{42CC5785-EB51-4BF2-873C-0D6D1B93E003}" type="presParOf" srcId="{46795A30-BE00-44E7-B726-89D1C5E8C80D}" destId="{32463EFA-D0C3-42FA-B032-F266279A7D6E}" srcOrd="9" destOrd="0" presId="urn:microsoft.com/office/officeart/2009/3/layout/RandomtoResultProcess"/>
    <dgm:cxn modelId="{722ACBA2-E6B7-499F-AAA3-0A26E88D39D3}" type="presParOf" srcId="{46795A30-BE00-44E7-B726-89D1C5E8C80D}" destId="{D9C5CC83-EF22-4792-B820-CFBB8C672787}" srcOrd="10" destOrd="0" presId="urn:microsoft.com/office/officeart/2009/3/layout/RandomtoResultProcess"/>
    <dgm:cxn modelId="{B5BB47E3-92BD-4B9E-9805-32886A483A8D}" type="presParOf" srcId="{46795A30-BE00-44E7-B726-89D1C5E8C80D}" destId="{08B8F553-C9C6-4184-ACA7-3D38316A415A}" srcOrd="11" destOrd="0" presId="urn:microsoft.com/office/officeart/2009/3/layout/RandomtoResultProcess"/>
    <dgm:cxn modelId="{E056B410-B038-4843-B6D0-4665A487939F}" type="presParOf" srcId="{46795A30-BE00-44E7-B726-89D1C5E8C80D}" destId="{E19E78C8-8A09-4668-A38A-3D414737699E}" srcOrd="12" destOrd="0" presId="urn:microsoft.com/office/officeart/2009/3/layout/RandomtoResultProcess"/>
    <dgm:cxn modelId="{E937AAC9-97C7-4E5F-BEB3-BE3F237B6CE6}" type="presParOf" srcId="{46795A30-BE00-44E7-B726-89D1C5E8C80D}" destId="{D0A643F0-E434-4916-B1C7-FFEE8177BD81}" srcOrd="13" destOrd="0" presId="urn:microsoft.com/office/officeart/2009/3/layout/RandomtoResultProcess"/>
    <dgm:cxn modelId="{928CC6D1-6C88-4E4E-8270-7F96AF2F8434}" type="presParOf" srcId="{46795A30-BE00-44E7-B726-89D1C5E8C80D}" destId="{EF388F75-763A-4C16-909B-9A3D0154D4FD}" srcOrd="14" destOrd="0" presId="urn:microsoft.com/office/officeart/2009/3/layout/RandomtoResultProcess"/>
    <dgm:cxn modelId="{85B126A5-4F1E-4202-BBF9-4F4E7EA93E9B}" type="presParOf" srcId="{46795A30-BE00-44E7-B726-89D1C5E8C80D}" destId="{2FC842F4-55B8-4A72-9DA6-A4D8599263E8}" srcOrd="15" destOrd="0" presId="urn:microsoft.com/office/officeart/2009/3/layout/RandomtoResultProcess"/>
    <dgm:cxn modelId="{B136A3A2-F147-4754-A12E-D77CFABEE7FD}" type="presParOf" srcId="{46795A30-BE00-44E7-B726-89D1C5E8C80D}" destId="{38663696-3184-4B1B-9785-BE3239553BD5}" srcOrd="16" destOrd="0" presId="urn:microsoft.com/office/officeart/2009/3/layout/RandomtoResultProcess"/>
    <dgm:cxn modelId="{7C4D21C5-F5CA-4062-B705-8BA631DDBE39}" type="presParOf" srcId="{46795A30-BE00-44E7-B726-89D1C5E8C80D}" destId="{3E7949C1-4C02-4E6E-9EC0-06CCC5ACED22}" srcOrd="17" destOrd="0" presId="urn:microsoft.com/office/officeart/2009/3/layout/RandomtoResultProcess"/>
    <dgm:cxn modelId="{F4558124-3306-42B2-8708-CA0AA88023A6}" type="presParOf" srcId="{46795A30-BE00-44E7-B726-89D1C5E8C80D}" destId="{340176CE-82DA-4C6A-AB1C-CFC201C75312}" srcOrd="18" destOrd="0" presId="urn:microsoft.com/office/officeart/2009/3/layout/RandomtoResultProcess"/>
    <dgm:cxn modelId="{2917A0A3-AE7B-4F5E-8412-4193C9C672F2}" type="presParOf" srcId="{7D289686-688F-48C7-8002-4278B98E0F5E}" destId="{6E8C25F3-C7AE-4BB5-BCB3-163CBFE89391}" srcOrd="1" destOrd="0" presId="urn:microsoft.com/office/officeart/2009/3/layout/RandomtoResultProcess"/>
    <dgm:cxn modelId="{3CBBAA50-0E4D-4093-8861-79737CE71B44}" type="presParOf" srcId="{6E8C25F3-C7AE-4BB5-BCB3-163CBFE89391}" destId="{BF7F8179-D6D3-4728-B497-4B74D819B4AE}" srcOrd="0" destOrd="0" presId="urn:microsoft.com/office/officeart/2009/3/layout/RandomtoResultProcess"/>
    <dgm:cxn modelId="{553CCCED-C067-48FA-8708-92691AFADE22}" type="presParOf" srcId="{6E8C25F3-C7AE-4BB5-BCB3-163CBFE89391}" destId="{2FCFB2C9-8ABA-46F1-B21A-4F8549C22CFC}" srcOrd="1" destOrd="0" presId="urn:microsoft.com/office/officeart/2009/3/layout/RandomtoResultProcess"/>
    <dgm:cxn modelId="{EA63FBDC-80E3-4935-B1EA-A4C5166AC39F}" type="presParOf" srcId="{7D289686-688F-48C7-8002-4278B98E0F5E}" destId="{F1C8679F-79E0-430F-9CF0-BC879FD27904}" srcOrd="2" destOrd="0" presId="urn:microsoft.com/office/officeart/2009/3/layout/RandomtoResultProcess"/>
    <dgm:cxn modelId="{444CA181-8C55-44B3-8760-C9439F0FAA3F}" type="presParOf" srcId="{F1C8679F-79E0-430F-9CF0-BC879FD27904}" destId="{5FD37687-898C-4E86-A1BE-C6BDF3C960AA}" srcOrd="0" destOrd="0" presId="urn:microsoft.com/office/officeart/2009/3/layout/RandomtoResultProcess"/>
    <dgm:cxn modelId="{7A1128A3-17F1-4A15-9EBF-F4BF30D8C944}" type="presParOf" srcId="{F1C8679F-79E0-430F-9CF0-BC879FD27904}" destId="{C9F027A4-9235-41A9-9F3E-2A048AE9151A}" srcOrd="1" destOrd="0" presId="urn:microsoft.com/office/officeart/2009/3/layout/RandomtoResultProcess"/>
    <dgm:cxn modelId="{4757D628-5798-498A-BAF7-93048A5F2ABA}" type="presParOf" srcId="{7D289686-688F-48C7-8002-4278B98E0F5E}" destId="{7852F868-4E0E-4306-BD68-616CABD95335}" srcOrd="3" destOrd="0" presId="urn:microsoft.com/office/officeart/2009/3/layout/RandomtoResultProcess"/>
    <dgm:cxn modelId="{2F9C3BB5-7C43-4331-A3B5-FD9D986727A6}" type="presParOf" srcId="{7852F868-4E0E-4306-BD68-616CABD95335}" destId="{875A6202-71E2-4A54-98AC-6F1C9F4F8E26}" srcOrd="0" destOrd="0" presId="urn:microsoft.com/office/officeart/2009/3/layout/RandomtoResultProcess"/>
    <dgm:cxn modelId="{B9BCB8F7-3FF7-46C1-A737-C805CDF0ED70}" type="presParOf" srcId="{7852F868-4E0E-4306-BD68-616CABD95335}" destId="{CB87A4F1-6C56-4107-B060-99C2C83049AA}" srcOrd="1" destOrd="0" presId="urn:microsoft.com/office/officeart/2009/3/layout/RandomtoResultProcess"/>
    <dgm:cxn modelId="{B89FDCD6-64DE-4D22-9802-6E8E68FAE82E}" type="presParOf" srcId="{7D289686-688F-48C7-8002-4278B98E0F5E}" destId="{057D6D97-CDFD-4F21-B3B4-8C3AE82CD070}" srcOrd="4" destOrd="0" presId="urn:microsoft.com/office/officeart/2009/3/layout/RandomtoResultProcess"/>
    <dgm:cxn modelId="{91B8886C-DD54-42B6-8379-BF980B1A5696}" type="presParOf" srcId="{057D6D97-CDFD-4F21-B3B4-8C3AE82CD070}" destId="{684166A6-8353-4393-BEB0-E4D339020909}" srcOrd="0" destOrd="0" presId="urn:microsoft.com/office/officeart/2009/3/layout/RandomtoResultProcess"/>
    <dgm:cxn modelId="{70628193-4550-4001-A25E-68DB2DFDFBDF}" type="presParOf" srcId="{057D6D97-CDFD-4F21-B3B4-8C3AE82CD070}" destId="{FDA04757-08C2-4E13-92E4-D1658C3D6957}" srcOrd="1" destOrd="0" presId="urn:microsoft.com/office/officeart/2009/3/layout/RandomtoResultProcess"/>
    <dgm:cxn modelId="{0FFB3AA4-DE39-439A-834B-DEA6FA9A5D2F}" type="presParOf" srcId="{7D289686-688F-48C7-8002-4278B98E0F5E}" destId="{6780AD1A-A2C8-4A36-BA5B-5AB9E486CA55}" srcOrd="5" destOrd="0" presId="urn:microsoft.com/office/officeart/2009/3/layout/RandomtoResultProcess"/>
    <dgm:cxn modelId="{F202A622-0292-4D73-8B3D-AE25483079AE}" type="presParOf" srcId="{6780AD1A-A2C8-4A36-BA5B-5AB9E486CA55}" destId="{D7A1668E-6849-4D98-AA9C-FC5000277288}" srcOrd="0" destOrd="0" presId="urn:microsoft.com/office/officeart/2009/3/layout/RandomtoResultProcess"/>
    <dgm:cxn modelId="{44408E1C-C00A-4BC1-B7C1-0475AB58815D}" type="presParOf" srcId="{6780AD1A-A2C8-4A36-BA5B-5AB9E486CA55}" destId="{86CBD8F6-6F97-41ED-B265-0F488373FB0B}" srcOrd="1" destOrd="0" presId="urn:microsoft.com/office/officeart/2009/3/layout/RandomtoResultProcess"/>
    <dgm:cxn modelId="{11E2CC0C-EB78-4BDC-997E-183FA8EBE506}" type="presParOf" srcId="{7D289686-688F-48C7-8002-4278B98E0F5E}" destId="{10FFB9B4-B4F2-4770-B4AD-95D4516F3EB2}" srcOrd="6" destOrd="0" presId="urn:microsoft.com/office/officeart/2009/3/layout/RandomtoResultProcess"/>
    <dgm:cxn modelId="{134D714A-BCDA-45A4-AF17-F18285B65A34}" type="presParOf" srcId="{10FFB9B4-B4F2-4770-B4AD-95D4516F3EB2}" destId="{8711F8CE-3DF8-4EF3-A7DB-A71E6062F486}" srcOrd="0" destOrd="0" presId="urn:microsoft.com/office/officeart/2009/3/layout/RandomtoResultProcess"/>
    <dgm:cxn modelId="{3D9C1053-2D63-4943-B67C-808824A8BC9E}" type="presParOf" srcId="{10FFB9B4-B4F2-4770-B4AD-95D4516F3EB2}" destId="{D14F1C6C-7CD3-4AB3-A74C-BED2EE4CC3E8}" srcOrd="1" destOrd="0" presId="urn:microsoft.com/office/officeart/2009/3/layout/RandomtoResultProcess"/>
    <dgm:cxn modelId="{E2AC7B8F-1F83-4943-A8F4-A8F61A0F9143}" type="presParOf" srcId="{7D289686-688F-48C7-8002-4278B98E0F5E}" destId="{A18EE20D-A6A1-4F2D-BF15-A496FD956C75}" srcOrd="7" destOrd="0" presId="urn:microsoft.com/office/officeart/2009/3/layout/RandomtoResultProcess"/>
    <dgm:cxn modelId="{C62F2888-8B9E-4A77-BC6A-80BE9DDCACD7}" type="presParOf" srcId="{A18EE20D-A6A1-4F2D-BF15-A496FD956C75}" destId="{87947EAA-360E-463B-88AC-71D9E606AED8}" srcOrd="0" destOrd="0" presId="urn:microsoft.com/office/officeart/2009/3/layout/RandomtoResultProcess"/>
    <dgm:cxn modelId="{29C0ECD3-3EBF-4EE2-AC5C-AA3C50576662}" type="presParOf" srcId="{A18EE20D-A6A1-4F2D-BF15-A496FD956C75}" destId="{7BEB604B-3CDD-4377-95CC-2FAFC6EDDC5C}" srcOrd="1" destOrd="0" presId="urn:microsoft.com/office/officeart/2009/3/layout/RandomtoResultProcess"/>
    <dgm:cxn modelId="{4B2D2F4D-2423-4412-903C-0C5FE424AB69}" type="presParOf" srcId="{7D289686-688F-48C7-8002-4278B98E0F5E}" destId="{6D612727-68F8-4BC2-81F1-7721CD94E669}" srcOrd="8" destOrd="0" presId="urn:microsoft.com/office/officeart/2009/3/layout/RandomtoResultProcess"/>
    <dgm:cxn modelId="{7FEC7719-DABD-441B-BC6A-BA53C94ADBAF}" type="presParOf" srcId="{6D612727-68F8-4BC2-81F1-7721CD94E669}" destId="{CC49580C-A7F4-457D-AF5D-622C49512682}" srcOrd="0" destOrd="0" presId="urn:microsoft.com/office/officeart/2009/3/layout/RandomtoResultProcess"/>
    <dgm:cxn modelId="{4C478C40-D609-494B-A0D7-270D6B837C60}" type="presParOf" srcId="{6D612727-68F8-4BC2-81F1-7721CD94E669}" destId="{9B51F677-7303-44EE-9150-A1848D233F1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9A6BA-2EA1-454D-85BC-3A4C4FA8B296}">
      <dgm:prSet phldrT="[Text]" phldr="0"/>
      <dgm:spPr/>
      <dgm:t>
        <a:bodyPr/>
        <a:lstStyle/>
        <a:p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/>
            <a:t> </a:t>
          </a:r>
        </a:p>
      </dgm:t>
    </dgm:pt>
    <dgm:pt modelId="{81FD2172-06A5-43D2-B645-FC976A344A83}" type="parTrans" cxnId="{303499F0-1E60-487E-9878-0B8D4072BD69}">
      <dgm:prSet/>
      <dgm:spPr/>
      <dgm:t>
        <a:bodyPr/>
        <a:lstStyle/>
        <a:p>
          <a:endParaRPr lang="en-US"/>
        </a:p>
      </dgm:t>
    </dgm:pt>
    <dgm:pt modelId="{0FA5623F-102B-479D-B3B1-553CDC819821}" type="sibTrans" cxnId="{303499F0-1E60-487E-9878-0B8D4072BD69}">
      <dgm:prSet/>
      <dgm:spPr/>
      <dgm:t>
        <a:bodyPr/>
        <a:lstStyle/>
        <a:p>
          <a:endParaRPr lang="en-US"/>
        </a:p>
      </dgm:t>
    </dgm:pt>
    <dgm:pt modelId="{B620303B-884A-42F8-A198-A7A69C58703E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/>
        </a:p>
      </dgm:t>
    </dgm:pt>
    <dgm:pt modelId="{54805990-6B0B-41E1-B653-9A857577579F}" type="parTrans" cxnId="{7DDB3862-B6B1-463D-9213-E813036C30A0}">
      <dgm:prSet/>
      <dgm:spPr/>
      <dgm:t>
        <a:bodyPr/>
        <a:lstStyle/>
        <a:p>
          <a:endParaRPr lang="en-US"/>
        </a:p>
      </dgm:t>
    </dgm:pt>
    <dgm:pt modelId="{57F8663A-525D-4F3C-B6FB-2999BD72A2FD}" type="sibTrans" cxnId="{7DDB3862-B6B1-463D-9213-E813036C30A0}">
      <dgm:prSet/>
      <dgm:spPr/>
      <dgm:t>
        <a:bodyPr/>
        <a:lstStyle/>
        <a:p>
          <a:endParaRPr lang="en-US"/>
        </a:p>
      </dgm:t>
    </dgm:pt>
    <dgm:pt modelId="{D1A96817-9416-45A5-85E4-50C88B292B5C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/>
        </a:p>
      </dgm:t>
    </dgm:pt>
    <dgm:pt modelId="{B968103A-48DF-48B0-8DD2-A9E410B6245E}" type="parTrans" cxnId="{166AAD17-0CB6-475C-A967-393E6F71DEC9}">
      <dgm:prSet/>
      <dgm:spPr/>
      <dgm:t>
        <a:bodyPr/>
        <a:lstStyle/>
        <a:p>
          <a:endParaRPr lang="en-US"/>
        </a:p>
      </dgm:t>
    </dgm:pt>
    <dgm:pt modelId="{D4290151-013C-481A-BA2B-D861E0FB451D}" type="sibTrans" cxnId="{166AAD17-0CB6-475C-A967-393E6F71DEC9}">
      <dgm:prSet/>
      <dgm:spPr/>
      <dgm:t>
        <a:bodyPr/>
        <a:lstStyle/>
        <a:p>
          <a:endParaRPr lang="en-US"/>
        </a:p>
      </dgm:t>
    </dgm:pt>
    <dgm:pt modelId="{350879CD-85FD-44CF-86D0-FD48268426B4}">
      <dgm:prSet phldrT="[Text]"/>
      <dgm:spPr/>
      <dgm:t>
        <a:bodyPr/>
        <a:lstStyle/>
        <a:p>
          <a:pPr>
            <a:buNone/>
          </a:pPr>
          <a:r>
            <a:rPr lang="en-US" b="1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/>
        </a:p>
      </dgm:t>
    </dgm:pt>
    <dgm:pt modelId="{00B30826-D967-4C46-BA6C-D44785A3A1C2}" type="parTrans" cxnId="{60A6FFD0-A245-4692-A4C7-DCBAA10786A1}">
      <dgm:prSet/>
      <dgm:spPr/>
      <dgm:t>
        <a:bodyPr/>
        <a:lstStyle/>
        <a:p>
          <a:endParaRPr lang="en-US"/>
        </a:p>
      </dgm:t>
    </dgm:pt>
    <dgm:pt modelId="{E82CB0A2-DB03-4743-B806-CBC6240AC445}" type="sibTrans" cxnId="{60A6FFD0-A245-4692-A4C7-DCBAA10786A1}">
      <dgm:prSet/>
      <dgm:spPr/>
      <dgm:t>
        <a:bodyPr/>
        <a:lstStyle/>
        <a:p>
          <a:endParaRPr lang="en-US"/>
        </a:p>
      </dgm:t>
    </dgm:pt>
    <dgm:pt modelId="{D385F04F-49E9-41AF-BF41-FFC1D9FDA67A}" type="pres">
      <dgm:prSet presAssocID="{D37BD693-0758-4BCC-9B90-53CCD255A951}" presName="linearFlow" presStyleCnt="0">
        <dgm:presLayoutVars>
          <dgm:dir/>
          <dgm:resizeHandles val="exact"/>
        </dgm:presLayoutVars>
      </dgm:prSet>
      <dgm:spPr/>
    </dgm:pt>
    <dgm:pt modelId="{4C3CF292-3921-4914-9060-7C9D2C943400}" type="pres">
      <dgm:prSet presAssocID="{BDE9A6BA-2EA1-454D-85BC-3A4C4FA8B296}" presName="composite" presStyleCnt="0"/>
      <dgm:spPr/>
    </dgm:pt>
    <dgm:pt modelId="{71661A6A-8689-49EA-8D49-019686E77A4E}" type="pres">
      <dgm:prSet presAssocID="{BDE9A6BA-2EA1-454D-85BC-3A4C4FA8B296}" presName="imgShp" presStyleLbl="fgImgPlac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396FA8E4-F147-45A2-82E3-34F1E7C44BB3}" type="pres">
      <dgm:prSet presAssocID="{BDE9A6BA-2EA1-454D-85BC-3A4C4FA8B296}" presName="txShp" presStyleLbl="node1" presStyleIdx="0" presStyleCnt="4">
        <dgm:presLayoutVars>
          <dgm:bulletEnabled val="1"/>
        </dgm:presLayoutVars>
      </dgm:prSet>
      <dgm:spPr/>
    </dgm:pt>
    <dgm:pt modelId="{3213EFD9-F0F4-4A9E-A331-62FA440D2A37}" type="pres">
      <dgm:prSet presAssocID="{0FA5623F-102B-479D-B3B1-553CDC819821}" presName="spacing" presStyleCnt="0"/>
      <dgm:spPr/>
    </dgm:pt>
    <dgm:pt modelId="{0C22265F-45B8-4845-A8A7-182692FB320C}" type="pres">
      <dgm:prSet presAssocID="{B620303B-884A-42F8-A198-A7A69C58703E}" presName="composite" presStyleCnt="0"/>
      <dgm:spPr/>
    </dgm:pt>
    <dgm:pt modelId="{6DB250A9-34AE-4C23-AA7A-2D4600615E6F}" type="pres">
      <dgm:prSet presAssocID="{B620303B-884A-42F8-A198-A7A69C58703E}" presName="imgShp" presStyleLbl="fgImgPlac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ood Inventory with solid fill"/>
        </a:ext>
      </dgm:extLst>
    </dgm:pt>
    <dgm:pt modelId="{7BDE4FEF-0547-4D22-8B36-D2E9104855A8}" type="pres">
      <dgm:prSet presAssocID="{B620303B-884A-42F8-A198-A7A69C58703E}" presName="txShp" presStyleLbl="node1" presStyleIdx="1" presStyleCnt="4">
        <dgm:presLayoutVars>
          <dgm:bulletEnabled val="1"/>
        </dgm:presLayoutVars>
      </dgm:prSet>
      <dgm:spPr/>
    </dgm:pt>
    <dgm:pt modelId="{BCABA11B-E5D7-4476-9ADB-E451107815AC}" type="pres">
      <dgm:prSet presAssocID="{57F8663A-525D-4F3C-B6FB-2999BD72A2FD}" presName="spacing" presStyleCnt="0"/>
      <dgm:spPr/>
    </dgm:pt>
    <dgm:pt modelId="{8F2A5561-1F21-4B92-B91A-1E201791D044}" type="pres">
      <dgm:prSet presAssocID="{D1A96817-9416-45A5-85E4-50C88B292B5C}" presName="composite" presStyleCnt="0"/>
      <dgm:spPr/>
    </dgm:pt>
    <dgm:pt modelId="{E3AD4F3D-CBE7-4C68-B6A9-99E0C025B3F6}" type="pres">
      <dgm:prSet presAssocID="{D1A96817-9416-45A5-85E4-50C88B292B5C}" presName="imgShp" presStyleLbl="fgImgPlac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 with solid fill"/>
        </a:ext>
      </dgm:extLst>
    </dgm:pt>
    <dgm:pt modelId="{7CC7571B-A0B8-4CAC-A913-BFBE2698E57F}" type="pres">
      <dgm:prSet presAssocID="{D1A96817-9416-45A5-85E4-50C88B292B5C}" presName="txShp" presStyleLbl="node1" presStyleIdx="2" presStyleCnt="4">
        <dgm:presLayoutVars>
          <dgm:bulletEnabled val="1"/>
        </dgm:presLayoutVars>
      </dgm:prSet>
      <dgm:spPr/>
    </dgm:pt>
    <dgm:pt modelId="{E043CCC3-55F9-4DC8-853B-E9CF34857FBF}" type="pres">
      <dgm:prSet presAssocID="{D4290151-013C-481A-BA2B-D861E0FB451D}" presName="spacing" presStyleCnt="0"/>
      <dgm:spPr/>
    </dgm:pt>
    <dgm:pt modelId="{5C39EB3C-4CD2-4B52-B17C-958C6E3DDAE2}" type="pres">
      <dgm:prSet presAssocID="{350879CD-85FD-44CF-86D0-FD48268426B4}" presName="composite" presStyleCnt="0"/>
      <dgm:spPr/>
    </dgm:pt>
    <dgm:pt modelId="{CFB20280-790D-4783-B1EA-F0AA14D7240E}" type="pres">
      <dgm:prSet presAssocID="{350879CD-85FD-44CF-86D0-FD48268426B4}" presName="imgShp" presStyleLbl="fgImgPlac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6300C5D5-CF85-44E6-995A-443A6AFA7125}" type="pres">
      <dgm:prSet presAssocID="{350879CD-85FD-44CF-86D0-FD48268426B4}" presName="txShp" presStyleLbl="node1" presStyleIdx="3" presStyleCnt="4">
        <dgm:presLayoutVars>
          <dgm:bulletEnabled val="1"/>
        </dgm:presLayoutVars>
      </dgm:prSet>
      <dgm:spPr/>
    </dgm:pt>
  </dgm:ptLst>
  <dgm:cxnLst>
    <dgm:cxn modelId="{166AAD17-0CB6-475C-A967-393E6F71DEC9}" srcId="{D37BD693-0758-4BCC-9B90-53CCD255A951}" destId="{D1A96817-9416-45A5-85E4-50C88B292B5C}" srcOrd="2" destOrd="0" parTransId="{B968103A-48DF-48B0-8DD2-A9E410B6245E}" sibTransId="{D4290151-013C-481A-BA2B-D861E0FB451D}"/>
    <dgm:cxn modelId="{F7E47A1E-825B-4DC4-A023-04053CDF3A05}" type="presOf" srcId="{BDE9A6BA-2EA1-454D-85BC-3A4C4FA8B296}" destId="{396FA8E4-F147-45A2-82E3-34F1E7C44BB3}" srcOrd="0" destOrd="0" presId="urn:microsoft.com/office/officeart/2005/8/layout/vList3"/>
    <dgm:cxn modelId="{B9906361-AE3A-44ED-A8BD-68807B4714BA}" type="presOf" srcId="{B620303B-884A-42F8-A198-A7A69C58703E}" destId="{7BDE4FEF-0547-4D22-8B36-D2E9104855A8}" srcOrd="0" destOrd="0" presId="urn:microsoft.com/office/officeart/2005/8/layout/vList3"/>
    <dgm:cxn modelId="{7DDB3862-B6B1-463D-9213-E813036C30A0}" srcId="{D37BD693-0758-4BCC-9B90-53CCD255A951}" destId="{B620303B-884A-42F8-A198-A7A69C58703E}" srcOrd="1" destOrd="0" parTransId="{54805990-6B0B-41E1-B653-9A857577579F}" sibTransId="{57F8663A-525D-4F3C-B6FB-2999BD72A2FD}"/>
    <dgm:cxn modelId="{9055A286-AC90-4892-8703-B2CA9934041E}" type="presOf" srcId="{D1A96817-9416-45A5-85E4-50C88B292B5C}" destId="{7CC7571B-A0B8-4CAC-A913-BFBE2698E57F}" srcOrd="0" destOrd="0" presId="urn:microsoft.com/office/officeart/2005/8/layout/vList3"/>
    <dgm:cxn modelId="{2AAC77AF-3924-4FBE-AB44-2CFA9BBD8342}" type="presOf" srcId="{D37BD693-0758-4BCC-9B90-53CCD255A951}" destId="{D385F04F-49E9-41AF-BF41-FFC1D9FDA67A}" srcOrd="0" destOrd="0" presId="urn:microsoft.com/office/officeart/2005/8/layout/vList3"/>
    <dgm:cxn modelId="{69B5EBC1-DAC5-4270-B9C7-F5188D7793C8}" type="presOf" srcId="{350879CD-85FD-44CF-86D0-FD48268426B4}" destId="{6300C5D5-CF85-44E6-995A-443A6AFA7125}" srcOrd="0" destOrd="0" presId="urn:microsoft.com/office/officeart/2005/8/layout/vList3"/>
    <dgm:cxn modelId="{60A6FFD0-A245-4692-A4C7-DCBAA10786A1}" srcId="{D37BD693-0758-4BCC-9B90-53CCD255A951}" destId="{350879CD-85FD-44CF-86D0-FD48268426B4}" srcOrd="3" destOrd="0" parTransId="{00B30826-D967-4C46-BA6C-D44785A3A1C2}" sibTransId="{E82CB0A2-DB03-4743-B806-CBC6240AC445}"/>
    <dgm:cxn modelId="{303499F0-1E60-487E-9878-0B8D4072BD69}" srcId="{D37BD693-0758-4BCC-9B90-53CCD255A951}" destId="{BDE9A6BA-2EA1-454D-85BC-3A4C4FA8B296}" srcOrd="0" destOrd="0" parTransId="{81FD2172-06A5-43D2-B645-FC976A344A83}" sibTransId="{0FA5623F-102B-479D-B3B1-553CDC819821}"/>
    <dgm:cxn modelId="{280276F1-25A0-4628-BCBB-AB80054C1436}" type="presParOf" srcId="{D385F04F-49E9-41AF-BF41-FFC1D9FDA67A}" destId="{4C3CF292-3921-4914-9060-7C9D2C943400}" srcOrd="0" destOrd="0" presId="urn:microsoft.com/office/officeart/2005/8/layout/vList3"/>
    <dgm:cxn modelId="{FEC260BE-071C-4DE9-BC8C-3001EC0D0527}" type="presParOf" srcId="{4C3CF292-3921-4914-9060-7C9D2C943400}" destId="{71661A6A-8689-49EA-8D49-019686E77A4E}" srcOrd="0" destOrd="0" presId="urn:microsoft.com/office/officeart/2005/8/layout/vList3"/>
    <dgm:cxn modelId="{0BA3C3A1-98D1-4BA8-8BA0-31A93E3D83B4}" type="presParOf" srcId="{4C3CF292-3921-4914-9060-7C9D2C943400}" destId="{396FA8E4-F147-45A2-82E3-34F1E7C44BB3}" srcOrd="1" destOrd="0" presId="urn:microsoft.com/office/officeart/2005/8/layout/vList3"/>
    <dgm:cxn modelId="{219B2A52-45F4-4C0F-847D-544D943A7240}" type="presParOf" srcId="{D385F04F-49E9-41AF-BF41-FFC1D9FDA67A}" destId="{3213EFD9-F0F4-4A9E-A331-62FA440D2A37}" srcOrd="1" destOrd="0" presId="urn:microsoft.com/office/officeart/2005/8/layout/vList3"/>
    <dgm:cxn modelId="{2D312B25-DED1-4D92-8C78-3344BECA02A1}" type="presParOf" srcId="{D385F04F-49E9-41AF-BF41-FFC1D9FDA67A}" destId="{0C22265F-45B8-4845-A8A7-182692FB320C}" srcOrd="2" destOrd="0" presId="urn:microsoft.com/office/officeart/2005/8/layout/vList3"/>
    <dgm:cxn modelId="{5DD3EE6B-0EE1-41C9-8CA4-1610DC7DE2AE}" type="presParOf" srcId="{0C22265F-45B8-4845-A8A7-182692FB320C}" destId="{6DB250A9-34AE-4C23-AA7A-2D4600615E6F}" srcOrd="0" destOrd="0" presId="urn:microsoft.com/office/officeart/2005/8/layout/vList3"/>
    <dgm:cxn modelId="{2E9F0B0B-E6A4-42A7-A574-18C7C722AC6A}" type="presParOf" srcId="{0C22265F-45B8-4845-A8A7-182692FB320C}" destId="{7BDE4FEF-0547-4D22-8B36-D2E9104855A8}" srcOrd="1" destOrd="0" presId="urn:microsoft.com/office/officeart/2005/8/layout/vList3"/>
    <dgm:cxn modelId="{9A79E43F-773A-405A-9178-A0D761CA3792}" type="presParOf" srcId="{D385F04F-49E9-41AF-BF41-FFC1D9FDA67A}" destId="{BCABA11B-E5D7-4476-9ADB-E451107815AC}" srcOrd="3" destOrd="0" presId="urn:microsoft.com/office/officeart/2005/8/layout/vList3"/>
    <dgm:cxn modelId="{F003670A-9AC3-4D0B-BC7A-62B063F490C9}" type="presParOf" srcId="{D385F04F-49E9-41AF-BF41-FFC1D9FDA67A}" destId="{8F2A5561-1F21-4B92-B91A-1E201791D044}" srcOrd="4" destOrd="0" presId="urn:microsoft.com/office/officeart/2005/8/layout/vList3"/>
    <dgm:cxn modelId="{2E3D2BA1-3BB8-4C91-829C-B713116F886E}" type="presParOf" srcId="{8F2A5561-1F21-4B92-B91A-1E201791D044}" destId="{E3AD4F3D-CBE7-4C68-B6A9-99E0C025B3F6}" srcOrd="0" destOrd="0" presId="urn:microsoft.com/office/officeart/2005/8/layout/vList3"/>
    <dgm:cxn modelId="{754CCB8E-0E45-480A-8AD3-210ECE9828CE}" type="presParOf" srcId="{8F2A5561-1F21-4B92-B91A-1E201791D044}" destId="{7CC7571B-A0B8-4CAC-A913-BFBE2698E57F}" srcOrd="1" destOrd="0" presId="urn:microsoft.com/office/officeart/2005/8/layout/vList3"/>
    <dgm:cxn modelId="{18E27E9C-DE1F-4956-A108-E06F54AF2BDC}" type="presParOf" srcId="{D385F04F-49E9-41AF-BF41-FFC1D9FDA67A}" destId="{E043CCC3-55F9-4DC8-853B-E9CF34857FBF}" srcOrd="5" destOrd="0" presId="urn:microsoft.com/office/officeart/2005/8/layout/vList3"/>
    <dgm:cxn modelId="{4E0462C1-9C94-4CD1-BB9F-B9327700C114}" type="presParOf" srcId="{D385F04F-49E9-41AF-BF41-FFC1D9FDA67A}" destId="{5C39EB3C-4CD2-4B52-B17C-958C6E3DDAE2}" srcOrd="6" destOrd="0" presId="urn:microsoft.com/office/officeart/2005/8/layout/vList3"/>
    <dgm:cxn modelId="{D617B4BB-ED1A-434C-9952-DA9FF7C59B15}" type="presParOf" srcId="{5C39EB3C-4CD2-4B52-B17C-958C6E3DDAE2}" destId="{CFB20280-790D-4783-B1EA-F0AA14D7240E}" srcOrd="0" destOrd="0" presId="urn:microsoft.com/office/officeart/2005/8/layout/vList3"/>
    <dgm:cxn modelId="{4E47F046-497E-41F7-BB2C-98D168153804}" type="presParOf" srcId="{5C39EB3C-4CD2-4B52-B17C-958C6E3DDAE2}" destId="{6300C5D5-CF85-44E6-995A-443A6AFA71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BD693-0758-4BCC-9B90-53CCD255A9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0C5893-9463-4110-95B9-81F977A032A2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Innovation Enhancement 25%</a:t>
          </a:r>
        </a:p>
      </dgm:t>
    </dgm:pt>
    <dgm:pt modelId="{D84F3953-C278-4DCA-B6E0-83D5F0576450}" type="par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94929E5-518C-4CA3-8E31-BEE49712772B}" type="sibTrans" cxnId="{8A851DB4-0EAD-40D8-8C33-496C039E22CE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522F810-1763-4639-A9B0-C45AB0EDF435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Economic Impact: Revenue, Exports &amp; Jobs 20%</a:t>
          </a:r>
        </a:p>
      </dgm:t>
    </dgm:pt>
    <dgm:pt modelId="{2C984F55-28B8-4A94-9B80-CE98FB0F2CC8}" type="par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041ECF4-B649-47EB-800D-740AABAEFE20}" type="sibTrans" cxnId="{66B48EE3-0E59-4464-811E-152347341A23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43729D0-1DBD-4FF5-A41A-870F3F737067}">
      <dgm:prSet custT="1"/>
      <dgm:spPr/>
      <dgm:t>
        <a:bodyPr/>
        <a:lstStyle/>
        <a:p>
          <a:r>
            <a: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</dgm:t>
    </dgm:pt>
    <dgm:pt modelId="{E60CF95E-D477-40DE-941E-839EC90C2710}" type="par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5133651-FD8F-4B05-B58A-1611A6D7AEAE}" type="sibTrans" cxnId="{B2B30623-E438-43CE-8573-6DE44FF6D8EC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FC32910-C804-439B-A612-AB1E676BC6F6}">
      <dgm:prSet custT="1"/>
      <dgm:spPr/>
      <dgm:t>
        <a:bodyPr/>
        <a:lstStyle/>
        <a:p>
          <a:r>
            <a:rPr lang="en-US" sz="12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gm:t>
    </dgm:pt>
    <dgm:pt modelId="{D9D19CD3-6119-4924-A523-0D9B5ACC78C8}" type="par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C825997-5AB7-43D1-B701-AED3FA157CDA}" type="sibTrans" cxnId="{DAEA400A-E7FC-4C9F-AC4F-4B3AE98EEA8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4317163A-35BA-47E3-91E7-C06DDCF64A6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gm:t>
    </dgm:pt>
    <dgm:pt modelId="{E21DE14F-52A0-49AA-901F-49157EBED48D}" type="par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E726592-1CA2-4F41-BAD7-13F68074D373}" type="sibTrans" cxnId="{3E032D79-F898-4F30-B6F7-0F48CDB4FB62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1B9ECFA-F9CF-42C9-8DEA-7E348A722DD6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</dgm:t>
    </dgm:pt>
    <dgm:pt modelId="{BE498B8C-332C-4F16-A638-F1AFBD6EE643}" type="par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98717377-3288-4001-9B34-526BFF00871D}" type="sibTrans" cxnId="{DDF08CF2-48BE-48DE-A658-3F3770F9302F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5FBC848-4CAE-4A3D-8AD7-241B9D017808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</dgm:t>
    </dgm:pt>
    <dgm:pt modelId="{9974A90A-475B-4BA6-B4F3-8832496F6E51}" type="par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EEDA55E9-455C-4DED-BBDF-C542FF98609A}" type="sibTrans" cxnId="{85D1504B-1A9E-4876-A271-9C35F19358F6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F298382-414A-436B-A036-CC6354EA0FCC}">
      <dgm:prSet custT="1"/>
      <dgm:spPr/>
      <dgm:t>
        <a:bodyPr/>
        <a:lstStyle/>
        <a:p>
          <a:r>
            <a:rPr lang="en-US" sz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gm:t>
    </dgm:pt>
    <dgm:pt modelId="{41AB9FA9-5BB4-4BDE-BABE-7842BC062177}" type="par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351532D-ABC8-4247-9CF8-EFA77A8490C3}" type="sibTrans" cxnId="{0FBDECD4-D707-45EF-B428-ABFDB5096669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2F904958-4D27-451D-B464-C1C69720E2A1}">
      <dgm:prSet custT="1"/>
      <dgm:spPr/>
      <dgm:t>
        <a:bodyPr/>
        <a:lstStyle/>
        <a:p>
          <a:r>
            <a:rPr lang="en-US" sz="12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such as productivity and accessing new markets. </a:t>
          </a:r>
          <a:endParaRPr lang="en-US" sz="1200" b="1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D300757E-8DCD-45C4-BFCC-5F5880B6B441}" type="par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54D0140-A74E-412A-8A3B-A2013B4AEF3C}" type="sibTrans" cxnId="{78B5ABF5-8383-4582-AEE1-FA3FE60A88C7}">
      <dgm:prSet/>
      <dgm:spPr/>
      <dgm:t>
        <a:bodyPr/>
        <a:lstStyle/>
        <a:p>
          <a:endParaRPr lang="en-US" sz="120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2998085-9CB2-43A4-8352-0ED7D5B06BFD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&amp; Operational Feasibility 20%</a:t>
          </a:r>
        </a:p>
      </dgm:t>
    </dgm:pt>
    <dgm:pt modelId="{4C18279B-EEEC-4457-B47B-1164F3D364B2}" type="parTrans" cxnId="{D0B20F79-403D-4FD1-9BB6-27DC6BB6CC42}">
      <dgm:prSet/>
      <dgm:spPr/>
      <dgm:t>
        <a:bodyPr/>
        <a:lstStyle/>
        <a:p>
          <a:endParaRPr lang="en-US"/>
        </a:p>
      </dgm:t>
    </dgm:pt>
    <dgm:pt modelId="{213345E2-4949-4C55-B8DF-50259EC0C24E}" type="sibTrans" cxnId="{D0B20F79-403D-4FD1-9BB6-27DC6BB6CC42}">
      <dgm:prSet/>
      <dgm:spPr/>
      <dgm:t>
        <a:bodyPr/>
        <a:lstStyle/>
        <a:p>
          <a:endParaRPr lang="en-US"/>
        </a:p>
      </dgm:t>
    </dgm:pt>
    <dgm:pt modelId="{4BBB9627-6B0C-49A5-A0F9-EAC5F96849E5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Internal (within firm) or external (within market) novelty with significant improvement</a:t>
          </a:r>
          <a:endParaRPr lang="en-US" sz="1200" b="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E14CC72-D20D-43C7-81DA-70E2EC544CF8}" type="parTrans" cxnId="{01BA495B-219A-4BBC-8EDE-69994095DA27}">
      <dgm:prSet/>
      <dgm:spPr/>
      <dgm:t>
        <a:bodyPr/>
        <a:lstStyle/>
        <a:p>
          <a:endParaRPr lang="en-US"/>
        </a:p>
      </dgm:t>
    </dgm:pt>
    <dgm:pt modelId="{BBE924A0-38BE-4180-B5FB-81ED88E15BA5}" type="sibTrans" cxnId="{01BA495B-219A-4BBC-8EDE-69994095DA27}">
      <dgm:prSet/>
      <dgm:spPr/>
      <dgm:t>
        <a:bodyPr/>
        <a:lstStyle/>
        <a:p>
          <a:endParaRPr lang="en-US"/>
        </a:p>
      </dgm:t>
    </dgm:pt>
    <dgm:pt modelId="{78609A96-E5A9-4FED-A1D1-0DD69EBA11EC}">
      <dgm:prSet custT="1"/>
      <dgm:spPr/>
      <dgm:t>
        <a:bodyPr/>
        <a:lstStyle/>
        <a:p>
          <a:r>
            <a:rPr lang="en-US" sz="1200" b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Degree of innovation (incremental, radical or disruptive) </a:t>
          </a:r>
          <a:endParaRPr lang="en-US" sz="1200" b="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82B3C23F-389C-44D7-B75B-EEB67831065E}" type="parTrans" cxnId="{55F1496B-A425-4ED8-8488-249045F0006B}">
      <dgm:prSet/>
      <dgm:spPr/>
      <dgm:t>
        <a:bodyPr/>
        <a:lstStyle/>
        <a:p>
          <a:endParaRPr lang="en-US"/>
        </a:p>
      </dgm:t>
    </dgm:pt>
    <dgm:pt modelId="{1505B6A0-5576-4E8A-9203-C2343F1A207F}" type="sibTrans" cxnId="{55F1496B-A425-4ED8-8488-249045F0006B}">
      <dgm:prSet/>
      <dgm:spPr/>
      <dgm:t>
        <a:bodyPr/>
        <a:lstStyle/>
        <a:p>
          <a:endParaRPr lang="en-US"/>
        </a:p>
      </dgm:t>
    </dgm:pt>
    <dgm:pt modelId="{4577F2BB-87FD-4F4A-869C-CAC689122BEE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&amp; Scaling Potential  15%</a:t>
          </a:r>
        </a:p>
      </dgm:t>
    </dgm:pt>
    <dgm:pt modelId="{61DFC698-8207-41AB-9524-932765AE9449}" type="parTrans" cxnId="{8AA82129-4A16-4C78-8168-9E5856B1A623}">
      <dgm:prSet/>
      <dgm:spPr/>
      <dgm:t>
        <a:bodyPr/>
        <a:lstStyle/>
        <a:p>
          <a:endParaRPr lang="en-US"/>
        </a:p>
      </dgm:t>
    </dgm:pt>
    <dgm:pt modelId="{0CB8980D-C155-44F7-84EC-76EB35CF9D5D}" type="sibTrans" cxnId="{8AA82129-4A16-4C78-8168-9E5856B1A623}">
      <dgm:prSet/>
      <dgm:spPr/>
      <dgm:t>
        <a:bodyPr/>
        <a:lstStyle/>
        <a:p>
          <a:endParaRPr lang="en-US"/>
        </a:p>
      </dgm:t>
    </dgm:pt>
    <dgm:pt modelId="{D7137E61-FE9E-4814-BCFB-BCF08D6DFDB0}">
      <dgm:prSet custT="1"/>
      <dgm:spPr/>
      <dgm:t>
        <a:bodyPr/>
        <a:lstStyle/>
        <a:p>
          <a:r>
            <a:rPr lang="en-US" sz="1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action for competitiveness 15%</a:t>
          </a:r>
        </a:p>
      </dgm:t>
    </dgm:pt>
    <dgm:pt modelId="{A1CC7CC1-9518-44BF-82E2-44B2040AB1F7}" type="parTrans" cxnId="{DD49A5FE-59CC-4C0D-9316-414A678B0238}">
      <dgm:prSet/>
      <dgm:spPr/>
      <dgm:t>
        <a:bodyPr/>
        <a:lstStyle/>
        <a:p>
          <a:endParaRPr lang="en-US"/>
        </a:p>
      </dgm:t>
    </dgm:pt>
    <dgm:pt modelId="{8AA3001B-CC29-4686-8153-0169C87AFA24}" type="sibTrans" cxnId="{DD49A5FE-59CC-4C0D-9316-414A678B0238}">
      <dgm:prSet/>
      <dgm:spPr/>
      <dgm:t>
        <a:bodyPr/>
        <a:lstStyle/>
        <a:p>
          <a:endParaRPr lang="en-US"/>
        </a:p>
      </dgm:t>
    </dgm:pt>
    <dgm:pt modelId="{F2489959-39F7-4B5C-B7D4-A69904BD74D1}" type="pres">
      <dgm:prSet presAssocID="{D37BD693-0758-4BCC-9B90-53CCD255A951}" presName="linear" presStyleCnt="0">
        <dgm:presLayoutVars>
          <dgm:dir/>
          <dgm:animLvl val="lvl"/>
          <dgm:resizeHandles val="exact"/>
        </dgm:presLayoutVars>
      </dgm:prSet>
      <dgm:spPr/>
    </dgm:pt>
    <dgm:pt modelId="{817A22C9-DBCD-4C08-B6FB-4616B5303C7C}" type="pres">
      <dgm:prSet presAssocID="{850C5893-9463-4110-95B9-81F977A032A2}" presName="parentLin" presStyleCnt="0"/>
      <dgm:spPr/>
    </dgm:pt>
    <dgm:pt modelId="{F2895930-6DDA-443F-BDDA-9106B29BA22D}" type="pres">
      <dgm:prSet presAssocID="{850C5893-9463-4110-95B9-81F977A032A2}" presName="parentLeftMargin" presStyleLbl="node1" presStyleIdx="0" presStyleCnt="6"/>
      <dgm:spPr/>
    </dgm:pt>
    <dgm:pt modelId="{E8DB50C1-D487-4A17-9F0E-7ABE1BFC4CD7}" type="pres">
      <dgm:prSet presAssocID="{850C5893-9463-4110-95B9-81F977A032A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BA46201-541A-4070-9239-20E45A15FFE0}" type="pres">
      <dgm:prSet presAssocID="{850C5893-9463-4110-95B9-81F977A032A2}" presName="negativeSpace" presStyleCnt="0"/>
      <dgm:spPr/>
    </dgm:pt>
    <dgm:pt modelId="{3E87A914-A515-4FCD-A48C-287C8646E50C}" type="pres">
      <dgm:prSet presAssocID="{850C5893-9463-4110-95B9-81F977A032A2}" presName="childText" presStyleLbl="conFgAcc1" presStyleIdx="0" presStyleCnt="6">
        <dgm:presLayoutVars>
          <dgm:bulletEnabled val="1"/>
        </dgm:presLayoutVars>
      </dgm:prSet>
      <dgm:spPr/>
    </dgm:pt>
    <dgm:pt modelId="{EEA2D996-89BF-4F5E-8CFD-94F4D206EF1D}" type="pres">
      <dgm:prSet presAssocID="{D94929E5-518C-4CA3-8E31-BEE49712772B}" presName="spaceBetweenRectangles" presStyleCnt="0"/>
      <dgm:spPr/>
    </dgm:pt>
    <dgm:pt modelId="{66085FAE-20A2-4960-9BC5-DB6F17636E8B}" type="pres">
      <dgm:prSet presAssocID="{62998085-9CB2-43A4-8352-0ED7D5B06BFD}" presName="parentLin" presStyleCnt="0"/>
      <dgm:spPr/>
    </dgm:pt>
    <dgm:pt modelId="{21C3CDEB-4179-49C2-AF48-4C2D15FAC81C}" type="pres">
      <dgm:prSet presAssocID="{62998085-9CB2-43A4-8352-0ED7D5B06BFD}" presName="parentLeftMargin" presStyleLbl="node1" presStyleIdx="0" presStyleCnt="6"/>
      <dgm:spPr/>
    </dgm:pt>
    <dgm:pt modelId="{DFAD2096-5CC2-4A4F-A5DC-E6C758FCA053}" type="pres">
      <dgm:prSet presAssocID="{62998085-9CB2-43A4-8352-0ED7D5B06BF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06F0F3C-801F-4517-9F82-7172C28E6674}" type="pres">
      <dgm:prSet presAssocID="{62998085-9CB2-43A4-8352-0ED7D5B06BFD}" presName="negativeSpace" presStyleCnt="0"/>
      <dgm:spPr/>
    </dgm:pt>
    <dgm:pt modelId="{EC7E6643-0BFF-44EA-8140-912832556766}" type="pres">
      <dgm:prSet presAssocID="{62998085-9CB2-43A4-8352-0ED7D5B06BFD}" presName="childText" presStyleLbl="conFgAcc1" presStyleIdx="1" presStyleCnt="6">
        <dgm:presLayoutVars>
          <dgm:bulletEnabled val="1"/>
        </dgm:presLayoutVars>
      </dgm:prSet>
      <dgm:spPr/>
    </dgm:pt>
    <dgm:pt modelId="{01FABCB3-67FD-48AA-99C7-A1E118EFB00D}" type="pres">
      <dgm:prSet presAssocID="{213345E2-4949-4C55-B8DF-50259EC0C24E}" presName="spaceBetweenRectangles" presStyleCnt="0"/>
      <dgm:spPr/>
    </dgm:pt>
    <dgm:pt modelId="{0A83E053-86D3-459A-98CB-C7B869F3BC2D}" type="pres">
      <dgm:prSet presAssocID="{F522F810-1763-4639-A9B0-C45AB0EDF435}" presName="parentLin" presStyleCnt="0"/>
      <dgm:spPr/>
    </dgm:pt>
    <dgm:pt modelId="{8C139EE1-AE2F-4B1B-8B02-C34585865B75}" type="pres">
      <dgm:prSet presAssocID="{F522F810-1763-4639-A9B0-C45AB0EDF435}" presName="parentLeftMargin" presStyleLbl="node1" presStyleIdx="1" presStyleCnt="6"/>
      <dgm:spPr/>
    </dgm:pt>
    <dgm:pt modelId="{9869899F-7E62-481D-9E6E-7DB78BB4F214}" type="pres">
      <dgm:prSet presAssocID="{F522F810-1763-4639-A9B0-C45AB0EDF4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BECABD-4496-4808-80BB-99D07EA2AAA2}" type="pres">
      <dgm:prSet presAssocID="{F522F810-1763-4639-A9B0-C45AB0EDF435}" presName="negativeSpace" presStyleCnt="0"/>
      <dgm:spPr/>
    </dgm:pt>
    <dgm:pt modelId="{4B262F49-64F3-44BB-BEC4-DA345825E6BB}" type="pres">
      <dgm:prSet presAssocID="{F522F810-1763-4639-A9B0-C45AB0EDF435}" presName="childText" presStyleLbl="conFgAcc1" presStyleIdx="2" presStyleCnt="6">
        <dgm:presLayoutVars>
          <dgm:bulletEnabled val="1"/>
        </dgm:presLayoutVars>
      </dgm:prSet>
      <dgm:spPr/>
    </dgm:pt>
    <dgm:pt modelId="{D8FA816E-9CEB-4DD1-8B67-48EA4967E82D}" type="pres">
      <dgm:prSet presAssocID="{0041ECF4-B649-47EB-800D-740AABAEFE20}" presName="spaceBetweenRectangles" presStyleCnt="0"/>
      <dgm:spPr/>
    </dgm:pt>
    <dgm:pt modelId="{D777315C-7A4A-4CBF-A7B8-F434A26C7A83}" type="pres">
      <dgm:prSet presAssocID="{4577F2BB-87FD-4F4A-869C-CAC689122BEE}" presName="parentLin" presStyleCnt="0"/>
      <dgm:spPr/>
    </dgm:pt>
    <dgm:pt modelId="{EF4CC4B3-5A4B-48EB-9916-DD60D8491449}" type="pres">
      <dgm:prSet presAssocID="{4577F2BB-87FD-4F4A-869C-CAC689122BEE}" presName="parentLeftMargin" presStyleLbl="node1" presStyleIdx="2" presStyleCnt="6"/>
      <dgm:spPr/>
    </dgm:pt>
    <dgm:pt modelId="{9C12907F-1A0D-4278-8012-A3E59AB419C0}" type="pres">
      <dgm:prSet presAssocID="{4577F2BB-87FD-4F4A-869C-CAC689122BE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FEEFB8-26C3-4F56-8563-12AA9CAA2E40}" type="pres">
      <dgm:prSet presAssocID="{4577F2BB-87FD-4F4A-869C-CAC689122BEE}" presName="negativeSpace" presStyleCnt="0"/>
      <dgm:spPr/>
    </dgm:pt>
    <dgm:pt modelId="{0BE8421D-ACE1-464A-8909-F2940668312C}" type="pres">
      <dgm:prSet presAssocID="{4577F2BB-87FD-4F4A-869C-CAC689122BEE}" presName="childText" presStyleLbl="conFgAcc1" presStyleIdx="3" presStyleCnt="6">
        <dgm:presLayoutVars>
          <dgm:bulletEnabled val="1"/>
        </dgm:presLayoutVars>
      </dgm:prSet>
      <dgm:spPr/>
    </dgm:pt>
    <dgm:pt modelId="{08B3C528-4EAF-4ABF-8554-D8E37B31BD5D}" type="pres">
      <dgm:prSet presAssocID="{0CB8980D-C155-44F7-84EC-76EB35CF9D5D}" presName="spaceBetweenRectangles" presStyleCnt="0"/>
      <dgm:spPr/>
    </dgm:pt>
    <dgm:pt modelId="{6E00F32E-1D04-4163-9092-2AAD2AF68CEB}" type="pres">
      <dgm:prSet presAssocID="{D7137E61-FE9E-4814-BCFB-BCF08D6DFDB0}" presName="parentLin" presStyleCnt="0"/>
      <dgm:spPr/>
    </dgm:pt>
    <dgm:pt modelId="{EEFD76B9-38A4-4568-ACF7-74D0FCF82CF3}" type="pres">
      <dgm:prSet presAssocID="{D7137E61-FE9E-4814-BCFB-BCF08D6DFDB0}" presName="parentLeftMargin" presStyleLbl="node1" presStyleIdx="3" presStyleCnt="6"/>
      <dgm:spPr/>
    </dgm:pt>
    <dgm:pt modelId="{62E1682C-CB9A-4987-915A-96AD00139F5A}" type="pres">
      <dgm:prSet presAssocID="{D7137E61-FE9E-4814-BCFB-BCF08D6DFDB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917081C-5D7A-4117-A947-D7298781A43D}" type="pres">
      <dgm:prSet presAssocID="{D7137E61-FE9E-4814-BCFB-BCF08D6DFDB0}" presName="negativeSpace" presStyleCnt="0"/>
      <dgm:spPr/>
    </dgm:pt>
    <dgm:pt modelId="{12E84D5B-9F73-4FF5-98B7-BD33C98BB71D}" type="pres">
      <dgm:prSet presAssocID="{D7137E61-FE9E-4814-BCFB-BCF08D6DFDB0}" presName="childText" presStyleLbl="conFgAcc1" presStyleIdx="4" presStyleCnt="6">
        <dgm:presLayoutVars>
          <dgm:bulletEnabled val="1"/>
        </dgm:presLayoutVars>
      </dgm:prSet>
      <dgm:spPr/>
    </dgm:pt>
    <dgm:pt modelId="{F4172DE2-EFA7-4E09-8F6B-1B058A0D2625}" type="pres">
      <dgm:prSet presAssocID="{8AA3001B-CC29-4686-8153-0169C87AFA24}" presName="spaceBetweenRectangles" presStyleCnt="0"/>
      <dgm:spPr/>
    </dgm:pt>
    <dgm:pt modelId="{89D1CD6D-B7D1-46D9-8218-72498D05E465}" type="pres">
      <dgm:prSet presAssocID="{FFC32910-C804-439B-A612-AB1E676BC6F6}" presName="parentLin" presStyleCnt="0"/>
      <dgm:spPr/>
    </dgm:pt>
    <dgm:pt modelId="{778F5BE8-B6B5-45DA-8CA6-897DBA97AB46}" type="pres">
      <dgm:prSet presAssocID="{FFC32910-C804-439B-A612-AB1E676BC6F6}" presName="parentLeftMargin" presStyleLbl="node1" presStyleIdx="4" presStyleCnt="6"/>
      <dgm:spPr/>
    </dgm:pt>
    <dgm:pt modelId="{B7E757F1-AADA-487D-9AE3-38423C1B96FB}" type="pres">
      <dgm:prSet presAssocID="{FFC32910-C804-439B-A612-AB1E676BC6F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712FDA6-14C3-4D6A-BF05-84ADCB74C22D}" type="pres">
      <dgm:prSet presAssocID="{FFC32910-C804-439B-A612-AB1E676BC6F6}" presName="negativeSpace" presStyleCnt="0"/>
      <dgm:spPr/>
    </dgm:pt>
    <dgm:pt modelId="{5E7D4E8A-5409-4BB1-9984-5394A55A6F3E}" type="pres">
      <dgm:prSet presAssocID="{FFC32910-C804-439B-A612-AB1E676BC6F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AEA400A-E7FC-4C9F-AC4F-4B3AE98EEA86}" srcId="{D37BD693-0758-4BCC-9B90-53CCD255A951}" destId="{FFC32910-C804-439B-A612-AB1E676BC6F6}" srcOrd="5" destOrd="0" parTransId="{D9D19CD3-6119-4924-A523-0D9B5ACC78C8}" sibTransId="{DC825997-5AB7-43D1-B701-AED3FA157CDA}"/>
    <dgm:cxn modelId="{B2B30623-E438-43CE-8573-6DE44FF6D8EC}" srcId="{62998085-9CB2-43A4-8352-0ED7D5B06BFD}" destId="{243729D0-1DBD-4FF5-A41A-870F3F737067}" srcOrd="0" destOrd="0" parTransId="{E60CF95E-D477-40DE-941E-839EC90C2710}" sibTransId="{65133651-FD8F-4B05-B58A-1611A6D7AEAE}"/>
    <dgm:cxn modelId="{8AA82129-4A16-4C78-8168-9E5856B1A623}" srcId="{D37BD693-0758-4BCC-9B90-53CCD255A951}" destId="{4577F2BB-87FD-4F4A-869C-CAC689122BEE}" srcOrd="3" destOrd="0" parTransId="{61DFC698-8207-41AB-9524-932765AE9449}" sibTransId="{0CB8980D-C155-44F7-84EC-76EB35CF9D5D}"/>
    <dgm:cxn modelId="{F324423A-D823-44B0-8879-A89143A6FEB2}" type="presOf" srcId="{4BBB9627-6B0C-49A5-A0F9-EAC5F96849E5}" destId="{3E87A914-A515-4FCD-A48C-287C8646E50C}" srcOrd="0" destOrd="0" presId="urn:microsoft.com/office/officeart/2005/8/layout/list1"/>
    <dgm:cxn modelId="{7864D83E-A6C4-42F2-8C25-2BDF72357F4A}" type="presOf" srcId="{62998085-9CB2-43A4-8352-0ED7D5B06BFD}" destId="{DFAD2096-5CC2-4A4F-A5DC-E6C758FCA053}" srcOrd="1" destOrd="0" presId="urn:microsoft.com/office/officeart/2005/8/layout/list1"/>
    <dgm:cxn modelId="{01BA495B-219A-4BBC-8EDE-69994095DA27}" srcId="{850C5893-9463-4110-95B9-81F977A032A2}" destId="{4BBB9627-6B0C-49A5-A0F9-EAC5F96849E5}" srcOrd="0" destOrd="0" parTransId="{0E14CC72-D20D-43C7-81DA-70E2EC544CF8}" sibTransId="{BBE924A0-38BE-4180-B5FB-81ED88E15BA5}"/>
    <dgm:cxn modelId="{8BC9E742-DBE8-4CA1-810C-0094CD9D17FC}" type="presOf" srcId="{243729D0-1DBD-4FF5-A41A-870F3F737067}" destId="{EC7E6643-0BFF-44EA-8140-912832556766}" srcOrd="0" destOrd="0" presId="urn:microsoft.com/office/officeart/2005/8/layout/list1"/>
    <dgm:cxn modelId="{630AEE43-7E69-439C-9E83-9B44E4EA6BB4}" type="presOf" srcId="{8F298382-414A-436B-A036-CC6354EA0FCC}" destId="{EC7E6643-0BFF-44EA-8140-912832556766}" srcOrd="0" destOrd="3" presId="urn:microsoft.com/office/officeart/2005/8/layout/list1"/>
    <dgm:cxn modelId="{C7897147-C5E6-4B1E-ACC1-8821CB6DDC66}" type="presOf" srcId="{850C5893-9463-4110-95B9-81F977A032A2}" destId="{F2895930-6DDA-443F-BDDA-9106B29BA22D}" srcOrd="0" destOrd="0" presId="urn:microsoft.com/office/officeart/2005/8/layout/list1"/>
    <dgm:cxn modelId="{55F1496B-A425-4ED8-8488-249045F0006B}" srcId="{850C5893-9463-4110-95B9-81F977A032A2}" destId="{78609A96-E5A9-4FED-A1D1-0DD69EBA11EC}" srcOrd="1" destOrd="0" parTransId="{82B3C23F-389C-44D7-B75B-EEB67831065E}" sibTransId="{1505B6A0-5576-4E8A-9203-C2343F1A207F}"/>
    <dgm:cxn modelId="{85D1504B-1A9E-4876-A271-9C35F19358F6}" srcId="{62998085-9CB2-43A4-8352-0ED7D5B06BFD}" destId="{25FBC848-4CAE-4A3D-8AD7-241B9D017808}" srcOrd="2" destOrd="0" parTransId="{9974A90A-475B-4BA6-B4F3-8832496F6E51}" sibTransId="{EEDA55E9-455C-4DED-BBDF-C542FF98609A}"/>
    <dgm:cxn modelId="{4DDAFC53-C15C-4429-A4DA-3CA71FA6DCDF}" type="presOf" srcId="{78609A96-E5A9-4FED-A1D1-0DD69EBA11EC}" destId="{3E87A914-A515-4FCD-A48C-287C8646E50C}" srcOrd="0" destOrd="1" presId="urn:microsoft.com/office/officeart/2005/8/layout/list1"/>
    <dgm:cxn modelId="{368B0279-0BDE-4E16-BA53-52A5AF72AAAE}" type="presOf" srcId="{850C5893-9463-4110-95B9-81F977A032A2}" destId="{E8DB50C1-D487-4A17-9F0E-7ABE1BFC4CD7}" srcOrd="1" destOrd="0" presId="urn:microsoft.com/office/officeart/2005/8/layout/list1"/>
    <dgm:cxn modelId="{D0B20F79-403D-4FD1-9BB6-27DC6BB6CC42}" srcId="{D37BD693-0758-4BCC-9B90-53CCD255A951}" destId="{62998085-9CB2-43A4-8352-0ED7D5B06BFD}" srcOrd="1" destOrd="0" parTransId="{4C18279B-EEEC-4457-B47B-1164F3D364B2}" sibTransId="{213345E2-4949-4C55-B8DF-50259EC0C24E}"/>
    <dgm:cxn modelId="{3E032D79-F898-4F30-B6F7-0F48CDB4FB62}" srcId="{FFC32910-C804-439B-A612-AB1E676BC6F6}" destId="{4317163A-35BA-47E3-91E7-C06DDCF64A6C}" srcOrd="0" destOrd="0" parTransId="{E21DE14F-52A0-49AA-901F-49157EBED48D}" sibTransId="{FE726592-1CA2-4F41-BAD7-13F68074D373}"/>
    <dgm:cxn modelId="{60F68582-6A4E-4044-B6CD-9CBBCE0059E2}" type="presOf" srcId="{4317163A-35BA-47E3-91E7-C06DDCF64A6C}" destId="{5E7D4E8A-5409-4BB1-9984-5394A55A6F3E}" srcOrd="0" destOrd="0" presId="urn:microsoft.com/office/officeart/2005/8/layout/list1"/>
    <dgm:cxn modelId="{7F763A89-5C1F-41F2-BA8A-72A729B88F70}" type="presOf" srcId="{F522F810-1763-4639-A9B0-C45AB0EDF435}" destId="{8C139EE1-AE2F-4B1B-8B02-C34585865B75}" srcOrd="0" destOrd="0" presId="urn:microsoft.com/office/officeart/2005/8/layout/list1"/>
    <dgm:cxn modelId="{0F9A0996-D97D-4502-A858-22D7ABEF5C53}" type="presOf" srcId="{91B9ECFA-F9CF-42C9-8DEA-7E348A722DD6}" destId="{EC7E6643-0BFF-44EA-8140-912832556766}" srcOrd="0" destOrd="1" presId="urn:microsoft.com/office/officeart/2005/8/layout/list1"/>
    <dgm:cxn modelId="{5EF00D98-0252-47B0-AE82-04F710B8FCA1}" type="presOf" srcId="{FFC32910-C804-439B-A612-AB1E676BC6F6}" destId="{B7E757F1-AADA-487D-9AE3-38423C1B96FB}" srcOrd="1" destOrd="0" presId="urn:microsoft.com/office/officeart/2005/8/layout/list1"/>
    <dgm:cxn modelId="{75F63CA9-C6FA-4F34-8F36-46A7B05333E0}" type="presOf" srcId="{F522F810-1763-4639-A9B0-C45AB0EDF435}" destId="{9869899F-7E62-481D-9E6E-7DB78BB4F214}" srcOrd="1" destOrd="0" presId="urn:microsoft.com/office/officeart/2005/8/layout/list1"/>
    <dgm:cxn modelId="{3CEEE4AB-9302-436B-A7D5-361F3DBB569F}" type="presOf" srcId="{FFC32910-C804-439B-A612-AB1E676BC6F6}" destId="{778F5BE8-B6B5-45DA-8CA6-897DBA97AB46}" srcOrd="0" destOrd="0" presId="urn:microsoft.com/office/officeart/2005/8/layout/list1"/>
    <dgm:cxn modelId="{B59BD9AD-29A1-4FA4-89BB-65DD2E68CE73}" type="presOf" srcId="{25FBC848-4CAE-4A3D-8AD7-241B9D017808}" destId="{EC7E6643-0BFF-44EA-8140-912832556766}" srcOrd="0" destOrd="2" presId="urn:microsoft.com/office/officeart/2005/8/layout/list1"/>
    <dgm:cxn modelId="{8A851DB4-0EAD-40D8-8C33-496C039E22CE}" srcId="{D37BD693-0758-4BCC-9B90-53CCD255A951}" destId="{850C5893-9463-4110-95B9-81F977A032A2}" srcOrd="0" destOrd="0" parTransId="{D84F3953-C278-4DCA-B6E0-83D5F0576450}" sibTransId="{D94929E5-518C-4CA3-8E31-BEE49712772B}"/>
    <dgm:cxn modelId="{F29AE3BB-1346-4333-AC9C-6D4D0C3770A9}" type="presOf" srcId="{62998085-9CB2-43A4-8352-0ED7D5B06BFD}" destId="{21C3CDEB-4179-49C2-AF48-4C2D15FAC81C}" srcOrd="0" destOrd="0" presId="urn:microsoft.com/office/officeart/2005/8/layout/list1"/>
    <dgm:cxn modelId="{1E8F52C8-5A4B-473B-8561-9AA26CB44B15}" type="presOf" srcId="{D7137E61-FE9E-4814-BCFB-BCF08D6DFDB0}" destId="{62E1682C-CB9A-4987-915A-96AD00139F5A}" srcOrd="1" destOrd="0" presId="urn:microsoft.com/office/officeart/2005/8/layout/list1"/>
    <dgm:cxn modelId="{B29F5FD2-BDAD-46ED-8A2A-BEB0FA8B82A5}" type="presOf" srcId="{4577F2BB-87FD-4F4A-869C-CAC689122BEE}" destId="{EF4CC4B3-5A4B-48EB-9916-DD60D8491449}" srcOrd="0" destOrd="0" presId="urn:microsoft.com/office/officeart/2005/8/layout/list1"/>
    <dgm:cxn modelId="{0FBDECD4-D707-45EF-B428-ABFDB5096669}" srcId="{62998085-9CB2-43A4-8352-0ED7D5B06BFD}" destId="{8F298382-414A-436B-A036-CC6354EA0FCC}" srcOrd="3" destOrd="0" parTransId="{41AB9FA9-5BB4-4BDE-BABE-7842BC062177}" sibTransId="{6351532D-ABC8-4247-9CF8-EFA77A8490C3}"/>
    <dgm:cxn modelId="{F6084CD7-34E9-47D9-858F-AAA7424443F1}" type="presOf" srcId="{D7137E61-FE9E-4814-BCFB-BCF08D6DFDB0}" destId="{EEFD76B9-38A4-4568-ACF7-74D0FCF82CF3}" srcOrd="0" destOrd="0" presId="urn:microsoft.com/office/officeart/2005/8/layout/list1"/>
    <dgm:cxn modelId="{66B48EE3-0E59-4464-811E-152347341A23}" srcId="{D37BD693-0758-4BCC-9B90-53CCD255A951}" destId="{F522F810-1763-4639-A9B0-C45AB0EDF435}" srcOrd="2" destOrd="0" parTransId="{2C984F55-28B8-4A94-9B80-CE98FB0F2CC8}" sibTransId="{0041ECF4-B649-47EB-800D-740AABAEFE20}"/>
    <dgm:cxn modelId="{B07ACAE7-9A15-407C-8550-59686B5A65BC}" type="presOf" srcId="{4577F2BB-87FD-4F4A-869C-CAC689122BEE}" destId="{9C12907F-1A0D-4278-8012-A3E59AB419C0}" srcOrd="1" destOrd="0" presId="urn:microsoft.com/office/officeart/2005/8/layout/list1"/>
    <dgm:cxn modelId="{FE693BF0-F244-47F2-BEBF-C149C22ABC20}" type="presOf" srcId="{D37BD693-0758-4BCC-9B90-53CCD255A951}" destId="{F2489959-39F7-4B5C-B7D4-A69904BD74D1}" srcOrd="0" destOrd="0" presId="urn:microsoft.com/office/officeart/2005/8/layout/list1"/>
    <dgm:cxn modelId="{149758F1-566D-4B4A-863C-728C12E638AA}" type="presOf" srcId="{2F904958-4D27-451D-B464-C1C69720E2A1}" destId="{12E84D5B-9F73-4FF5-98B7-BD33C98BB71D}" srcOrd="0" destOrd="0" presId="urn:microsoft.com/office/officeart/2005/8/layout/list1"/>
    <dgm:cxn modelId="{DDF08CF2-48BE-48DE-A658-3F3770F9302F}" srcId="{62998085-9CB2-43A4-8352-0ED7D5B06BFD}" destId="{91B9ECFA-F9CF-42C9-8DEA-7E348A722DD6}" srcOrd="1" destOrd="0" parTransId="{BE498B8C-332C-4F16-A638-F1AFBD6EE643}" sibTransId="{98717377-3288-4001-9B34-526BFF00871D}"/>
    <dgm:cxn modelId="{78B5ABF5-8383-4582-AEE1-FA3FE60A88C7}" srcId="{D7137E61-FE9E-4814-BCFB-BCF08D6DFDB0}" destId="{2F904958-4D27-451D-B464-C1C69720E2A1}" srcOrd="0" destOrd="0" parTransId="{D300757E-8DCD-45C4-BFCC-5F5880B6B441}" sibTransId="{054D0140-A74E-412A-8A3B-A2013B4AEF3C}"/>
    <dgm:cxn modelId="{DD49A5FE-59CC-4C0D-9316-414A678B0238}" srcId="{D37BD693-0758-4BCC-9B90-53CCD255A951}" destId="{D7137E61-FE9E-4814-BCFB-BCF08D6DFDB0}" srcOrd="4" destOrd="0" parTransId="{A1CC7CC1-9518-44BF-82E2-44B2040AB1F7}" sibTransId="{8AA3001B-CC29-4686-8153-0169C87AFA24}"/>
    <dgm:cxn modelId="{3D019290-3BD5-4987-81B5-AA5981920353}" type="presParOf" srcId="{F2489959-39F7-4B5C-B7D4-A69904BD74D1}" destId="{817A22C9-DBCD-4C08-B6FB-4616B5303C7C}" srcOrd="0" destOrd="0" presId="urn:microsoft.com/office/officeart/2005/8/layout/list1"/>
    <dgm:cxn modelId="{9691CE96-9A41-4A03-A8B5-23443D3E572B}" type="presParOf" srcId="{817A22C9-DBCD-4C08-B6FB-4616B5303C7C}" destId="{F2895930-6DDA-443F-BDDA-9106B29BA22D}" srcOrd="0" destOrd="0" presId="urn:microsoft.com/office/officeart/2005/8/layout/list1"/>
    <dgm:cxn modelId="{9A7947BE-0339-4847-BBC8-8CAFC89CB433}" type="presParOf" srcId="{817A22C9-DBCD-4C08-B6FB-4616B5303C7C}" destId="{E8DB50C1-D487-4A17-9F0E-7ABE1BFC4CD7}" srcOrd="1" destOrd="0" presId="urn:microsoft.com/office/officeart/2005/8/layout/list1"/>
    <dgm:cxn modelId="{0356CDEC-6381-4489-87BC-C2687E43CD1B}" type="presParOf" srcId="{F2489959-39F7-4B5C-B7D4-A69904BD74D1}" destId="{5BA46201-541A-4070-9239-20E45A15FFE0}" srcOrd="1" destOrd="0" presId="urn:microsoft.com/office/officeart/2005/8/layout/list1"/>
    <dgm:cxn modelId="{BDE59D43-A90D-4588-B0D0-253FFA5524BE}" type="presParOf" srcId="{F2489959-39F7-4B5C-B7D4-A69904BD74D1}" destId="{3E87A914-A515-4FCD-A48C-287C8646E50C}" srcOrd="2" destOrd="0" presId="urn:microsoft.com/office/officeart/2005/8/layout/list1"/>
    <dgm:cxn modelId="{D0A32646-E4CF-415A-B16E-0A5E5AFEC228}" type="presParOf" srcId="{F2489959-39F7-4B5C-B7D4-A69904BD74D1}" destId="{EEA2D996-89BF-4F5E-8CFD-94F4D206EF1D}" srcOrd="3" destOrd="0" presId="urn:microsoft.com/office/officeart/2005/8/layout/list1"/>
    <dgm:cxn modelId="{D3392922-4A2B-4EF1-88FA-385738568D63}" type="presParOf" srcId="{F2489959-39F7-4B5C-B7D4-A69904BD74D1}" destId="{66085FAE-20A2-4960-9BC5-DB6F17636E8B}" srcOrd="4" destOrd="0" presId="urn:microsoft.com/office/officeart/2005/8/layout/list1"/>
    <dgm:cxn modelId="{3DC6C5CC-8445-4E09-907B-02EF15C7E02D}" type="presParOf" srcId="{66085FAE-20A2-4960-9BC5-DB6F17636E8B}" destId="{21C3CDEB-4179-49C2-AF48-4C2D15FAC81C}" srcOrd="0" destOrd="0" presId="urn:microsoft.com/office/officeart/2005/8/layout/list1"/>
    <dgm:cxn modelId="{75C624C0-D1C1-456E-B4DF-9E069B407ADD}" type="presParOf" srcId="{66085FAE-20A2-4960-9BC5-DB6F17636E8B}" destId="{DFAD2096-5CC2-4A4F-A5DC-E6C758FCA053}" srcOrd="1" destOrd="0" presId="urn:microsoft.com/office/officeart/2005/8/layout/list1"/>
    <dgm:cxn modelId="{6C330E9B-BBEB-4D95-82C7-310497E47C1F}" type="presParOf" srcId="{F2489959-39F7-4B5C-B7D4-A69904BD74D1}" destId="{206F0F3C-801F-4517-9F82-7172C28E6674}" srcOrd="5" destOrd="0" presId="urn:microsoft.com/office/officeart/2005/8/layout/list1"/>
    <dgm:cxn modelId="{0C6425C5-EFCC-43C5-A175-197CFB7A641D}" type="presParOf" srcId="{F2489959-39F7-4B5C-B7D4-A69904BD74D1}" destId="{EC7E6643-0BFF-44EA-8140-912832556766}" srcOrd="6" destOrd="0" presId="urn:microsoft.com/office/officeart/2005/8/layout/list1"/>
    <dgm:cxn modelId="{9A0324A8-7810-4B06-9A3F-2CA5FDFBD199}" type="presParOf" srcId="{F2489959-39F7-4B5C-B7D4-A69904BD74D1}" destId="{01FABCB3-67FD-48AA-99C7-A1E118EFB00D}" srcOrd="7" destOrd="0" presId="urn:microsoft.com/office/officeart/2005/8/layout/list1"/>
    <dgm:cxn modelId="{892A249F-6300-4A20-AE44-AFCDD7D39075}" type="presParOf" srcId="{F2489959-39F7-4B5C-B7D4-A69904BD74D1}" destId="{0A83E053-86D3-459A-98CB-C7B869F3BC2D}" srcOrd="8" destOrd="0" presId="urn:microsoft.com/office/officeart/2005/8/layout/list1"/>
    <dgm:cxn modelId="{93019786-E0C9-4671-9326-97078F9D6DA6}" type="presParOf" srcId="{0A83E053-86D3-459A-98CB-C7B869F3BC2D}" destId="{8C139EE1-AE2F-4B1B-8B02-C34585865B75}" srcOrd="0" destOrd="0" presId="urn:microsoft.com/office/officeart/2005/8/layout/list1"/>
    <dgm:cxn modelId="{C28E4CFC-915A-40AC-882E-9521FAB9ACCF}" type="presParOf" srcId="{0A83E053-86D3-459A-98CB-C7B869F3BC2D}" destId="{9869899F-7E62-481D-9E6E-7DB78BB4F214}" srcOrd="1" destOrd="0" presId="urn:microsoft.com/office/officeart/2005/8/layout/list1"/>
    <dgm:cxn modelId="{35733284-3F57-4C87-97C1-6DA15340519F}" type="presParOf" srcId="{F2489959-39F7-4B5C-B7D4-A69904BD74D1}" destId="{0CBECABD-4496-4808-80BB-99D07EA2AAA2}" srcOrd="9" destOrd="0" presId="urn:microsoft.com/office/officeart/2005/8/layout/list1"/>
    <dgm:cxn modelId="{229ACD3B-DA3B-41BE-9DC7-CEFEF0E51EF6}" type="presParOf" srcId="{F2489959-39F7-4B5C-B7D4-A69904BD74D1}" destId="{4B262F49-64F3-44BB-BEC4-DA345825E6BB}" srcOrd="10" destOrd="0" presId="urn:microsoft.com/office/officeart/2005/8/layout/list1"/>
    <dgm:cxn modelId="{1B7BC4EE-5839-4120-8D1D-E2D64876A45A}" type="presParOf" srcId="{F2489959-39F7-4B5C-B7D4-A69904BD74D1}" destId="{D8FA816E-9CEB-4DD1-8B67-48EA4967E82D}" srcOrd="11" destOrd="0" presId="urn:microsoft.com/office/officeart/2005/8/layout/list1"/>
    <dgm:cxn modelId="{B19D1306-C682-4C40-8666-D60F730E4EE4}" type="presParOf" srcId="{F2489959-39F7-4B5C-B7D4-A69904BD74D1}" destId="{D777315C-7A4A-4CBF-A7B8-F434A26C7A83}" srcOrd="12" destOrd="0" presId="urn:microsoft.com/office/officeart/2005/8/layout/list1"/>
    <dgm:cxn modelId="{7130F8CE-8BD7-425B-94EC-C69F6CDB35D3}" type="presParOf" srcId="{D777315C-7A4A-4CBF-A7B8-F434A26C7A83}" destId="{EF4CC4B3-5A4B-48EB-9916-DD60D8491449}" srcOrd="0" destOrd="0" presId="urn:microsoft.com/office/officeart/2005/8/layout/list1"/>
    <dgm:cxn modelId="{70981E49-9705-4B68-A79A-D5E48F4E838A}" type="presParOf" srcId="{D777315C-7A4A-4CBF-A7B8-F434A26C7A83}" destId="{9C12907F-1A0D-4278-8012-A3E59AB419C0}" srcOrd="1" destOrd="0" presId="urn:microsoft.com/office/officeart/2005/8/layout/list1"/>
    <dgm:cxn modelId="{3C99B24B-5C75-42BD-86F5-1B9A432E0BE8}" type="presParOf" srcId="{F2489959-39F7-4B5C-B7D4-A69904BD74D1}" destId="{FDFEEFB8-26C3-4F56-8563-12AA9CAA2E40}" srcOrd="13" destOrd="0" presId="urn:microsoft.com/office/officeart/2005/8/layout/list1"/>
    <dgm:cxn modelId="{8068EA7A-0F15-4239-97EB-5D6B72C0B181}" type="presParOf" srcId="{F2489959-39F7-4B5C-B7D4-A69904BD74D1}" destId="{0BE8421D-ACE1-464A-8909-F2940668312C}" srcOrd="14" destOrd="0" presId="urn:microsoft.com/office/officeart/2005/8/layout/list1"/>
    <dgm:cxn modelId="{3EDC11D2-D7F3-4022-A032-711A4A0F10BD}" type="presParOf" srcId="{F2489959-39F7-4B5C-B7D4-A69904BD74D1}" destId="{08B3C528-4EAF-4ABF-8554-D8E37B31BD5D}" srcOrd="15" destOrd="0" presId="urn:microsoft.com/office/officeart/2005/8/layout/list1"/>
    <dgm:cxn modelId="{ECA20B75-0BBC-42F0-8FAC-E04F071DFC73}" type="presParOf" srcId="{F2489959-39F7-4B5C-B7D4-A69904BD74D1}" destId="{6E00F32E-1D04-4163-9092-2AAD2AF68CEB}" srcOrd="16" destOrd="0" presId="urn:microsoft.com/office/officeart/2005/8/layout/list1"/>
    <dgm:cxn modelId="{68FED544-1372-45D3-A7BC-59C6DDE4F444}" type="presParOf" srcId="{6E00F32E-1D04-4163-9092-2AAD2AF68CEB}" destId="{EEFD76B9-38A4-4568-ACF7-74D0FCF82CF3}" srcOrd="0" destOrd="0" presId="urn:microsoft.com/office/officeart/2005/8/layout/list1"/>
    <dgm:cxn modelId="{81377B49-CD34-4086-AFF1-559BEB37724C}" type="presParOf" srcId="{6E00F32E-1D04-4163-9092-2AAD2AF68CEB}" destId="{62E1682C-CB9A-4987-915A-96AD00139F5A}" srcOrd="1" destOrd="0" presId="urn:microsoft.com/office/officeart/2005/8/layout/list1"/>
    <dgm:cxn modelId="{4364D139-0C21-4915-BCBD-6D916843B91D}" type="presParOf" srcId="{F2489959-39F7-4B5C-B7D4-A69904BD74D1}" destId="{C917081C-5D7A-4117-A947-D7298781A43D}" srcOrd="17" destOrd="0" presId="urn:microsoft.com/office/officeart/2005/8/layout/list1"/>
    <dgm:cxn modelId="{7EBDFF7A-A7FC-4A95-8253-72995C1C13BD}" type="presParOf" srcId="{F2489959-39F7-4B5C-B7D4-A69904BD74D1}" destId="{12E84D5B-9F73-4FF5-98B7-BD33C98BB71D}" srcOrd="18" destOrd="0" presId="urn:microsoft.com/office/officeart/2005/8/layout/list1"/>
    <dgm:cxn modelId="{EB1BD19B-1732-4EA2-AA26-BAAE73AD4EFB}" type="presParOf" srcId="{F2489959-39F7-4B5C-B7D4-A69904BD74D1}" destId="{F4172DE2-EFA7-4E09-8F6B-1B058A0D2625}" srcOrd="19" destOrd="0" presId="urn:microsoft.com/office/officeart/2005/8/layout/list1"/>
    <dgm:cxn modelId="{2BD934D0-9A5B-4EE2-9864-C912A55113B5}" type="presParOf" srcId="{F2489959-39F7-4B5C-B7D4-A69904BD74D1}" destId="{89D1CD6D-B7D1-46D9-8218-72498D05E465}" srcOrd="20" destOrd="0" presId="urn:microsoft.com/office/officeart/2005/8/layout/list1"/>
    <dgm:cxn modelId="{FB4EFCE2-63CE-4F4E-9713-B53CD5B62348}" type="presParOf" srcId="{89D1CD6D-B7D1-46D9-8218-72498D05E465}" destId="{778F5BE8-B6B5-45DA-8CA6-897DBA97AB46}" srcOrd="0" destOrd="0" presId="urn:microsoft.com/office/officeart/2005/8/layout/list1"/>
    <dgm:cxn modelId="{401DAC27-DCA7-4AD8-AA77-2ED2AD7A4539}" type="presParOf" srcId="{89D1CD6D-B7D1-46D9-8218-72498D05E465}" destId="{B7E757F1-AADA-487D-9AE3-38423C1B96FB}" srcOrd="1" destOrd="0" presId="urn:microsoft.com/office/officeart/2005/8/layout/list1"/>
    <dgm:cxn modelId="{2B251712-18D7-42A9-92CF-83200EA62C4A}" type="presParOf" srcId="{F2489959-39F7-4B5C-B7D4-A69904BD74D1}" destId="{5712FDA6-14C3-4D6A-BF05-84ADCB74C22D}" srcOrd="21" destOrd="0" presId="urn:microsoft.com/office/officeart/2005/8/layout/list1"/>
    <dgm:cxn modelId="{9452DBF6-3B9F-42FE-AC68-C3C492BED2C7}" type="presParOf" srcId="{F2489959-39F7-4B5C-B7D4-A69904BD74D1}" destId="{5E7D4E8A-5409-4BB1-9984-5394A55A6F3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9ED6B-9006-41D6-AF8B-03D67B28B61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C311A8-4509-4D43-988A-C97063BA14FB}">
      <dgm:prSet phldrT="[Text]" phldr="0"/>
      <dgm:spPr/>
      <dgm:t>
        <a:bodyPr/>
        <a:lstStyle/>
        <a:p>
          <a:r>
            <a:rPr lang="en-US" dirty="0"/>
            <a:t>$350k</a:t>
          </a:r>
        </a:p>
      </dgm:t>
    </dgm:pt>
    <dgm:pt modelId="{5CA730A2-B549-4253-815F-A6283C57D63F}" type="parTrans" cxnId="{39F7B058-131B-4BCA-80C7-CE1741CCAD2A}">
      <dgm:prSet/>
      <dgm:spPr/>
      <dgm:t>
        <a:bodyPr/>
        <a:lstStyle/>
        <a:p>
          <a:endParaRPr lang="en-US"/>
        </a:p>
      </dgm:t>
    </dgm:pt>
    <dgm:pt modelId="{63765937-50EA-48AD-954C-CC8761BBD18F}" type="sibTrans" cxnId="{39F7B058-131B-4BCA-80C7-CE1741CCAD2A}">
      <dgm:prSet/>
      <dgm:spPr/>
      <dgm:t>
        <a:bodyPr/>
        <a:lstStyle/>
        <a:p>
          <a:endParaRPr lang="en-US"/>
        </a:p>
      </dgm:t>
    </dgm:pt>
    <dgm:pt modelId="{CAF13755-F0E9-4A9A-B6FA-AF368772C052}">
      <dgm:prSet phldrT="[Text]" phldr="0"/>
      <dgm:spPr/>
      <dgm:t>
        <a:bodyPr/>
        <a:lstStyle/>
        <a:p>
          <a:r>
            <a:rPr lang="en-US" dirty="0"/>
            <a:t>43.75k</a:t>
          </a:r>
        </a:p>
      </dgm:t>
    </dgm:pt>
    <dgm:pt modelId="{4F303EDB-0279-455B-9DFE-D20853EAD163}" type="parTrans" cxnId="{44D78507-97E1-442D-A985-D751381D3CA9}">
      <dgm:prSet/>
      <dgm:spPr/>
      <dgm:t>
        <a:bodyPr/>
        <a:lstStyle/>
        <a:p>
          <a:endParaRPr lang="en-US"/>
        </a:p>
      </dgm:t>
    </dgm:pt>
    <dgm:pt modelId="{CF393366-6208-4272-9A2F-0DD7CADB5243}" type="sibTrans" cxnId="{44D78507-97E1-442D-A985-D751381D3CA9}">
      <dgm:prSet/>
      <dgm:spPr/>
      <dgm:t>
        <a:bodyPr/>
        <a:lstStyle/>
        <a:p>
          <a:endParaRPr lang="en-US"/>
        </a:p>
      </dgm:t>
    </dgm:pt>
    <dgm:pt modelId="{498FA50E-A246-4585-938A-F418DBE949AD}">
      <dgm:prSet phldrT="[Text]" phldr="0"/>
      <dgm:spPr/>
      <dgm:t>
        <a:bodyPr/>
        <a:lstStyle/>
        <a:p>
          <a:r>
            <a:rPr lang="en-US" dirty="0"/>
            <a:t>437.5k</a:t>
          </a:r>
        </a:p>
      </dgm:t>
    </dgm:pt>
    <dgm:pt modelId="{925CA867-7F10-4A7A-8792-4177E9BC7381}" type="parTrans" cxnId="{56E40222-9F7E-446A-812E-16B0130640C4}">
      <dgm:prSet/>
      <dgm:spPr/>
      <dgm:t>
        <a:bodyPr/>
        <a:lstStyle/>
        <a:p>
          <a:endParaRPr lang="en-US"/>
        </a:p>
      </dgm:t>
    </dgm:pt>
    <dgm:pt modelId="{60A7AB3D-BC40-449E-AC61-568B51E42804}" type="sibTrans" cxnId="{56E40222-9F7E-446A-812E-16B0130640C4}">
      <dgm:prSet/>
      <dgm:spPr/>
      <dgm:t>
        <a:bodyPr/>
        <a:lstStyle/>
        <a:p>
          <a:endParaRPr lang="en-US"/>
        </a:p>
      </dgm:t>
    </dgm:pt>
    <dgm:pt modelId="{8358183C-9FF8-4DF5-BA31-F2ECDC1CE29E}">
      <dgm:prSet phldrT="[Text]" phldr="0"/>
      <dgm:spPr/>
      <dgm:t>
        <a:bodyPr/>
        <a:lstStyle/>
        <a:p>
          <a:r>
            <a:rPr lang="en-US" dirty="0"/>
            <a:t>43.75k</a:t>
          </a:r>
        </a:p>
      </dgm:t>
    </dgm:pt>
    <dgm:pt modelId="{05073DE6-7840-465E-BFBA-E099C65CD046}" type="parTrans" cxnId="{5C202EC3-2FA7-4DA5-81BB-BDD6547E7510}">
      <dgm:prSet/>
      <dgm:spPr/>
      <dgm:t>
        <a:bodyPr/>
        <a:lstStyle/>
        <a:p>
          <a:endParaRPr lang="en-US"/>
        </a:p>
      </dgm:t>
    </dgm:pt>
    <dgm:pt modelId="{757D6589-E39A-452E-B050-CD9EF4E87A15}" type="sibTrans" cxnId="{5C202EC3-2FA7-4DA5-81BB-BDD6547E7510}">
      <dgm:prSet/>
      <dgm:spPr/>
      <dgm:t>
        <a:bodyPr/>
        <a:lstStyle/>
        <a:p>
          <a:endParaRPr lang="en-US"/>
        </a:p>
      </dgm:t>
    </dgm:pt>
    <dgm:pt modelId="{1D5AAB40-020E-469D-84B2-B95296B3CFFA}" type="pres">
      <dgm:prSet presAssocID="{3019ED6B-9006-41D6-AF8B-03D67B28B611}" presName="linearFlow" presStyleCnt="0">
        <dgm:presLayoutVars>
          <dgm:dir/>
          <dgm:resizeHandles val="exact"/>
        </dgm:presLayoutVars>
      </dgm:prSet>
      <dgm:spPr/>
    </dgm:pt>
    <dgm:pt modelId="{7E45CE59-F110-44F8-B784-6BC103BCD19D}" type="pres">
      <dgm:prSet presAssocID="{3EC311A8-4509-4D43-988A-C97063BA14FB}" presName="node" presStyleLbl="node1" presStyleIdx="0" presStyleCnt="4">
        <dgm:presLayoutVars>
          <dgm:bulletEnabled val="1"/>
        </dgm:presLayoutVars>
      </dgm:prSet>
      <dgm:spPr/>
    </dgm:pt>
    <dgm:pt modelId="{34F8769A-9A2B-4632-8336-6F8A9F2BC748}" type="pres">
      <dgm:prSet presAssocID="{63765937-50EA-48AD-954C-CC8761BBD18F}" presName="spacerL" presStyleCnt="0"/>
      <dgm:spPr/>
    </dgm:pt>
    <dgm:pt modelId="{85915CB6-D5F4-405E-94A6-F2F5195D9DF4}" type="pres">
      <dgm:prSet presAssocID="{63765937-50EA-48AD-954C-CC8761BBD18F}" presName="sibTrans" presStyleLbl="sibTrans2D1" presStyleIdx="0" presStyleCnt="3"/>
      <dgm:spPr/>
    </dgm:pt>
    <dgm:pt modelId="{904AA52D-602F-4226-B315-4DFC2D54D54B}" type="pres">
      <dgm:prSet presAssocID="{63765937-50EA-48AD-954C-CC8761BBD18F}" presName="spacerR" presStyleCnt="0"/>
      <dgm:spPr/>
    </dgm:pt>
    <dgm:pt modelId="{0BC28821-A05D-4233-86F1-9D4855D69FFC}" type="pres">
      <dgm:prSet presAssocID="{CAF13755-F0E9-4A9A-B6FA-AF368772C052}" presName="node" presStyleLbl="node1" presStyleIdx="1" presStyleCnt="4">
        <dgm:presLayoutVars>
          <dgm:bulletEnabled val="1"/>
        </dgm:presLayoutVars>
      </dgm:prSet>
      <dgm:spPr/>
    </dgm:pt>
    <dgm:pt modelId="{DCAA110C-BE4B-462E-8DB9-63224D806C34}" type="pres">
      <dgm:prSet presAssocID="{CF393366-6208-4272-9A2F-0DD7CADB5243}" presName="spacerL" presStyleCnt="0"/>
      <dgm:spPr/>
    </dgm:pt>
    <dgm:pt modelId="{FBF631CB-7660-461A-977C-11BB5493C644}" type="pres">
      <dgm:prSet presAssocID="{CF393366-6208-4272-9A2F-0DD7CADB5243}" presName="sibTrans" presStyleLbl="sibTrans2D1" presStyleIdx="1" presStyleCnt="3"/>
      <dgm:spPr/>
    </dgm:pt>
    <dgm:pt modelId="{AE64DD31-59C9-4867-A24A-38C0BA99DE01}" type="pres">
      <dgm:prSet presAssocID="{CF393366-6208-4272-9A2F-0DD7CADB5243}" presName="spacerR" presStyleCnt="0"/>
      <dgm:spPr/>
    </dgm:pt>
    <dgm:pt modelId="{95509D86-F416-473B-9826-6BAE5D30D9D4}" type="pres">
      <dgm:prSet presAssocID="{8358183C-9FF8-4DF5-BA31-F2ECDC1CE29E}" presName="node" presStyleLbl="node1" presStyleIdx="2" presStyleCnt="4">
        <dgm:presLayoutVars>
          <dgm:bulletEnabled val="1"/>
        </dgm:presLayoutVars>
      </dgm:prSet>
      <dgm:spPr/>
    </dgm:pt>
    <dgm:pt modelId="{65F582A6-5D8A-4C36-A450-C0902B21F4BA}" type="pres">
      <dgm:prSet presAssocID="{757D6589-E39A-452E-B050-CD9EF4E87A15}" presName="spacerL" presStyleCnt="0"/>
      <dgm:spPr/>
    </dgm:pt>
    <dgm:pt modelId="{DA72B7D1-0C87-4478-A99A-10C9BDA4E105}" type="pres">
      <dgm:prSet presAssocID="{757D6589-E39A-452E-B050-CD9EF4E87A15}" presName="sibTrans" presStyleLbl="sibTrans2D1" presStyleIdx="2" presStyleCnt="3"/>
      <dgm:spPr/>
    </dgm:pt>
    <dgm:pt modelId="{1CDE707D-2908-4313-87DB-868CBA20218E}" type="pres">
      <dgm:prSet presAssocID="{757D6589-E39A-452E-B050-CD9EF4E87A15}" presName="spacerR" presStyleCnt="0"/>
      <dgm:spPr/>
    </dgm:pt>
    <dgm:pt modelId="{4D009AAC-DBAC-4F2A-B744-3D5D266FB4F0}" type="pres">
      <dgm:prSet presAssocID="{498FA50E-A246-4585-938A-F418DBE949AD}" presName="node" presStyleLbl="node1" presStyleIdx="3" presStyleCnt="4">
        <dgm:presLayoutVars>
          <dgm:bulletEnabled val="1"/>
        </dgm:presLayoutVars>
      </dgm:prSet>
      <dgm:spPr/>
    </dgm:pt>
  </dgm:ptLst>
  <dgm:cxnLst>
    <dgm:cxn modelId="{44D78507-97E1-442D-A985-D751381D3CA9}" srcId="{3019ED6B-9006-41D6-AF8B-03D67B28B611}" destId="{CAF13755-F0E9-4A9A-B6FA-AF368772C052}" srcOrd="1" destOrd="0" parTransId="{4F303EDB-0279-455B-9DFE-D20853EAD163}" sibTransId="{CF393366-6208-4272-9A2F-0DD7CADB5243}"/>
    <dgm:cxn modelId="{728A2E0F-09E3-49B6-8FAB-D4FE67D9D45D}" type="presOf" srcId="{63765937-50EA-48AD-954C-CC8761BBD18F}" destId="{85915CB6-D5F4-405E-94A6-F2F5195D9DF4}" srcOrd="0" destOrd="0" presId="urn:microsoft.com/office/officeart/2005/8/layout/equation1"/>
    <dgm:cxn modelId="{35386721-D35A-4125-AA0E-3DBEE194E18F}" type="presOf" srcId="{CF393366-6208-4272-9A2F-0DD7CADB5243}" destId="{FBF631CB-7660-461A-977C-11BB5493C644}" srcOrd="0" destOrd="0" presId="urn:microsoft.com/office/officeart/2005/8/layout/equation1"/>
    <dgm:cxn modelId="{56E40222-9F7E-446A-812E-16B0130640C4}" srcId="{3019ED6B-9006-41D6-AF8B-03D67B28B611}" destId="{498FA50E-A246-4585-938A-F418DBE949AD}" srcOrd="3" destOrd="0" parTransId="{925CA867-7F10-4A7A-8792-4177E9BC7381}" sibTransId="{60A7AB3D-BC40-449E-AC61-568B51E42804}"/>
    <dgm:cxn modelId="{F9F0DE3B-3D9A-4235-B26A-397D4B894DFE}" type="presOf" srcId="{3019ED6B-9006-41D6-AF8B-03D67B28B611}" destId="{1D5AAB40-020E-469D-84B2-B95296B3CFFA}" srcOrd="0" destOrd="0" presId="urn:microsoft.com/office/officeart/2005/8/layout/equation1"/>
    <dgm:cxn modelId="{A2B9E86D-6A34-4F70-B952-B77330B5E747}" type="presOf" srcId="{757D6589-E39A-452E-B050-CD9EF4E87A15}" destId="{DA72B7D1-0C87-4478-A99A-10C9BDA4E105}" srcOrd="0" destOrd="0" presId="urn:microsoft.com/office/officeart/2005/8/layout/equation1"/>
    <dgm:cxn modelId="{39F7B058-131B-4BCA-80C7-CE1741CCAD2A}" srcId="{3019ED6B-9006-41D6-AF8B-03D67B28B611}" destId="{3EC311A8-4509-4D43-988A-C97063BA14FB}" srcOrd="0" destOrd="0" parTransId="{5CA730A2-B549-4253-815F-A6283C57D63F}" sibTransId="{63765937-50EA-48AD-954C-CC8761BBD18F}"/>
    <dgm:cxn modelId="{981CEA59-3234-43BB-AA93-32367D775F9E}" type="presOf" srcId="{8358183C-9FF8-4DF5-BA31-F2ECDC1CE29E}" destId="{95509D86-F416-473B-9826-6BAE5D30D9D4}" srcOrd="0" destOrd="0" presId="urn:microsoft.com/office/officeart/2005/8/layout/equation1"/>
    <dgm:cxn modelId="{6EC98DBD-99CF-4898-931F-A532DADE0D2D}" type="presOf" srcId="{CAF13755-F0E9-4A9A-B6FA-AF368772C052}" destId="{0BC28821-A05D-4233-86F1-9D4855D69FFC}" srcOrd="0" destOrd="0" presId="urn:microsoft.com/office/officeart/2005/8/layout/equation1"/>
    <dgm:cxn modelId="{5C202EC3-2FA7-4DA5-81BB-BDD6547E7510}" srcId="{3019ED6B-9006-41D6-AF8B-03D67B28B611}" destId="{8358183C-9FF8-4DF5-BA31-F2ECDC1CE29E}" srcOrd="2" destOrd="0" parTransId="{05073DE6-7840-465E-BFBA-E099C65CD046}" sibTransId="{757D6589-E39A-452E-B050-CD9EF4E87A15}"/>
    <dgm:cxn modelId="{1ADBDFD1-2CA0-4510-9DFA-F5197E9247F7}" type="presOf" srcId="{498FA50E-A246-4585-938A-F418DBE949AD}" destId="{4D009AAC-DBAC-4F2A-B744-3D5D266FB4F0}" srcOrd="0" destOrd="0" presId="urn:microsoft.com/office/officeart/2005/8/layout/equation1"/>
    <dgm:cxn modelId="{95F50AE1-7BF3-44C3-B9C4-34EF57042F48}" type="presOf" srcId="{3EC311A8-4509-4D43-988A-C97063BA14FB}" destId="{7E45CE59-F110-44F8-B784-6BC103BCD19D}" srcOrd="0" destOrd="0" presId="urn:microsoft.com/office/officeart/2005/8/layout/equation1"/>
    <dgm:cxn modelId="{D008D235-051E-495C-9B59-9702C1E9A111}" type="presParOf" srcId="{1D5AAB40-020E-469D-84B2-B95296B3CFFA}" destId="{7E45CE59-F110-44F8-B784-6BC103BCD19D}" srcOrd="0" destOrd="0" presId="urn:microsoft.com/office/officeart/2005/8/layout/equation1"/>
    <dgm:cxn modelId="{20691D15-3340-4FFB-8EF5-D0E1C606CD6D}" type="presParOf" srcId="{1D5AAB40-020E-469D-84B2-B95296B3CFFA}" destId="{34F8769A-9A2B-4632-8336-6F8A9F2BC748}" srcOrd="1" destOrd="0" presId="urn:microsoft.com/office/officeart/2005/8/layout/equation1"/>
    <dgm:cxn modelId="{9B05C542-88BF-4219-91FB-19014AC893EE}" type="presParOf" srcId="{1D5AAB40-020E-469D-84B2-B95296B3CFFA}" destId="{85915CB6-D5F4-405E-94A6-F2F5195D9DF4}" srcOrd="2" destOrd="0" presId="urn:microsoft.com/office/officeart/2005/8/layout/equation1"/>
    <dgm:cxn modelId="{EB6B3EF2-51A5-484A-938F-134AE3DFF4A2}" type="presParOf" srcId="{1D5AAB40-020E-469D-84B2-B95296B3CFFA}" destId="{904AA52D-602F-4226-B315-4DFC2D54D54B}" srcOrd="3" destOrd="0" presId="urn:microsoft.com/office/officeart/2005/8/layout/equation1"/>
    <dgm:cxn modelId="{22DD5E46-F61D-423F-8ABC-2C1F7B8CAB0C}" type="presParOf" srcId="{1D5AAB40-020E-469D-84B2-B95296B3CFFA}" destId="{0BC28821-A05D-4233-86F1-9D4855D69FFC}" srcOrd="4" destOrd="0" presId="urn:microsoft.com/office/officeart/2005/8/layout/equation1"/>
    <dgm:cxn modelId="{C8F965CE-0FB4-4191-B006-E03233CEA8B1}" type="presParOf" srcId="{1D5AAB40-020E-469D-84B2-B95296B3CFFA}" destId="{DCAA110C-BE4B-462E-8DB9-63224D806C34}" srcOrd="5" destOrd="0" presId="urn:microsoft.com/office/officeart/2005/8/layout/equation1"/>
    <dgm:cxn modelId="{D24F26CF-A4B4-4DAC-9124-FC991F2811B1}" type="presParOf" srcId="{1D5AAB40-020E-469D-84B2-B95296B3CFFA}" destId="{FBF631CB-7660-461A-977C-11BB5493C644}" srcOrd="6" destOrd="0" presId="urn:microsoft.com/office/officeart/2005/8/layout/equation1"/>
    <dgm:cxn modelId="{67CEBA88-A654-4088-99D3-97C62976AD99}" type="presParOf" srcId="{1D5AAB40-020E-469D-84B2-B95296B3CFFA}" destId="{AE64DD31-59C9-4867-A24A-38C0BA99DE01}" srcOrd="7" destOrd="0" presId="urn:microsoft.com/office/officeart/2005/8/layout/equation1"/>
    <dgm:cxn modelId="{9EB6BAD3-E20B-4143-9648-EAAAC638A618}" type="presParOf" srcId="{1D5AAB40-020E-469D-84B2-B95296B3CFFA}" destId="{95509D86-F416-473B-9826-6BAE5D30D9D4}" srcOrd="8" destOrd="0" presId="urn:microsoft.com/office/officeart/2005/8/layout/equation1"/>
    <dgm:cxn modelId="{A9AF7E15-73D2-4820-BC62-0C17D716843D}" type="presParOf" srcId="{1D5AAB40-020E-469D-84B2-B95296B3CFFA}" destId="{65F582A6-5D8A-4C36-A450-C0902B21F4BA}" srcOrd="9" destOrd="0" presId="urn:microsoft.com/office/officeart/2005/8/layout/equation1"/>
    <dgm:cxn modelId="{EDF20685-48C4-4B5E-8E3E-7ED0E3E3B383}" type="presParOf" srcId="{1D5AAB40-020E-469D-84B2-B95296B3CFFA}" destId="{DA72B7D1-0C87-4478-A99A-10C9BDA4E105}" srcOrd="10" destOrd="0" presId="urn:microsoft.com/office/officeart/2005/8/layout/equation1"/>
    <dgm:cxn modelId="{1A1C4CFA-A683-40B4-8427-4AE900E06D75}" type="presParOf" srcId="{1D5AAB40-020E-469D-84B2-B95296B3CFFA}" destId="{1CDE707D-2908-4313-87DB-868CBA20218E}" srcOrd="11" destOrd="0" presId="urn:microsoft.com/office/officeart/2005/8/layout/equation1"/>
    <dgm:cxn modelId="{FE9D5422-E1B8-4022-80A4-D7062590B00E}" type="presParOf" srcId="{1D5AAB40-020E-469D-84B2-B95296B3CFFA}" destId="{4D009AAC-DBAC-4F2A-B744-3D5D266FB4F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0DA5B-E9A6-4334-9E85-C0643E871330}">
      <dsp:nvSpPr>
        <dsp:cNvPr id="0" name=""/>
        <dsp:cNvSpPr/>
      </dsp:nvSpPr>
      <dsp:spPr>
        <a:xfrm>
          <a:off x="94494" y="2280363"/>
          <a:ext cx="1352887" cy="44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Call for Proposals</a:t>
          </a:r>
        </a:p>
      </dsp:txBody>
      <dsp:txXfrm>
        <a:off x="94494" y="2280363"/>
        <a:ext cx="1352887" cy="445837"/>
      </dsp:txXfrm>
    </dsp:sp>
    <dsp:sp modelId="{A0D0189D-5BCC-41DF-BB58-A6A0AB118409}">
      <dsp:nvSpPr>
        <dsp:cNvPr id="0" name=""/>
        <dsp:cNvSpPr/>
      </dsp:nvSpPr>
      <dsp:spPr>
        <a:xfrm>
          <a:off x="92957" y="2144766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24B2-9CE8-4E49-915E-569570DF46B2}">
      <dsp:nvSpPr>
        <dsp:cNvPr id="0" name=""/>
        <dsp:cNvSpPr/>
      </dsp:nvSpPr>
      <dsp:spPr>
        <a:xfrm>
          <a:off x="168288" y="1994104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1C6F-2C91-4AC0-98CF-2EDF942A502A}">
      <dsp:nvSpPr>
        <dsp:cNvPr id="0" name=""/>
        <dsp:cNvSpPr/>
      </dsp:nvSpPr>
      <dsp:spPr>
        <a:xfrm>
          <a:off x="349083" y="2024236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E7E75-A189-4267-9992-73B89DFA7D77}">
      <dsp:nvSpPr>
        <dsp:cNvPr id="0" name=""/>
        <dsp:cNvSpPr/>
      </dsp:nvSpPr>
      <dsp:spPr>
        <a:xfrm>
          <a:off x="499745" y="1858508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B340E-BE93-45FB-A9F1-D015F95E383E}">
      <dsp:nvSpPr>
        <dsp:cNvPr id="0" name=""/>
        <dsp:cNvSpPr/>
      </dsp:nvSpPr>
      <dsp:spPr>
        <a:xfrm>
          <a:off x="695607" y="1798243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E4AA4-7F05-4444-AFCC-56BA48A45438}">
      <dsp:nvSpPr>
        <dsp:cNvPr id="0" name=""/>
        <dsp:cNvSpPr/>
      </dsp:nvSpPr>
      <dsp:spPr>
        <a:xfrm>
          <a:off x="936666" y="1903706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B3D4B-5845-4888-996A-D566762156AF}">
      <dsp:nvSpPr>
        <dsp:cNvPr id="0" name=""/>
        <dsp:cNvSpPr/>
      </dsp:nvSpPr>
      <dsp:spPr>
        <a:xfrm>
          <a:off x="1087329" y="1979038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125BA-5955-4DBF-A9E9-6A337B69E676}">
      <dsp:nvSpPr>
        <dsp:cNvPr id="0" name=""/>
        <dsp:cNvSpPr/>
      </dsp:nvSpPr>
      <dsp:spPr>
        <a:xfrm>
          <a:off x="1298256" y="2144766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63EFA-D0C3-42FA-B032-F266279A7D6E}">
      <dsp:nvSpPr>
        <dsp:cNvPr id="0" name=""/>
        <dsp:cNvSpPr/>
      </dsp:nvSpPr>
      <dsp:spPr>
        <a:xfrm>
          <a:off x="1388654" y="2310495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5CC83-EF22-4792-B820-CFBB8C672787}">
      <dsp:nvSpPr>
        <dsp:cNvPr id="0" name=""/>
        <dsp:cNvSpPr/>
      </dsp:nvSpPr>
      <dsp:spPr>
        <a:xfrm>
          <a:off x="605209" y="1994104"/>
          <a:ext cx="276727" cy="276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F553-C9C6-4184-ACA7-3D38316A415A}">
      <dsp:nvSpPr>
        <dsp:cNvPr id="0" name=""/>
        <dsp:cNvSpPr/>
      </dsp:nvSpPr>
      <dsp:spPr>
        <a:xfrm>
          <a:off x="17625" y="2566621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E78C8-8A09-4668-A38A-3D414737699E}">
      <dsp:nvSpPr>
        <dsp:cNvPr id="0" name=""/>
        <dsp:cNvSpPr/>
      </dsp:nvSpPr>
      <dsp:spPr>
        <a:xfrm>
          <a:off x="108023" y="2702218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643F0-E434-4916-B1C7-FFEE8177BD81}">
      <dsp:nvSpPr>
        <dsp:cNvPr id="0" name=""/>
        <dsp:cNvSpPr/>
      </dsp:nvSpPr>
      <dsp:spPr>
        <a:xfrm>
          <a:off x="334017" y="2822748"/>
          <a:ext cx="245979" cy="2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88F75-763A-4C16-909B-9A3D0154D4FD}">
      <dsp:nvSpPr>
        <dsp:cNvPr id="0" name=""/>
        <dsp:cNvSpPr/>
      </dsp:nvSpPr>
      <dsp:spPr>
        <a:xfrm>
          <a:off x="650408" y="3018609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842F4-55B8-4A72-9DA6-A4D8599263E8}">
      <dsp:nvSpPr>
        <dsp:cNvPr id="0" name=""/>
        <dsp:cNvSpPr/>
      </dsp:nvSpPr>
      <dsp:spPr>
        <a:xfrm>
          <a:off x="710673" y="2822748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63696-3184-4B1B-9785-BE3239553BD5}">
      <dsp:nvSpPr>
        <dsp:cNvPr id="0" name=""/>
        <dsp:cNvSpPr/>
      </dsp:nvSpPr>
      <dsp:spPr>
        <a:xfrm>
          <a:off x="861335" y="3033675"/>
          <a:ext cx="107616" cy="107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949C1-4C02-4E6E-9EC0-06CCC5ACED22}">
      <dsp:nvSpPr>
        <dsp:cNvPr id="0" name=""/>
        <dsp:cNvSpPr/>
      </dsp:nvSpPr>
      <dsp:spPr>
        <a:xfrm>
          <a:off x="996931" y="2792615"/>
          <a:ext cx="245979" cy="245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176CE-82DA-4C6A-AB1C-CFC201C75312}">
      <dsp:nvSpPr>
        <dsp:cNvPr id="0" name=""/>
        <dsp:cNvSpPr/>
      </dsp:nvSpPr>
      <dsp:spPr>
        <a:xfrm>
          <a:off x="1328389" y="2732350"/>
          <a:ext cx="169110" cy="169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F8179-D6D3-4728-B497-4B74D819B4AE}">
      <dsp:nvSpPr>
        <dsp:cNvPr id="0" name=""/>
        <dsp:cNvSpPr/>
      </dsp:nvSpPr>
      <dsp:spPr>
        <a:xfrm>
          <a:off x="1497500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37687-898C-4E86-A1BE-C6BDF3C960AA}">
      <dsp:nvSpPr>
        <dsp:cNvPr id="0" name=""/>
        <dsp:cNvSpPr/>
      </dsp:nvSpPr>
      <dsp:spPr>
        <a:xfrm>
          <a:off x="1994155" y="2024446"/>
          <a:ext cx="1354513" cy="94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Shortlisting of Cluster Proposals</a:t>
          </a:r>
        </a:p>
      </dsp:txBody>
      <dsp:txXfrm>
        <a:off x="1994155" y="2024446"/>
        <a:ext cx="1354513" cy="948159"/>
      </dsp:txXfrm>
    </dsp:sp>
    <dsp:sp modelId="{875A6202-71E2-4A54-98AC-6F1C9F4F8E26}">
      <dsp:nvSpPr>
        <dsp:cNvPr id="0" name=""/>
        <dsp:cNvSpPr/>
      </dsp:nvSpPr>
      <dsp:spPr>
        <a:xfrm>
          <a:off x="3348668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66A6-8353-4393-BEB0-E4D339020909}">
      <dsp:nvSpPr>
        <dsp:cNvPr id="0" name=""/>
        <dsp:cNvSpPr/>
      </dsp:nvSpPr>
      <dsp:spPr>
        <a:xfrm>
          <a:off x="3845323" y="2024446"/>
          <a:ext cx="1354513" cy="94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Assistance to elaborate a Cluster Development Plan</a:t>
          </a:r>
        </a:p>
      </dsp:txBody>
      <dsp:txXfrm>
        <a:off x="3845323" y="2024446"/>
        <a:ext cx="1354513" cy="948159"/>
      </dsp:txXfrm>
    </dsp:sp>
    <dsp:sp modelId="{D7A1668E-6849-4D98-AA9C-FC5000277288}">
      <dsp:nvSpPr>
        <dsp:cNvPr id="0" name=""/>
        <dsp:cNvSpPr/>
      </dsp:nvSpPr>
      <dsp:spPr>
        <a:xfrm>
          <a:off x="5199836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1F8CE-3DF8-4EF3-A7DB-A71E6062F486}">
      <dsp:nvSpPr>
        <dsp:cNvPr id="0" name=""/>
        <dsp:cNvSpPr/>
      </dsp:nvSpPr>
      <dsp:spPr>
        <a:xfrm>
          <a:off x="5696491" y="2024446"/>
          <a:ext cx="1354513" cy="948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Investment Panel</a:t>
          </a:r>
        </a:p>
      </dsp:txBody>
      <dsp:txXfrm>
        <a:off x="5696491" y="2024446"/>
        <a:ext cx="1354513" cy="948159"/>
      </dsp:txXfrm>
    </dsp:sp>
    <dsp:sp modelId="{87947EAA-360E-463B-88AC-71D9E606AED8}">
      <dsp:nvSpPr>
        <dsp:cNvPr id="0" name=""/>
        <dsp:cNvSpPr/>
      </dsp:nvSpPr>
      <dsp:spPr>
        <a:xfrm>
          <a:off x="7051004" y="2023986"/>
          <a:ext cx="496654" cy="948168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9580C-A7F4-457D-AF5D-622C49512682}">
      <dsp:nvSpPr>
        <dsp:cNvPr id="0" name=""/>
        <dsp:cNvSpPr/>
      </dsp:nvSpPr>
      <dsp:spPr>
        <a:xfrm>
          <a:off x="7601839" y="1945627"/>
          <a:ext cx="1151336" cy="1151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Recommendation of Clusters to receive implementation grant funds</a:t>
          </a:r>
        </a:p>
      </dsp:txBody>
      <dsp:txXfrm>
        <a:off x="7770448" y="2114236"/>
        <a:ext cx="814118" cy="814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FA8E4-F147-45A2-82E3-34F1E7C44BB3}">
      <dsp:nvSpPr>
        <dsp:cNvPr id="0" name=""/>
        <dsp:cNvSpPr/>
      </dsp:nvSpPr>
      <dsp:spPr>
        <a:xfrm rot="10800000">
          <a:off x="1136617" y="36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Deliver collective and public goods</a:t>
          </a:r>
          <a:r>
            <a:rPr lang="en-US" sz="1600" kern="1200"/>
            <a:t> </a:t>
          </a:r>
        </a:p>
      </dsp:txBody>
      <dsp:txXfrm rot="10800000">
        <a:off x="1242316" y="367"/>
        <a:ext cx="3987201" cy="422795"/>
      </dsp:txXfrm>
    </dsp:sp>
    <dsp:sp modelId="{71661A6A-8689-49EA-8D49-019686E77A4E}">
      <dsp:nvSpPr>
        <dsp:cNvPr id="0" name=""/>
        <dsp:cNvSpPr/>
      </dsp:nvSpPr>
      <dsp:spPr>
        <a:xfrm>
          <a:off x="925219" y="36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4FEF-0547-4D22-8B36-D2E9104855A8}">
      <dsp:nvSpPr>
        <dsp:cNvPr id="0" name=""/>
        <dsp:cNvSpPr/>
      </dsp:nvSpPr>
      <dsp:spPr>
        <a:xfrm rot="10800000">
          <a:off x="1136617" y="52886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Economies of scale and scope</a:t>
          </a:r>
          <a:endParaRPr lang="en-US" sz="1600" kern="1200"/>
        </a:p>
      </dsp:txBody>
      <dsp:txXfrm rot="10800000">
        <a:off x="1242316" y="528862"/>
        <a:ext cx="3987201" cy="422795"/>
      </dsp:txXfrm>
    </dsp:sp>
    <dsp:sp modelId="{6DB250A9-34AE-4C23-AA7A-2D4600615E6F}">
      <dsp:nvSpPr>
        <dsp:cNvPr id="0" name=""/>
        <dsp:cNvSpPr/>
      </dsp:nvSpPr>
      <dsp:spPr>
        <a:xfrm>
          <a:off x="925219" y="52886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7571B-A0B8-4CAC-A913-BFBE2698E57F}">
      <dsp:nvSpPr>
        <dsp:cNvPr id="0" name=""/>
        <dsp:cNvSpPr/>
      </dsp:nvSpPr>
      <dsp:spPr>
        <a:xfrm rot="10800000">
          <a:off x="1136617" y="1057357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cs typeface="Poppins" pitchFamily="34" charset="-120"/>
            </a:rPr>
            <a:t>Environmental sustainability</a:t>
          </a:r>
          <a:endParaRPr lang="en-US" sz="1600" kern="1200"/>
        </a:p>
      </dsp:txBody>
      <dsp:txXfrm rot="10800000">
        <a:off x="1242316" y="1057357"/>
        <a:ext cx="3987201" cy="422795"/>
      </dsp:txXfrm>
    </dsp:sp>
    <dsp:sp modelId="{E3AD4F3D-CBE7-4C68-B6A9-99E0C025B3F6}">
      <dsp:nvSpPr>
        <dsp:cNvPr id="0" name=""/>
        <dsp:cNvSpPr/>
      </dsp:nvSpPr>
      <dsp:spPr>
        <a:xfrm>
          <a:off x="925219" y="1057357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0C5D5-CF85-44E6-995A-443A6AFA7125}">
      <dsp:nvSpPr>
        <dsp:cNvPr id="0" name=""/>
        <dsp:cNvSpPr/>
      </dsp:nvSpPr>
      <dsp:spPr>
        <a:xfrm rot="10800000">
          <a:off x="1136617" y="1585852"/>
          <a:ext cx="4092900" cy="4227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4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FFFFFF"/>
              </a:solidFill>
              <a:latin typeface="Poppins" pitchFamily="34" charset="0"/>
              <a:ea typeface="Poppins" pitchFamily="34" charset="-122"/>
              <a:cs typeface="Poppins" pitchFamily="34" charset="-120"/>
            </a:rPr>
            <a:t>Green Innovation and Growth </a:t>
          </a:r>
          <a:endParaRPr lang="en-US" sz="1600" kern="1200"/>
        </a:p>
      </dsp:txBody>
      <dsp:txXfrm rot="10800000">
        <a:off x="1242316" y="1585852"/>
        <a:ext cx="3987201" cy="422795"/>
      </dsp:txXfrm>
    </dsp:sp>
    <dsp:sp modelId="{CFB20280-790D-4783-B1EA-F0AA14D7240E}">
      <dsp:nvSpPr>
        <dsp:cNvPr id="0" name=""/>
        <dsp:cNvSpPr/>
      </dsp:nvSpPr>
      <dsp:spPr>
        <a:xfrm>
          <a:off x="925219" y="1585852"/>
          <a:ext cx="422795" cy="422795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7A914-A515-4FCD-A48C-287C8646E50C}">
      <dsp:nvSpPr>
        <dsp:cNvPr id="0" name=""/>
        <dsp:cNvSpPr/>
      </dsp:nvSpPr>
      <dsp:spPr>
        <a:xfrm>
          <a:off x="0" y="205984"/>
          <a:ext cx="8444867" cy="675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Internal (within firm) or external (within market) novelty with significant improvement</a:t>
          </a:r>
          <a:endParaRPr lang="en-US" sz="1200" b="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Degree of innovation (incremental, radical or disruptive) </a:t>
          </a:r>
          <a:endParaRPr lang="en-US" sz="1200" b="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205984"/>
        <a:ext cx="8444867" cy="675674"/>
      </dsp:txXfrm>
    </dsp:sp>
    <dsp:sp modelId="{E8DB50C1-D487-4A17-9F0E-7ABE1BFC4CD7}">
      <dsp:nvSpPr>
        <dsp:cNvPr id="0" name=""/>
        <dsp:cNvSpPr/>
      </dsp:nvSpPr>
      <dsp:spPr>
        <a:xfrm>
          <a:off x="422243" y="4362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Innovation Enhancement 25%</a:t>
          </a:r>
        </a:p>
      </dsp:txBody>
      <dsp:txXfrm>
        <a:off x="438095" y="59476"/>
        <a:ext cx="5879702" cy="293016"/>
      </dsp:txXfrm>
    </dsp:sp>
    <dsp:sp modelId="{EC7E6643-0BFF-44EA-8140-912832556766}">
      <dsp:nvSpPr>
        <dsp:cNvPr id="0" name=""/>
        <dsp:cNvSpPr/>
      </dsp:nvSpPr>
      <dsp:spPr>
        <a:xfrm>
          <a:off x="0" y="1103419"/>
          <a:ext cx="8444867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Global market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Capacity to meet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Cluster resources and commitment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Risk management</a:t>
          </a:r>
        </a:p>
      </dsp:txBody>
      <dsp:txXfrm>
        <a:off x="0" y="1103419"/>
        <a:ext cx="8444867" cy="1056825"/>
      </dsp:txXfrm>
    </dsp:sp>
    <dsp:sp modelId="{DFAD2096-5CC2-4A4F-A5DC-E6C758FCA053}">
      <dsp:nvSpPr>
        <dsp:cNvPr id="0" name=""/>
        <dsp:cNvSpPr/>
      </dsp:nvSpPr>
      <dsp:spPr>
        <a:xfrm>
          <a:off x="422243" y="941059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Technical &amp; Operational Feasibility 20%</a:t>
          </a:r>
        </a:p>
      </dsp:txBody>
      <dsp:txXfrm>
        <a:off x="438095" y="956911"/>
        <a:ext cx="5879702" cy="293016"/>
      </dsp:txXfrm>
    </dsp:sp>
    <dsp:sp modelId="{4B262F49-64F3-44BB-BEC4-DA345825E6BB}">
      <dsp:nvSpPr>
        <dsp:cNvPr id="0" name=""/>
        <dsp:cNvSpPr/>
      </dsp:nvSpPr>
      <dsp:spPr>
        <a:xfrm>
          <a:off x="0" y="2382004"/>
          <a:ext cx="8444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9899F-7E62-481D-9E6E-7DB78BB4F214}">
      <dsp:nvSpPr>
        <dsp:cNvPr id="0" name=""/>
        <dsp:cNvSpPr/>
      </dsp:nvSpPr>
      <dsp:spPr>
        <a:xfrm>
          <a:off x="422243" y="221964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Economic Impact: Revenue, Exports &amp; Jobs 20%</a:t>
          </a:r>
        </a:p>
      </dsp:txBody>
      <dsp:txXfrm>
        <a:off x="438095" y="2235496"/>
        <a:ext cx="5879702" cy="293016"/>
      </dsp:txXfrm>
    </dsp:sp>
    <dsp:sp modelId="{0BE8421D-ACE1-464A-8909-F2940668312C}">
      <dsp:nvSpPr>
        <dsp:cNvPr id="0" name=""/>
        <dsp:cNvSpPr/>
      </dsp:nvSpPr>
      <dsp:spPr>
        <a:xfrm>
          <a:off x="0" y="2880964"/>
          <a:ext cx="844486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2907F-1A0D-4278-8012-A3E59AB419C0}">
      <dsp:nvSpPr>
        <dsp:cNvPr id="0" name=""/>
        <dsp:cNvSpPr/>
      </dsp:nvSpPr>
      <dsp:spPr>
        <a:xfrm>
          <a:off x="422243" y="271860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Sustainability &amp; Scaling Potential  15%</a:t>
          </a:r>
        </a:p>
      </dsp:txBody>
      <dsp:txXfrm>
        <a:off x="438095" y="2734456"/>
        <a:ext cx="5879702" cy="293016"/>
      </dsp:txXfrm>
    </dsp:sp>
    <dsp:sp modelId="{12E84D5B-9F73-4FF5-98B7-BD33C98BB71D}">
      <dsp:nvSpPr>
        <dsp:cNvPr id="0" name=""/>
        <dsp:cNvSpPr/>
      </dsp:nvSpPr>
      <dsp:spPr>
        <a:xfrm>
          <a:off x="0" y="3379924"/>
          <a:ext cx="8444867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Aligning climate action with economic objectives such as productivity and accessing new markets. </a:t>
          </a:r>
          <a:endParaRPr lang="en-US" sz="1200" b="1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3379924"/>
        <a:ext cx="8444867" cy="485100"/>
      </dsp:txXfrm>
    </dsp:sp>
    <dsp:sp modelId="{62E1682C-CB9A-4987-915A-96AD00139F5A}">
      <dsp:nvSpPr>
        <dsp:cNvPr id="0" name=""/>
        <dsp:cNvSpPr/>
      </dsp:nvSpPr>
      <dsp:spPr>
        <a:xfrm>
          <a:off x="422243" y="321756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Mainstreaming climate action for competitiveness 15%</a:t>
          </a:r>
        </a:p>
      </dsp:txBody>
      <dsp:txXfrm>
        <a:off x="438095" y="3233416"/>
        <a:ext cx="5879702" cy="293016"/>
      </dsp:txXfrm>
    </dsp:sp>
    <dsp:sp modelId="{5E7D4E8A-5409-4BB1-9984-5394A55A6F3E}">
      <dsp:nvSpPr>
        <dsp:cNvPr id="0" name=""/>
        <dsp:cNvSpPr/>
      </dsp:nvSpPr>
      <dsp:spPr>
        <a:xfrm>
          <a:off x="0" y="4086784"/>
          <a:ext cx="8444867" cy="48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416" tIns="229108" rIns="6554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Activities that benefit diverse and vulnerable groups</a:t>
          </a:r>
        </a:p>
      </dsp:txBody>
      <dsp:txXfrm>
        <a:off x="0" y="4086784"/>
        <a:ext cx="8444867" cy="485100"/>
      </dsp:txXfrm>
    </dsp:sp>
    <dsp:sp modelId="{B7E757F1-AADA-487D-9AE3-38423C1B96FB}">
      <dsp:nvSpPr>
        <dsp:cNvPr id="0" name=""/>
        <dsp:cNvSpPr/>
      </dsp:nvSpPr>
      <dsp:spPr>
        <a:xfrm>
          <a:off x="422243" y="3924424"/>
          <a:ext cx="5911406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7" tIns="0" rIns="223437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Gender, Diversity and Inclusion 5%</a:t>
          </a:r>
        </a:p>
      </dsp:txBody>
      <dsp:txXfrm>
        <a:off x="438095" y="3940276"/>
        <a:ext cx="5879702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5CE59-F110-44F8-B784-6BC103BCD19D}">
      <dsp:nvSpPr>
        <dsp:cNvPr id="0" name=""/>
        <dsp:cNvSpPr/>
      </dsp:nvSpPr>
      <dsp:spPr>
        <a:xfrm>
          <a:off x="232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$350k</a:t>
          </a:r>
        </a:p>
      </dsp:txBody>
      <dsp:txXfrm>
        <a:off x="96946" y="185934"/>
        <a:ext cx="456872" cy="456872"/>
      </dsp:txXfrm>
    </dsp:sp>
    <dsp:sp modelId="{85915CB6-D5F4-405E-94A6-F2F5195D9DF4}">
      <dsp:nvSpPr>
        <dsp:cNvPr id="0" name=""/>
        <dsp:cNvSpPr/>
      </dsp:nvSpPr>
      <dsp:spPr>
        <a:xfrm>
          <a:off x="70090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50577" y="370300"/>
        <a:ext cx="275400" cy="88140"/>
      </dsp:txXfrm>
    </dsp:sp>
    <dsp:sp modelId="{0BC28821-A05D-4233-86F1-9D4855D69FFC}">
      <dsp:nvSpPr>
        <dsp:cNvPr id="0" name=""/>
        <dsp:cNvSpPr/>
      </dsp:nvSpPr>
      <dsp:spPr>
        <a:xfrm>
          <a:off x="112811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43.75k</a:t>
          </a:r>
        </a:p>
      </dsp:txBody>
      <dsp:txXfrm>
        <a:off x="1222736" y="185934"/>
        <a:ext cx="456872" cy="456872"/>
      </dsp:txXfrm>
    </dsp:sp>
    <dsp:sp modelId="{FBF631CB-7660-461A-977C-11BB5493C644}">
      <dsp:nvSpPr>
        <dsp:cNvPr id="0" name=""/>
        <dsp:cNvSpPr/>
      </dsp:nvSpPr>
      <dsp:spPr>
        <a:xfrm>
          <a:off x="1826694" y="226997"/>
          <a:ext cx="374746" cy="37474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876367" y="370300"/>
        <a:ext cx="275400" cy="88140"/>
      </dsp:txXfrm>
    </dsp:sp>
    <dsp:sp modelId="{95509D86-F416-473B-9826-6BAE5D30D9D4}">
      <dsp:nvSpPr>
        <dsp:cNvPr id="0" name=""/>
        <dsp:cNvSpPr/>
      </dsp:nvSpPr>
      <dsp:spPr>
        <a:xfrm>
          <a:off x="225390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43.75k</a:t>
          </a:r>
        </a:p>
      </dsp:txBody>
      <dsp:txXfrm>
        <a:off x="2348526" y="185934"/>
        <a:ext cx="456872" cy="456872"/>
      </dsp:txXfrm>
    </dsp:sp>
    <dsp:sp modelId="{DA72B7D1-0C87-4478-A99A-10C9BDA4E105}">
      <dsp:nvSpPr>
        <dsp:cNvPr id="0" name=""/>
        <dsp:cNvSpPr/>
      </dsp:nvSpPr>
      <dsp:spPr>
        <a:xfrm>
          <a:off x="2952484" y="226997"/>
          <a:ext cx="374746" cy="37474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02157" y="304195"/>
        <a:ext cx="275400" cy="220350"/>
      </dsp:txXfrm>
    </dsp:sp>
    <dsp:sp modelId="{4D009AAC-DBAC-4F2A-B744-3D5D266FB4F0}">
      <dsp:nvSpPr>
        <dsp:cNvPr id="0" name=""/>
        <dsp:cNvSpPr/>
      </dsp:nvSpPr>
      <dsp:spPr>
        <a:xfrm>
          <a:off x="3379695" y="91313"/>
          <a:ext cx="646114" cy="64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437.5k</a:t>
          </a:r>
        </a:p>
      </dsp:txBody>
      <dsp:txXfrm>
        <a:off x="3474316" y="185934"/>
        <a:ext cx="456872" cy="45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48B59-FDED-2F62-F29E-65B19E85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7726F-C8D8-38A5-9E45-F93DBC20B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5CCE5-B514-2196-AC69-4F900E8DC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4326-3A5D-0552-CC82-CBBE1BAB3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5E63D-C2B5-E665-0F1F-B1FEF24E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9BC8A-98FA-9F72-3D35-B3BE3A400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21A8F-D494-7482-1A00-A3AD70E5D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4815-F705-DF8C-79D0-2F9D478A2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7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7AC5-2FAC-32CA-A40D-DB30828DE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361E2-733D-8FCC-B59F-5CE7DAC7E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0C1E5-CC97-32B8-BDB6-424227D77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1C09-0F21-2B01-54FC-6FA2AA6D6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11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BAA1-709D-B800-B247-A45E0A31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80EE7-5B9C-C41F-148C-CD1CBF72B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4EB63-8212-176B-9524-965A2BCBC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EB2D-77E2-ACC4-2DAB-23524F09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2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59D83-EE07-B086-AA48-7F1E8C7D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D4642A-97EF-5AE4-3B88-426962802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68BA4-B71A-44D2-87C6-A8029AFDF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6E9B-7E97-4337-DD7C-CC8EE378B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4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4E4AB-A865-4CE9-5D19-8A360701D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41604-EA64-E236-0B05-11CE1326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1699F-B63A-53FC-9DAF-E6A2CE1AF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27079-CB0C-BA19-C860-8810E4B05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7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6844-4300-336F-28FE-4D4EC0D1F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DD3E4-4E9F-A11E-016B-336D41453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8A3FE-0EF0-9D52-8E8C-F6E9E91AC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430A-11C7-E93D-F257-84479E7500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2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3C64A-56C5-E813-F43C-92C288E97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CF2AE-9D06-A548-A5F2-5DEE2DD2B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5340B7-6CDC-9A63-D7AD-40263CB39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9B57-33CC-B72B-8E57-9F9E9825D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3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900B-AB03-AB81-F212-F758A40D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AE0B5-5E94-5D00-6E88-895DBFCEB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4ACC1-F8A3-C238-C89E-B29253C86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DC779-C7B3-E17D-FB1C-26A07C077B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6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D953D-D11E-67CA-D364-C8D5C5C2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B865F-D471-513F-1457-9D069D714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E7F51-9D9A-4E69-0088-2A4AA6A1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B8056-68B6-EBB2-D231-46338F48D0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BCC8-2C4F-A317-4FEE-CBC06B8B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BAF79-D2B2-A843-9FA1-E3606B76F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9FA1EE-1DF8-DE9C-39FC-8C8E4E6D5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C5946-37C9-BFCC-51E2-1835F99723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3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DB2B3-D1F7-39C4-8C99-F1E87421A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66A83-9D0D-A900-330B-A73702408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752124-A650-8E3A-622D-CE977A58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DACE-2219-D2C3-6E8D-AB28FB716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70FDB-FFE8-FC57-1FD5-4F4FD635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7042C-76D2-BF74-1FCD-40935DC2C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F0055-1F7D-9130-3E2B-8C438A74F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DFC6D-CA91-04C5-88DB-C5041C981E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A33F-8D12-E65E-B014-D4E1910E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61099-DA20-A675-AADA-D1D29C532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22AB9-FE8D-C05A-EF7A-EB7ADBD29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C3C03-C9D6-CB77-6084-79DEFD7AB9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7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DA5D-92CB-FAE0-5574-4B20E87ED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75C3D7-6700-1268-546A-7E45A1049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0B6E3-3E7F-C117-1F2F-8E979784F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7AE6-FB47-5E7F-8090-FFC5EF573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D320-7A75-BFE3-9C5A-A4A740BD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215E8-059A-36ED-E163-195507A33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87856-9F8A-D775-4CA2-91C107380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B77BB-6C07-B030-429F-FB3409B97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5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D185-C73D-E9A9-8FF8-46610A10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59D114-CD08-0BCB-8D27-970011B64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7AF10-16DA-69A3-9B55-DFBFA7B70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C9BE9-DDB8-FF80-E342-0E43055C6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6A53-79E2-EA6B-B689-0267FDA6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2936-B6A5-82A8-3100-A1394F501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58EC6-8DB8-BB98-8A17-56772854F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62E93-7A32-3A6F-961F-3E26B193A0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FF9F9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58" y="0"/>
              <a:ext cx="10333085" cy="10287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5775" y="510778"/>
            <a:ext cx="96661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Awards</a:t>
            </a:r>
            <a:endParaRPr lang="en-US" sz="1912"/>
          </a:p>
        </p:txBody>
      </p:sp>
      <p:sp>
        <p:nvSpPr>
          <p:cNvPr id="23" name="Shape 19"/>
          <p:cNvSpPr/>
          <p:nvPr/>
        </p:nvSpPr>
        <p:spPr>
          <a:xfrm>
            <a:off x="460318" y="1052358"/>
            <a:ext cx="3578761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472821" y="1085064"/>
            <a:ext cx="3578761" cy="4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/>
          <p:nvPr/>
        </p:nvSpPr>
        <p:spPr>
          <a:xfrm>
            <a:off x="550236" y="1225477"/>
            <a:ext cx="1477969" cy="16273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Technical Assistance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/>
          <p:cNvSpPr/>
          <p:nvPr/>
        </p:nvSpPr>
        <p:spPr>
          <a:xfrm>
            <a:off x="4499401" y="1097061"/>
            <a:ext cx="4177278" cy="10454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/>
          <p:cNvSpPr/>
          <p:nvPr/>
        </p:nvSpPr>
        <p:spPr>
          <a:xfrm>
            <a:off x="4499399" y="1097060"/>
            <a:ext cx="4184282" cy="4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/>
          <p:cNvSpPr/>
          <p:nvPr/>
        </p:nvSpPr>
        <p:spPr>
          <a:xfrm>
            <a:off x="4670878" y="1237473"/>
            <a:ext cx="511456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Shape 33"/>
          <p:cNvSpPr/>
          <p:nvPr/>
        </p:nvSpPr>
        <p:spPr>
          <a:xfrm>
            <a:off x="460319" y="2365601"/>
            <a:ext cx="8216360" cy="260478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Shape 34"/>
          <p:cNvSpPr/>
          <p:nvPr/>
        </p:nvSpPr>
        <p:spPr>
          <a:xfrm>
            <a:off x="460319" y="2365601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6"/>
          <p:cNvSpPr/>
          <p:nvPr/>
        </p:nvSpPr>
        <p:spPr>
          <a:xfrm>
            <a:off x="619348" y="2510864"/>
            <a:ext cx="1852337" cy="1622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Requirements</a:t>
            </a:r>
            <a:endParaRPr lang="en-US" sz="1050"/>
          </a:p>
        </p:txBody>
      </p:sp>
      <p:sp>
        <p:nvSpPr>
          <p:cNvPr id="27" name="Text 23"/>
          <p:cNvSpPr/>
          <p:nvPr/>
        </p:nvSpPr>
        <p:spPr>
          <a:xfrm>
            <a:off x="4670877" y="1456294"/>
            <a:ext cx="3922887" cy="1723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CC+ funds for </a:t>
            </a: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</a:t>
            </a: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up to </a:t>
            </a: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US$350,000.00. </a:t>
            </a:r>
            <a:endParaRPr lang="en-US" sz="105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2CA3A91B-FCA9-EE85-AD78-159E8F6DFA43}"/>
              </a:ext>
            </a:extLst>
          </p:cNvPr>
          <p:cNvSpPr/>
          <p:nvPr/>
        </p:nvSpPr>
        <p:spPr>
          <a:xfrm>
            <a:off x="550236" y="1455553"/>
            <a:ext cx="3481844" cy="3500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Support to expand proposals into </a:t>
            </a: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Cluster Development Plans (CDPs).</a:t>
            </a:r>
            <a:endParaRPr lang="en-US" sz="105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6" name="Text 37">
            <a:extLst>
              <a:ext uri="{FF2B5EF4-FFF2-40B4-BE49-F238E27FC236}">
                <a16:creationId xmlns:a16="http://schemas.microsoft.com/office/drawing/2014/main" id="{122E117B-5440-CEE4-95D6-002580AAF745}"/>
              </a:ext>
            </a:extLst>
          </p:cNvPr>
          <p:cNvSpPr/>
          <p:nvPr/>
        </p:nvSpPr>
        <p:spPr>
          <a:xfrm>
            <a:off x="619347" y="2782632"/>
            <a:ext cx="7974417" cy="19586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Grant award funds for technical assistance must include the hiring of a mandatory Cluster Manager.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are required to provide counterpart contributions valued at 20% of the project budget.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cash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10% in kind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Clusters must commit to a 12-week process of developing (with technical assistance) a comprehensive strategic plan (CDP) with priorities clearly identified, budget and timeline. This will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Priority areas with clear objectives and targets.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How activities will be implemented.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Contributions of each stakeholder. 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74C9359C-A522-2F60-58FC-A6FCF495E19A}"/>
              </a:ext>
            </a:extLst>
          </p:cNvPr>
          <p:cNvSpPr/>
          <p:nvPr/>
        </p:nvSpPr>
        <p:spPr>
          <a:xfrm>
            <a:off x="485775" y="350223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59155-5E6C-3EA0-2137-BC65EF7B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3F92EFE-7EE4-85F7-EEC9-11319ED2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5818F22-377B-71FF-7B96-A11D8CBF8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94BA1E9D-E637-42D3-D3B7-37823964AD16}"/>
              </a:ext>
            </a:extLst>
          </p:cNvPr>
          <p:cNvSpPr/>
          <p:nvPr/>
        </p:nvSpPr>
        <p:spPr>
          <a:xfrm>
            <a:off x="463397" y="292467"/>
            <a:ext cx="2430152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Evaluation Criteria</a:t>
            </a:r>
            <a:endParaRPr lang="en-US" sz="1912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02421254-D52C-7C25-4A8B-CF025DC1E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427504"/>
              </p:ext>
            </p:extLst>
          </p:nvPr>
        </p:nvGraphicFramePr>
        <p:xfrm>
          <a:off x="349565" y="569119"/>
          <a:ext cx="8444867" cy="461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 0">
            <a:extLst>
              <a:ext uri="{FF2B5EF4-FFF2-40B4-BE49-F238E27FC236}">
                <a16:creationId xmlns:a16="http://schemas.microsoft.com/office/drawing/2014/main" id="{546A0C73-9ED0-37A5-0BAA-A2FBEA8D45F0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94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A61C1-F239-24E1-E59E-084F284C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F00A87F-FADD-B988-604F-1CE34693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F321E7ED-0BD1-9B62-74A5-22880A34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116E903-F872-239B-3FCC-B1AFF0F8AA59}"/>
              </a:ext>
            </a:extLst>
          </p:cNvPr>
          <p:cNvSpPr/>
          <p:nvPr/>
        </p:nvSpPr>
        <p:spPr>
          <a:xfrm>
            <a:off x="485775" y="510778"/>
            <a:ext cx="91050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Budget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679F2AFD-212C-0D05-6BC6-E732F4ECB64E}"/>
              </a:ext>
            </a:extLst>
          </p:cNvPr>
          <p:cNvSpPr/>
          <p:nvPr/>
        </p:nvSpPr>
        <p:spPr>
          <a:xfrm>
            <a:off x="598142" y="1744260"/>
            <a:ext cx="825285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FF9EFA31-0940-C0AB-F943-A7591E574612}"/>
              </a:ext>
            </a:extLst>
          </p:cNvPr>
          <p:cNvSpPr/>
          <p:nvPr/>
        </p:nvSpPr>
        <p:spPr>
          <a:xfrm>
            <a:off x="671005" y="1807076"/>
            <a:ext cx="825285" cy="4961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Maximum CC+ grant amount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Shape 26">
            <a:extLst>
              <a:ext uri="{FF2B5EF4-FFF2-40B4-BE49-F238E27FC236}">
                <a16:creationId xmlns:a16="http://schemas.microsoft.com/office/drawing/2014/main" id="{09411C14-B73E-4E74-CAA9-8CE6B43EE48F}"/>
              </a:ext>
            </a:extLst>
          </p:cNvPr>
          <p:cNvSpPr/>
          <p:nvPr/>
        </p:nvSpPr>
        <p:spPr>
          <a:xfrm>
            <a:off x="5608797" y="1125492"/>
            <a:ext cx="3433604" cy="394603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29">
            <a:extLst>
              <a:ext uri="{FF2B5EF4-FFF2-40B4-BE49-F238E27FC236}">
                <a16:creationId xmlns:a16="http://schemas.microsoft.com/office/drawing/2014/main" id="{0A17B01A-EA16-8D90-84A3-D66DEA4D1DC4}"/>
              </a:ext>
            </a:extLst>
          </p:cNvPr>
          <p:cNvSpPr/>
          <p:nvPr/>
        </p:nvSpPr>
        <p:spPr>
          <a:xfrm>
            <a:off x="5802141" y="1175331"/>
            <a:ext cx="1431094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Eligible Expenses: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3" name="Text 23">
            <a:extLst>
              <a:ext uri="{FF2B5EF4-FFF2-40B4-BE49-F238E27FC236}">
                <a16:creationId xmlns:a16="http://schemas.microsoft.com/office/drawing/2014/main" id="{55F2E83C-61E4-22DD-FAE8-55403571C127}"/>
              </a:ext>
            </a:extLst>
          </p:cNvPr>
          <p:cNvSpPr/>
          <p:nvPr/>
        </p:nvSpPr>
        <p:spPr>
          <a:xfrm>
            <a:off x="5680577" y="1384374"/>
            <a:ext cx="3390563" cy="30449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Research such as feasibility and baseline studies, market research, etc.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Technical assistance in areas such as: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Process and product development.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Product and service quality and design improvement.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Assessment and implementation of quality systems.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Capacity-building activities such as training and education.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Action plan development and implementation.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Certification schemes.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Procurement of digital and technological solutions.</a:t>
            </a:r>
          </a:p>
          <a:p>
            <a:pPr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en-US" sz="1050" b="1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NOTE: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 Operating/management costs and capital goods are </a:t>
            </a:r>
            <a:r>
              <a:rPr lang="en-US" sz="1050" u="sng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ineligible</a:t>
            </a:r>
            <a:r>
              <a:rPr lang="en-US" sz="105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54" name="Shape 34">
            <a:extLst>
              <a:ext uri="{FF2B5EF4-FFF2-40B4-BE49-F238E27FC236}">
                <a16:creationId xmlns:a16="http://schemas.microsoft.com/office/drawing/2014/main" id="{4652307B-8092-8FA3-FCEC-DDBB7588A4F2}"/>
              </a:ext>
            </a:extLst>
          </p:cNvPr>
          <p:cNvSpPr/>
          <p:nvPr/>
        </p:nvSpPr>
        <p:spPr>
          <a:xfrm flipV="1">
            <a:off x="5608794" y="1103354"/>
            <a:ext cx="3433604" cy="51973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86C36D-D9BA-5C34-9CB5-62421E8D7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29991"/>
              </p:ext>
            </p:extLst>
          </p:nvPr>
        </p:nvGraphicFramePr>
        <p:xfrm>
          <a:off x="828963" y="978334"/>
          <a:ext cx="4028136" cy="828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hape 19">
            <a:extLst>
              <a:ext uri="{FF2B5EF4-FFF2-40B4-BE49-F238E27FC236}">
                <a16:creationId xmlns:a16="http://schemas.microsoft.com/office/drawing/2014/main" id="{C0A9CB21-2DA1-88C1-2080-4A4A6BB3E3C7}"/>
              </a:ext>
            </a:extLst>
          </p:cNvPr>
          <p:cNvSpPr/>
          <p:nvPr/>
        </p:nvSpPr>
        <p:spPr>
          <a:xfrm>
            <a:off x="1761894" y="1751186"/>
            <a:ext cx="1018252" cy="892401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22">
            <a:extLst>
              <a:ext uri="{FF2B5EF4-FFF2-40B4-BE49-F238E27FC236}">
                <a16:creationId xmlns:a16="http://schemas.microsoft.com/office/drawing/2014/main" id="{A0F45006-1970-549B-177A-B87BFB81EAB3}"/>
              </a:ext>
            </a:extLst>
          </p:cNvPr>
          <p:cNvSpPr/>
          <p:nvPr/>
        </p:nvSpPr>
        <p:spPr>
          <a:xfrm>
            <a:off x="1834758" y="1814002"/>
            <a:ext cx="871498" cy="8295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In-kind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Shape 19">
            <a:extLst>
              <a:ext uri="{FF2B5EF4-FFF2-40B4-BE49-F238E27FC236}">
                <a16:creationId xmlns:a16="http://schemas.microsoft.com/office/drawing/2014/main" id="{D122414A-1628-062A-3FA0-8467CA5C2F4B}"/>
              </a:ext>
            </a:extLst>
          </p:cNvPr>
          <p:cNvSpPr/>
          <p:nvPr/>
        </p:nvSpPr>
        <p:spPr>
          <a:xfrm>
            <a:off x="2974995" y="1744259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22">
            <a:extLst>
              <a:ext uri="{FF2B5EF4-FFF2-40B4-BE49-F238E27FC236}">
                <a16:creationId xmlns:a16="http://schemas.microsoft.com/office/drawing/2014/main" id="{DA1CC7EA-0AF8-0A12-1919-682B7097BEEB}"/>
              </a:ext>
            </a:extLst>
          </p:cNvPr>
          <p:cNvSpPr/>
          <p:nvPr/>
        </p:nvSpPr>
        <p:spPr>
          <a:xfrm>
            <a:off x="3047859" y="1807074"/>
            <a:ext cx="1010043" cy="6628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Minimum In cash cluster counterpart contribution 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Shape 19">
            <a:extLst>
              <a:ext uri="{FF2B5EF4-FFF2-40B4-BE49-F238E27FC236}">
                <a16:creationId xmlns:a16="http://schemas.microsoft.com/office/drawing/2014/main" id="{A6A09C69-973B-EF65-C9BF-EAC6C6F78E11}"/>
              </a:ext>
            </a:extLst>
          </p:cNvPr>
          <p:cNvSpPr/>
          <p:nvPr/>
        </p:nvSpPr>
        <p:spPr>
          <a:xfrm>
            <a:off x="4257150" y="1751187"/>
            <a:ext cx="1082907" cy="89932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22">
            <a:extLst>
              <a:ext uri="{FF2B5EF4-FFF2-40B4-BE49-F238E27FC236}">
                <a16:creationId xmlns:a16="http://schemas.microsoft.com/office/drawing/2014/main" id="{C71E7E81-8023-7792-9E22-BC515EF02051}"/>
              </a:ext>
            </a:extLst>
          </p:cNvPr>
          <p:cNvSpPr/>
          <p:nvPr/>
        </p:nvSpPr>
        <p:spPr>
          <a:xfrm>
            <a:off x="4330014" y="1814002"/>
            <a:ext cx="1082907" cy="3294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Total project budget</a:t>
            </a:r>
            <a:endParaRPr lang="en-US" sz="105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Shape 33">
            <a:extLst>
              <a:ext uri="{FF2B5EF4-FFF2-40B4-BE49-F238E27FC236}">
                <a16:creationId xmlns:a16="http://schemas.microsoft.com/office/drawing/2014/main" id="{19F5CDE5-31F5-AFA0-118B-6B536825C685}"/>
              </a:ext>
            </a:extLst>
          </p:cNvPr>
          <p:cNvSpPr/>
          <p:nvPr/>
        </p:nvSpPr>
        <p:spPr>
          <a:xfrm>
            <a:off x="598142" y="2785409"/>
            <a:ext cx="4814779" cy="2078942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37">
            <a:extLst>
              <a:ext uri="{FF2B5EF4-FFF2-40B4-BE49-F238E27FC236}">
                <a16:creationId xmlns:a16="http://schemas.microsoft.com/office/drawing/2014/main" id="{C42A0973-FD71-C81B-1363-EDDAF9280F17}"/>
              </a:ext>
            </a:extLst>
          </p:cNvPr>
          <p:cNvSpPr/>
          <p:nvPr/>
        </p:nvSpPr>
        <p:spPr>
          <a:xfrm>
            <a:off x="757171" y="3070897"/>
            <a:ext cx="4440730" cy="14200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FontTx/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Counterpart contributions should demonstrate additionality (i.e. support new activities which would not have been undertaken or completed as quickly without CC+ support). </a:t>
            </a:r>
          </a:p>
          <a:p>
            <a:pPr marL="228600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 kind counterpart contributions can include: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Equipment and facilities provided for cluster consultants, training, etc.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Operational costs directly tied to project implementation.</a:t>
            </a:r>
          </a:p>
          <a:p>
            <a:pPr marL="685800" lvl="1" indent="-228600">
              <a:lnSpc>
                <a:spcPts val="1400"/>
              </a:lnSpc>
              <a:buAutoNum type="arabicPeriod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Staff time allocated to supporting the project.</a:t>
            </a:r>
          </a:p>
        </p:txBody>
      </p:sp>
      <p:sp>
        <p:nvSpPr>
          <p:cNvPr id="12" name="Text 0">
            <a:extLst>
              <a:ext uri="{FF2B5EF4-FFF2-40B4-BE49-F238E27FC236}">
                <a16:creationId xmlns:a16="http://schemas.microsoft.com/office/drawing/2014/main" id="{9F80C306-F9BC-B132-918C-020733C01EEE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202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C2BAC-DE06-7087-E93C-F0721848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89686878-2BDB-4245-0B7E-D157ADFF0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C2FB20-A80F-85E5-2030-00139B7CA85F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10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00030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2C56B-1EDA-1510-F444-98126A474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AE029C7C-49F2-A0A7-7108-430615C8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8C68A38C-A030-FCC8-FF51-2C03F3F0C7EE}"/>
              </a:ext>
            </a:extLst>
          </p:cNvPr>
          <p:cNvSpPr/>
          <p:nvPr/>
        </p:nvSpPr>
        <p:spPr>
          <a:xfrm>
            <a:off x="1486073" y="901600"/>
            <a:ext cx="7009098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 and Examples of Cluster Projects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EA6A8-8A66-A039-AB56-00C3FDC6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973"/>
          <a:stretch>
            <a:fillRect/>
          </a:stretch>
        </p:blipFill>
        <p:spPr>
          <a:xfrm>
            <a:off x="1420592" y="1405015"/>
            <a:ext cx="2959252" cy="21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5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7F9B5-DD88-7041-9BF4-A2F9F545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3244BDE-E728-5209-543B-FE4515D46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D54174E-3444-D041-E55F-24D69B0654B6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B75D3D01-4AE2-AAE6-6CB9-BE82F13DC812}"/>
              </a:ext>
            </a:extLst>
          </p:cNvPr>
          <p:cNvSpPr/>
          <p:nvPr/>
        </p:nvSpPr>
        <p:spPr>
          <a:xfrm>
            <a:off x="155944" y="961674"/>
            <a:ext cx="8546191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A2AC6CA9-7610-BD0B-5E93-92C952C77E1B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C5937C9-F43C-7822-D036-5CD4FBF5C626}"/>
              </a:ext>
            </a:extLst>
          </p:cNvPr>
          <p:cNvSpPr/>
          <p:nvPr/>
        </p:nvSpPr>
        <p:spPr>
          <a:xfrm>
            <a:off x="644804" y="1106937"/>
            <a:ext cx="3243705" cy="3334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1 - Complete online Application form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701F3103-E130-51D8-8E44-19A13A9767A3}"/>
              </a:ext>
            </a:extLst>
          </p:cNvPr>
          <p:cNvSpPr/>
          <p:nvPr/>
        </p:nvSpPr>
        <p:spPr>
          <a:xfrm>
            <a:off x="212652" y="1440362"/>
            <a:ext cx="4497894" cy="35745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Basic Cluster/Value Chain information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Name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 Type (horizontal, vertical or conglomerate)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Sector and Sub-sector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Products/services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Stage (potential or existing)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Type of Innovation (product/service or process)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Lead Firm Details (country, contact information, website, etc.)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endParaRPr lang="en-US" sz="1050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Cluster/Value Chain Proposal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Problem/opportunity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Clustering importance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Proposed solution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Key stakeholders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Risks</a:t>
            </a:r>
          </a:p>
          <a:p>
            <a:pPr lvl="1">
              <a:lnSpc>
                <a:spcPts val="1400"/>
              </a:lnSpc>
            </a:pPr>
            <a:endParaRPr lang="en-US" sz="1050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 Action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Climate-related areas of relevance (e.g. energy or resource efficiency, climate adaption/resilience, etc.)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climate impact of proposed solution</a:t>
            </a:r>
          </a:p>
        </p:txBody>
      </p:sp>
      <p:sp>
        <p:nvSpPr>
          <p:cNvPr id="11" name="Text 37">
            <a:extLst>
              <a:ext uri="{FF2B5EF4-FFF2-40B4-BE49-F238E27FC236}">
                <a16:creationId xmlns:a16="http://schemas.microsoft.com/office/drawing/2014/main" id="{5CADBE22-14BB-AC76-C430-7C7586A9542F}"/>
              </a:ext>
            </a:extLst>
          </p:cNvPr>
          <p:cNvSpPr/>
          <p:nvPr/>
        </p:nvSpPr>
        <p:spPr>
          <a:xfrm>
            <a:off x="5038566" y="1440362"/>
            <a:ext cx="3474354" cy="32154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Font typeface="+mj-lt"/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Gender, Diversity and Inclusion 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Identify underrepresented groups relevant to the sector or cluster</a:t>
            </a:r>
          </a:p>
          <a:p>
            <a:pPr marL="685800" lvl="1" indent="-228600">
              <a:lnSpc>
                <a:spcPts val="1400"/>
              </a:lnSpc>
              <a:buFont typeface="+mj-lt"/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Explain how the proposed initiative intends to include or benefit them</a:t>
            </a:r>
          </a:p>
          <a:p>
            <a:pPr lvl="1">
              <a:lnSpc>
                <a:spcPts val="1400"/>
              </a:lnSpc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Results 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(quantitative ranges or qualitative descriptions):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Domestic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Export Sales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Number of Export Markets (market access)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Job Creation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Wages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Productivity (production)</a:t>
            </a:r>
          </a:p>
          <a:p>
            <a:pPr marL="685800" lvl="1" indent="-228600">
              <a:lnSpc>
                <a:spcPts val="1400"/>
              </a:lnSpc>
              <a:buAutoNum type="alphaLcParenR"/>
            </a:pP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Cost Reductions</a:t>
            </a:r>
          </a:p>
          <a:p>
            <a:pPr lvl="1">
              <a:lnSpc>
                <a:spcPts val="1400"/>
              </a:lnSpc>
            </a:pPr>
            <a:endParaRPr lang="en-US" sz="105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 startAt="4"/>
            </a:pPr>
            <a:r>
              <a:rPr lang="en-US" sz="1050" b="1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Sustainability</a:t>
            </a:r>
            <a:r>
              <a:rPr lang="en-US" sz="105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(how the initiative will continue and scale after CC+ support ends). 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4ACDDCD0-6BE5-5E0E-00C9-A9E5B9BBBBF7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886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FDD41-F136-19FE-486F-FFADFD4E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77B1531D-0B03-2C24-FFBF-0CB1603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ECA23D2-6827-3492-1A8D-9586D86A3BB1}"/>
              </a:ext>
            </a:extLst>
          </p:cNvPr>
          <p:cNvSpPr/>
          <p:nvPr/>
        </p:nvSpPr>
        <p:spPr>
          <a:xfrm>
            <a:off x="485775" y="51077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Process</a:t>
            </a:r>
            <a:endParaRPr lang="en-US" sz="1912"/>
          </a:p>
        </p:txBody>
      </p:sp>
      <p:sp>
        <p:nvSpPr>
          <p:cNvPr id="7" name="Shape 33">
            <a:extLst>
              <a:ext uri="{FF2B5EF4-FFF2-40B4-BE49-F238E27FC236}">
                <a16:creationId xmlns:a16="http://schemas.microsoft.com/office/drawing/2014/main" id="{7A72E4BE-ADBF-995B-5169-09BE21C6B56C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34">
            <a:extLst>
              <a:ext uri="{FF2B5EF4-FFF2-40B4-BE49-F238E27FC236}">
                <a16:creationId xmlns:a16="http://schemas.microsoft.com/office/drawing/2014/main" id="{1260AC68-14D9-2398-F558-D458CE6C1D0A}"/>
              </a:ext>
            </a:extLst>
          </p:cNvPr>
          <p:cNvSpPr/>
          <p:nvPr/>
        </p:nvSpPr>
        <p:spPr>
          <a:xfrm>
            <a:off x="485775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4DE12856-3D80-F49B-91FA-3A53D08922D1}"/>
              </a:ext>
            </a:extLst>
          </p:cNvPr>
          <p:cNvSpPr/>
          <p:nvPr/>
        </p:nvSpPr>
        <p:spPr>
          <a:xfrm>
            <a:off x="644804" y="1106937"/>
            <a:ext cx="4481378" cy="5001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2 - Complete and upload four mandatory annexes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/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87C0B4EE-EA07-2872-4F0F-AF8608915921}"/>
              </a:ext>
            </a:extLst>
          </p:cNvPr>
          <p:cNvSpPr/>
          <p:nvPr/>
        </p:nvSpPr>
        <p:spPr>
          <a:xfrm>
            <a:off x="631080" y="1440362"/>
            <a:ext cx="7053575" cy="2693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I: Proposed Cluster Activities and Budget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II: Member Information and Baseline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III: Letter of Commitment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IV: Evidence of legal status of the lead entity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Optional: short video (max. 5 mins) or presentation showcasing your cluster</a:t>
            </a:r>
          </a:p>
          <a:p>
            <a:pPr algn="l">
              <a:lnSpc>
                <a:spcPts val="1400"/>
              </a:lnSpc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algn="l">
              <a:lnSpc>
                <a:spcPts val="1400"/>
              </a:lnSpc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NOTE: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 and Annex II are provided as worksheets in a Microsoft Excel file (Call #2 Annex I &amp; II – Activities, Budget, Member Info &amp; Baseline Data).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III – a template letter is provided. </a:t>
            </a:r>
          </a:p>
          <a:p>
            <a:pPr marL="171450" indent="-171450" algn="l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Annex  IV – incorporation or registration certificate.</a:t>
            </a:r>
          </a:p>
        </p:txBody>
      </p:sp>
      <p:sp>
        <p:nvSpPr>
          <p:cNvPr id="2" name="Text 36">
            <a:extLst>
              <a:ext uri="{FF2B5EF4-FFF2-40B4-BE49-F238E27FC236}">
                <a16:creationId xmlns:a16="http://schemas.microsoft.com/office/drawing/2014/main" id="{41165688-FEFF-9DF2-371D-219EFE7D0484}"/>
              </a:ext>
            </a:extLst>
          </p:cNvPr>
          <p:cNvSpPr/>
          <p:nvPr/>
        </p:nvSpPr>
        <p:spPr>
          <a:xfrm>
            <a:off x="631080" y="4397835"/>
            <a:ext cx="4481378" cy="666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2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Step 3 - Submit by June 3rd, 2026</a:t>
            </a:r>
          </a:p>
          <a:p>
            <a:pPr marL="0" indent="0" algn="l">
              <a:lnSpc>
                <a:spcPts val="1300"/>
              </a:lnSpc>
              <a:buNone/>
            </a:pPr>
            <a:endParaRPr lang="en-US" sz="1200" b="1" dirty="0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 b="1" dirty="0">
              <a:solidFill>
                <a:srgbClr val="1A1A2E"/>
              </a:solidFill>
              <a:latin typeface="Poppins" pitchFamily="34" charset="0"/>
              <a:ea typeface="Poppins" pitchFamily="34" charset="-122"/>
              <a:cs typeface="Poppins" pitchFamily="34" charset="-120"/>
            </a:endParaRPr>
          </a:p>
          <a:p>
            <a:pPr marL="0" indent="0" algn="l">
              <a:lnSpc>
                <a:spcPts val="1300"/>
              </a:lnSpc>
              <a:buNone/>
            </a:pPr>
            <a:endParaRPr lang="en-US" sz="1200" dirty="0"/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FFDCBA97-FEAB-F256-62CF-896A3285B645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012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37A7-8B42-DF66-D942-87F96513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B49243B-754F-BB24-04D6-F670D6444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8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23CEFBC6-6D74-76BB-C279-27675F56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9C63946-8C79-524E-A98F-82B68C1EA766}"/>
              </a:ext>
            </a:extLst>
          </p:cNvPr>
          <p:cNvSpPr/>
          <p:nvPr/>
        </p:nvSpPr>
        <p:spPr>
          <a:xfrm>
            <a:off x="485775" y="510778"/>
            <a:ext cx="809676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Examples of Cluster Projects and Mainstreaming Climate Action </a:t>
            </a:r>
            <a:endParaRPr lang="en-US" sz="1912"/>
          </a:p>
        </p:txBody>
      </p:sp>
      <p:sp>
        <p:nvSpPr>
          <p:cNvPr id="23" name="Shape 19">
            <a:extLst>
              <a:ext uri="{FF2B5EF4-FFF2-40B4-BE49-F238E27FC236}">
                <a16:creationId xmlns:a16="http://schemas.microsoft.com/office/drawing/2014/main" id="{901120C9-5B28-B9CA-2802-7D4A952F78E9}"/>
              </a:ext>
            </a:extLst>
          </p:cNvPr>
          <p:cNvSpPr/>
          <p:nvPr/>
        </p:nvSpPr>
        <p:spPr>
          <a:xfrm>
            <a:off x="460318" y="1052358"/>
            <a:ext cx="3966793" cy="286566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Shape 20">
            <a:extLst>
              <a:ext uri="{FF2B5EF4-FFF2-40B4-BE49-F238E27FC236}">
                <a16:creationId xmlns:a16="http://schemas.microsoft.com/office/drawing/2014/main" id="{00B93ADC-E81E-C66B-812B-E922300A0B74}"/>
              </a:ext>
            </a:extLst>
          </p:cNvPr>
          <p:cNvSpPr/>
          <p:nvPr/>
        </p:nvSpPr>
        <p:spPr>
          <a:xfrm>
            <a:off x="472821" y="1085064"/>
            <a:ext cx="3966793" cy="73075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2491D24F-C402-CE28-D9F9-FA0DBEC97212}"/>
              </a:ext>
            </a:extLst>
          </p:cNvPr>
          <p:cNvSpPr/>
          <p:nvPr/>
        </p:nvSpPr>
        <p:spPr>
          <a:xfrm>
            <a:off x="550236" y="1225477"/>
            <a:ext cx="2230133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050" b="1" dirty="0">
                <a:solidFill>
                  <a:srgbClr val="1A1A2E"/>
                </a:solidFill>
                <a:latin typeface="Poppins" panose="00000500000000000000" pitchFamily="2" charset="0"/>
                <a:ea typeface="Poppins" pitchFamily="34" charset="-122"/>
                <a:cs typeface="Poppins" panose="00000500000000000000" pitchFamily="2" charset="0"/>
              </a:rPr>
              <a:t>Previous Cluster Example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Shape 26">
            <a:extLst>
              <a:ext uri="{FF2B5EF4-FFF2-40B4-BE49-F238E27FC236}">
                <a16:creationId xmlns:a16="http://schemas.microsoft.com/office/drawing/2014/main" id="{900D74BF-3965-A946-EFB0-4F4BF528E8AB}"/>
              </a:ext>
            </a:extLst>
          </p:cNvPr>
          <p:cNvSpPr/>
          <p:nvPr/>
        </p:nvSpPr>
        <p:spPr>
          <a:xfrm>
            <a:off x="4883588" y="1055117"/>
            <a:ext cx="3710176" cy="286290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7">
            <a:extLst>
              <a:ext uri="{FF2B5EF4-FFF2-40B4-BE49-F238E27FC236}">
                <a16:creationId xmlns:a16="http://schemas.microsoft.com/office/drawing/2014/main" id="{1B07E25E-3C6D-D72B-4A55-7EE319EBB54C}"/>
              </a:ext>
            </a:extLst>
          </p:cNvPr>
          <p:cNvSpPr/>
          <p:nvPr/>
        </p:nvSpPr>
        <p:spPr>
          <a:xfrm>
            <a:off x="4883588" y="1085064"/>
            <a:ext cx="3710175" cy="7307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46FFBC91-3D69-BEF0-554E-242BA6EA4A28}"/>
              </a:ext>
            </a:extLst>
          </p:cNvPr>
          <p:cNvSpPr/>
          <p:nvPr/>
        </p:nvSpPr>
        <p:spPr>
          <a:xfrm>
            <a:off x="5055065" y="1195530"/>
            <a:ext cx="3156061" cy="1627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50" b="1" dirty="0">
                <a:solidFill>
                  <a:srgbClr val="1A1A2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Examples of Innovation Clusters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E58BFFBA-D471-D5BF-4F92-BCD15A7FDF80}"/>
              </a:ext>
            </a:extLst>
          </p:cNvPr>
          <p:cNvSpPr/>
          <p:nvPr/>
        </p:nvSpPr>
        <p:spPr>
          <a:xfrm>
            <a:off x="4883589" y="1414350"/>
            <a:ext cx="3698954" cy="23267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Caribbean SaaS Cluster: </a:t>
            </a: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Software startups and IT firms partnering with businesses in traditional sectors such as tourism, agriculture or logistics to develop scalable, subscription-based digital tools that improve operations management, supply chain coordination and customer engagement.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050" dirty="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50" b="1" dirty="0">
                <a:latin typeface="Poppins" panose="00000500000000000000" pitchFamily="2" charset="0"/>
                <a:cs typeface="Poppins" panose="00000500000000000000" pitchFamily="2" charset="0"/>
              </a:rPr>
              <a:t>Battery Storage and Microgrid Solutions Cluster</a:t>
            </a:r>
            <a:r>
              <a:rPr lang="en-US" sz="1050" dirty="0">
                <a:latin typeface="Poppins" panose="00000500000000000000" pitchFamily="2" charset="0"/>
                <a:cs typeface="Poppins" panose="00000500000000000000" pitchFamily="2" charset="0"/>
              </a:rPr>
              <a:t>: Energy technology companies, utilities providers and engineering firms collaborating to develop battery storage systems and microgrids to enhance grid stability and redundancy for climate resilience.</a:t>
            </a:r>
          </a:p>
        </p:txBody>
      </p:sp>
      <p:sp>
        <p:nvSpPr>
          <p:cNvPr id="36" name="Text 25">
            <a:extLst>
              <a:ext uri="{FF2B5EF4-FFF2-40B4-BE49-F238E27FC236}">
                <a16:creationId xmlns:a16="http://schemas.microsoft.com/office/drawing/2014/main" id="{4416D4BC-8F1B-0C37-BC89-5DA71423DF32}"/>
              </a:ext>
            </a:extLst>
          </p:cNvPr>
          <p:cNvSpPr/>
          <p:nvPr/>
        </p:nvSpPr>
        <p:spPr>
          <a:xfrm>
            <a:off x="550236" y="1455552"/>
            <a:ext cx="3849982" cy="890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Jamaica Castor Bean Cluster - </a:t>
            </a:r>
            <a:r>
              <a:rPr lang="en-US" sz="1050" dirty="0">
                <a:solidFill>
                  <a:srgbClr val="444444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University of the West Indies Mona Institute of Applied Sciences (UWI MIAS) conducted scientific research that led to the first known Cold Pressed Castor Oil (CPCO) standard.</a:t>
            </a:r>
          </a:p>
          <a:p>
            <a:pPr>
              <a:lnSpc>
                <a:spcPts val="1400"/>
              </a:lnSpc>
            </a:pPr>
            <a:endParaRPr lang="en-US" sz="1050" b="1" dirty="0">
              <a:solidFill>
                <a:srgbClr val="444444"/>
              </a:solidFill>
              <a:latin typeface="Poppins" panose="00000500000000000000" pitchFamily="2" charset="0"/>
              <a:ea typeface="Lato" pitchFamily="34" charset="-122"/>
              <a:cs typeface="Poppins" panose="00000500000000000000" pitchFamily="2" charset="0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7FE1F7AC-2C0D-2789-CD53-4E1978677539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134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74FEA-7ADD-2B70-BBD1-747905C2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59FEEDC4-0E42-741C-50E0-ADADCBF5D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C357614-B2BE-62BF-A2A9-A843C6402654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10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1008871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9586E-C6BF-2BC5-B3B7-B5C5CC611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B2534BB5-EA6E-8979-0509-018C75EC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1B65F67E-30C8-2BA8-8CDD-A761B63022F2}"/>
              </a:ext>
            </a:extLst>
          </p:cNvPr>
          <p:cNvSpPr/>
          <p:nvPr/>
        </p:nvSpPr>
        <p:spPr>
          <a:xfrm>
            <a:off x="1486073" y="901600"/>
            <a:ext cx="3598742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Application Demonstration</a:t>
            </a:r>
            <a:endParaRPr lang="en-US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FADBA-D8E0-2837-0FC0-6506F6F2F3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7439"/>
          <a:stretch>
            <a:fillRect/>
          </a:stretch>
        </p:blipFill>
        <p:spPr>
          <a:xfrm>
            <a:off x="1411357" y="1499577"/>
            <a:ext cx="2959252" cy="21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6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74" y="180519"/>
            <a:ext cx="1441251" cy="60515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85775" y="491941"/>
            <a:ext cx="4567212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 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 dirty="0"/>
          </a:p>
        </p:txBody>
      </p:sp>
      <p:sp>
        <p:nvSpPr>
          <p:cNvPr id="5" name="Text 1"/>
          <p:cNvSpPr/>
          <p:nvPr/>
        </p:nvSpPr>
        <p:spPr>
          <a:xfrm>
            <a:off x="485775" y="609928"/>
            <a:ext cx="4255973" cy="3032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Information Session April 29</a:t>
            </a:r>
            <a:r>
              <a:rPr lang="en-US" sz="1500" b="1" baseline="30000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</a:t>
            </a:r>
            <a:r>
              <a:rPr lang="en-US" sz="1500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, 2026 Agenda</a:t>
            </a:r>
            <a:endParaRPr lang="en-US" sz="1500" dirty="0"/>
          </a:p>
        </p:txBody>
      </p:sp>
      <p:sp>
        <p:nvSpPr>
          <p:cNvPr id="6" name="Shape 2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485775" y="1246584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1</a:t>
            </a:r>
            <a:endParaRPr lang="en-US" sz="1090"/>
          </a:p>
        </p:txBody>
      </p:sp>
      <p:sp>
        <p:nvSpPr>
          <p:cNvPr id="8" name="Text 4"/>
          <p:cNvSpPr/>
          <p:nvPr/>
        </p:nvSpPr>
        <p:spPr>
          <a:xfrm>
            <a:off x="971550" y="1161194"/>
            <a:ext cx="2006960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Welcome 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endParaRPr lang="en-US" sz="885"/>
          </a:p>
        </p:txBody>
      </p:sp>
      <p:sp>
        <p:nvSpPr>
          <p:cNvPr id="10" name="Shape 6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4779169" y="123465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5</a:t>
            </a:r>
            <a:endParaRPr lang="en-US" sz="1090"/>
          </a:p>
        </p:txBody>
      </p:sp>
      <p:sp>
        <p:nvSpPr>
          <p:cNvPr id="12" name="Text 8"/>
          <p:cNvSpPr/>
          <p:nvPr/>
        </p:nvSpPr>
        <p:spPr>
          <a:xfrm>
            <a:off x="5264944" y="1169247"/>
            <a:ext cx="3188373" cy="48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50" b="1" dirty="0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The Application Process and Examples of Cluster Projects</a:t>
            </a:r>
          </a:p>
          <a:p>
            <a:pPr>
              <a:lnSpc>
                <a:spcPts val="1300"/>
              </a:lnSpc>
            </a:pPr>
            <a:r>
              <a:rPr lang="en-US" sz="850" dirty="0">
                <a:solidFill>
                  <a:srgbClr val="1A1A2E"/>
                </a:solidFill>
                <a:latin typeface="Poppins"/>
                <a:cs typeface="Poppins"/>
              </a:rPr>
              <a:t>Ms. Zahra Alleyne</a:t>
            </a:r>
          </a:p>
          <a:p>
            <a:pPr>
              <a:lnSpc>
                <a:spcPts val="1300"/>
              </a:lnSpc>
            </a:pPr>
            <a:r>
              <a:rPr lang="en-US" sz="850" dirty="0">
                <a:solidFill>
                  <a:srgbClr val="1A1A2E"/>
                </a:solidFill>
                <a:latin typeface="Poppins"/>
                <a:cs typeface="Poppins"/>
              </a:rPr>
              <a:t>Project Development Officer, CC+</a:t>
            </a:r>
          </a:p>
        </p:txBody>
      </p:sp>
      <p:sp>
        <p:nvSpPr>
          <p:cNvPr id="14" name="Shape 10"/>
          <p:cNvSpPr/>
          <p:nvPr/>
        </p:nvSpPr>
        <p:spPr>
          <a:xfrm>
            <a:off x="470853" y="2070233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463432" y="2079960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2</a:t>
            </a:r>
            <a:endParaRPr lang="en-US" sz="1090"/>
          </a:p>
        </p:txBody>
      </p:sp>
      <p:sp>
        <p:nvSpPr>
          <p:cNvPr id="16" name="Text 12"/>
          <p:cNvSpPr/>
          <p:nvPr/>
        </p:nvSpPr>
        <p:spPr>
          <a:xfrm>
            <a:off x="949207" y="1982568"/>
            <a:ext cx="2380460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</a:t>
            </a:r>
          </a:p>
          <a:p>
            <a:pPr>
              <a:lnSpc>
                <a:spcPts val="1300"/>
              </a:lnSpc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Russell Franklyn</a:t>
            </a:r>
          </a:p>
          <a:p>
            <a:pPr>
              <a:lnSpc>
                <a:spcPts val="1300"/>
              </a:lnSpc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Finance and Operations Coordinator, CC+</a:t>
            </a:r>
          </a:p>
        </p:txBody>
      </p:sp>
      <p:sp>
        <p:nvSpPr>
          <p:cNvPr id="18" name="Shape 14"/>
          <p:cNvSpPr/>
          <p:nvPr/>
        </p:nvSpPr>
        <p:spPr>
          <a:xfrm>
            <a:off x="4779169" y="2077184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782636" y="2157037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6</a:t>
            </a:r>
            <a:endParaRPr lang="en-US" sz="1090"/>
          </a:p>
        </p:txBody>
      </p:sp>
      <p:sp>
        <p:nvSpPr>
          <p:cNvPr id="20" name="Text 16"/>
          <p:cNvSpPr/>
          <p:nvPr/>
        </p:nvSpPr>
        <p:spPr>
          <a:xfrm>
            <a:off x="5264944" y="2009431"/>
            <a:ext cx="1891543" cy="4902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Application Demonstration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Ibrahim Abdullah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Project Development Officer, CC+</a:t>
            </a:r>
          </a:p>
        </p:txBody>
      </p:sp>
      <p:sp>
        <p:nvSpPr>
          <p:cNvPr id="22" name="Shape 18"/>
          <p:cNvSpPr/>
          <p:nvPr/>
        </p:nvSpPr>
        <p:spPr>
          <a:xfrm>
            <a:off x="470853" y="296052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/>
          <p:nvPr/>
        </p:nvSpPr>
        <p:spPr>
          <a:xfrm>
            <a:off x="470853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3</a:t>
            </a:r>
            <a:endParaRPr lang="en-US" sz="1090"/>
          </a:p>
        </p:txBody>
      </p:sp>
      <p:sp>
        <p:nvSpPr>
          <p:cNvPr id="24" name="Text 20"/>
          <p:cNvSpPr/>
          <p:nvPr/>
        </p:nvSpPr>
        <p:spPr>
          <a:xfrm>
            <a:off x="956628" y="2872259"/>
            <a:ext cx="2707472" cy="4884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#3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885" dirty="0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 dirty="0"/>
          </a:p>
        </p:txBody>
      </p:sp>
      <p:sp>
        <p:nvSpPr>
          <p:cNvPr id="26" name="Shape 22"/>
          <p:cNvSpPr/>
          <p:nvPr/>
        </p:nvSpPr>
        <p:spPr>
          <a:xfrm>
            <a:off x="4779169" y="2960521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3"/>
          <p:cNvSpPr/>
          <p:nvPr/>
        </p:nvSpPr>
        <p:spPr>
          <a:xfrm>
            <a:off x="4779169" y="3040536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7</a:t>
            </a:r>
            <a:endParaRPr lang="en-US" sz="1090"/>
          </a:p>
        </p:txBody>
      </p:sp>
      <p:sp>
        <p:nvSpPr>
          <p:cNvPr id="28" name="Text 24"/>
          <p:cNvSpPr/>
          <p:nvPr/>
        </p:nvSpPr>
        <p:spPr>
          <a:xfrm>
            <a:off x="5264944" y="2870848"/>
            <a:ext cx="1407437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Mr. Dario Pile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Pillar 1 Coordinator, CC+</a:t>
            </a:r>
            <a:endParaRPr lang="en-US" sz="885"/>
          </a:p>
        </p:txBody>
      </p:sp>
      <p:sp>
        <p:nvSpPr>
          <p:cNvPr id="30" name="Shape 26"/>
          <p:cNvSpPr/>
          <p:nvPr/>
        </p:nvSpPr>
        <p:spPr>
          <a:xfrm>
            <a:off x="463432" y="3694212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Text 27"/>
          <p:cNvSpPr/>
          <p:nvPr/>
        </p:nvSpPr>
        <p:spPr>
          <a:xfrm>
            <a:off x="485775" y="3695157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4</a:t>
            </a:r>
            <a:endParaRPr lang="en-US" sz="1090"/>
          </a:p>
        </p:txBody>
      </p:sp>
      <p:sp>
        <p:nvSpPr>
          <p:cNvPr id="32" name="Text 28"/>
          <p:cNvSpPr/>
          <p:nvPr/>
        </p:nvSpPr>
        <p:spPr>
          <a:xfrm>
            <a:off x="949207" y="3787467"/>
            <a:ext cx="2260234" cy="1563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885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&amp; Answer Segment on Call#3</a:t>
            </a:r>
            <a:endParaRPr lang="en-US" sz="885" dirty="0"/>
          </a:p>
        </p:txBody>
      </p:sp>
      <p:sp>
        <p:nvSpPr>
          <p:cNvPr id="34" name="Shape 30"/>
          <p:cNvSpPr/>
          <p:nvPr/>
        </p:nvSpPr>
        <p:spPr>
          <a:xfrm>
            <a:off x="4779169" y="3699836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Text 31"/>
          <p:cNvSpPr/>
          <p:nvPr/>
        </p:nvSpPr>
        <p:spPr>
          <a:xfrm>
            <a:off x="4779169" y="3694211"/>
            <a:ext cx="342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8</a:t>
            </a:r>
            <a:endParaRPr lang="en-US" sz="1090"/>
          </a:p>
        </p:txBody>
      </p:sp>
      <p:sp>
        <p:nvSpPr>
          <p:cNvPr id="36" name="Text 32"/>
          <p:cNvSpPr/>
          <p:nvPr/>
        </p:nvSpPr>
        <p:spPr>
          <a:xfrm>
            <a:off x="5264944" y="3694211"/>
            <a:ext cx="3129062" cy="3231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&amp; Answer Segment on Application, Timeline </a:t>
            </a:r>
          </a:p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and Next Steps</a:t>
            </a:r>
            <a:endParaRPr lang="en-US" sz="885"/>
          </a:p>
        </p:txBody>
      </p:sp>
      <p:sp>
        <p:nvSpPr>
          <p:cNvPr id="42" name="Text 32">
            <a:extLst>
              <a:ext uri="{FF2B5EF4-FFF2-40B4-BE49-F238E27FC236}">
                <a16:creationId xmlns:a16="http://schemas.microsoft.com/office/drawing/2014/main" id="{D3912439-97B8-5628-9272-5422644DBA49}"/>
              </a:ext>
            </a:extLst>
          </p:cNvPr>
          <p:cNvSpPr/>
          <p:nvPr/>
        </p:nvSpPr>
        <p:spPr>
          <a:xfrm>
            <a:off x="5264944" y="4310273"/>
            <a:ext cx="1968488" cy="489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885" b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Closing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Ms. Shivonne Johnson</a:t>
            </a:r>
          </a:p>
          <a:p>
            <a:pPr>
              <a:lnSpc>
                <a:spcPts val="1300"/>
              </a:lnSpc>
            </a:pPr>
            <a:r>
              <a:rPr lang="en-US" sz="885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Communications Consultant, CC+</a:t>
            </a:r>
            <a:r>
              <a:rPr lang="en-US" sz="885" b="1">
                <a:solidFill>
                  <a:srgbClr val="1A1A2E"/>
                </a:solidFill>
                <a:latin typeface="Poppins" pitchFamily="34" charset="0"/>
                <a:cs typeface="Poppins" pitchFamily="34" charset="-120"/>
              </a:rPr>
              <a:t> </a:t>
            </a:r>
            <a:endParaRPr lang="en-US" sz="885"/>
          </a:p>
        </p:txBody>
      </p:sp>
      <p:sp>
        <p:nvSpPr>
          <p:cNvPr id="43" name="Shape 30">
            <a:extLst>
              <a:ext uri="{FF2B5EF4-FFF2-40B4-BE49-F238E27FC236}">
                <a16:creationId xmlns:a16="http://schemas.microsoft.com/office/drawing/2014/main" id="{8207717B-DDE4-ECF0-E95A-FD11172D0FEC}"/>
              </a:ext>
            </a:extLst>
          </p:cNvPr>
          <p:cNvSpPr/>
          <p:nvPr/>
        </p:nvSpPr>
        <p:spPr>
          <a:xfrm>
            <a:off x="4785669" y="4362935"/>
            <a:ext cx="342900" cy="342900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31">
            <a:extLst>
              <a:ext uri="{FF2B5EF4-FFF2-40B4-BE49-F238E27FC236}">
                <a16:creationId xmlns:a16="http://schemas.microsoft.com/office/drawing/2014/main" id="{7274D385-3F90-F36D-C522-AA4E2D0BB736}"/>
              </a:ext>
            </a:extLst>
          </p:cNvPr>
          <p:cNvSpPr/>
          <p:nvPr/>
        </p:nvSpPr>
        <p:spPr>
          <a:xfrm>
            <a:off x="4795829" y="4448344"/>
            <a:ext cx="342900" cy="18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09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9</a:t>
            </a:r>
            <a:endParaRPr lang="en-US" sz="109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2B8D-5AD1-A799-5F4A-0554C79CF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672E7073-82E3-ED93-8899-11D4D3B8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780" y="128588"/>
            <a:ext cx="952770" cy="40005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24C0EA4C-2FE6-DD70-2D0D-2364410A2658}"/>
              </a:ext>
            </a:extLst>
          </p:cNvPr>
          <p:cNvSpPr/>
          <p:nvPr/>
        </p:nvSpPr>
        <p:spPr>
          <a:xfrm>
            <a:off x="485775" y="510778"/>
            <a:ext cx="3021661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Timeline and Next Steps</a:t>
            </a:r>
            <a:endParaRPr lang="en-US" sz="1912"/>
          </a:p>
        </p:txBody>
      </p:sp>
      <p:sp>
        <p:nvSpPr>
          <p:cNvPr id="4" name="Shape 33">
            <a:extLst>
              <a:ext uri="{FF2B5EF4-FFF2-40B4-BE49-F238E27FC236}">
                <a16:creationId xmlns:a16="http://schemas.microsoft.com/office/drawing/2014/main" id="{92B2C624-7896-8DD5-2060-B3F2C454F7CA}"/>
              </a:ext>
            </a:extLst>
          </p:cNvPr>
          <p:cNvSpPr/>
          <p:nvPr/>
        </p:nvSpPr>
        <p:spPr>
          <a:xfrm>
            <a:off x="365703" y="961674"/>
            <a:ext cx="8216360" cy="405323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4">
            <a:extLst>
              <a:ext uri="{FF2B5EF4-FFF2-40B4-BE49-F238E27FC236}">
                <a16:creationId xmlns:a16="http://schemas.microsoft.com/office/drawing/2014/main" id="{0FB12FF5-B8E6-2821-2CCC-A0CDAEBFF47C}"/>
              </a:ext>
            </a:extLst>
          </p:cNvPr>
          <p:cNvSpPr/>
          <p:nvPr/>
        </p:nvSpPr>
        <p:spPr>
          <a:xfrm>
            <a:off x="365703" y="961674"/>
            <a:ext cx="8216360" cy="4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37">
            <a:extLst>
              <a:ext uri="{FF2B5EF4-FFF2-40B4-BE49-F238E27FC236}">
                <a16:creationId xmlns:a16="http://schemas.microsoft.com/office/drawing/2014/main" id="{38B130B4-3509-98A7-50CC-38BB3EF8DF58}"/>
              </a:ext>
            </a:extLst>
          </p:cNvPr>
          <p:cNvSpPr/>
          <p:nvPr/>
        </p:nvSpPr>
        <p:spPr>
          <a:xfrm>
            <a:off x="561937" y="1140510"/>
            <a:ext cx="8020126" cy="26930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Launch of Call: April 22,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#1: April 29,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Information Session #2 / Application Clinic: May 13,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FF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Deadline to submit Concept Notes: June 3, 2026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Expected announcement of selected Concept Notes: July 1,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Technical Assistance for Cluster Development Plan: July – September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Pitch Presentations by shortlisted cluster projects to Investment Panel, and Final Selection: November 2026 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endParaRPr lang="en-US" sz="1200" b="1" dirty="0">
              <a:solidFill>
                <a:srgbClr val="44444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2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Approval of Projects and Kick Off: January – March 2027 </a:t>
            </a: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6E754B4F-E193-5841-FCF9-F6132C0D5016}"/>
              </a:ext>
            </a:extLst>
          </p:cNvPr>
          <p:cNvSpPr/>
          <p:nvPr/>
        </p:nvSpPr>
        <p:spPr>
          <a:xfrm>
            <a:off x="463397" y="183102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623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C10C9-1424-F281-9BD2-9A4404310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53D81124-12AC-FCD4-3ECF-5CE91CF18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8374AF16-3F01-9C1D-C99C-92C4622A7429}"/>
              </a:ext>
            </a:extLst>
          </p:cNvPr>
          <p:cNvSpPr/>
          <p:nvPr/>
        </p:nvSpPr>
        <p:spPr>
          <a:xfrm>
            <a:off x="317908" y="2493042"/>
            <a:ext cx="4156363" cy="3851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Question and Answer Segment</a:t>
            </a:r>
          </a:p>
          <a:p>
            <a:pPr marL="0" indent="0" algn="l">
              <a:lnSpc>
                <a:spcPts val="900"/>
              </a:lnSpc>
              <a:buNone/>
            </a:pPr>
            <a:endParaRPr lang="en-US" sz="20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2000" b="1" i="1" kern="0" spc="3">
                <a:solidFill>
                  <a:srgbClr val="1A5EA8"/>
                </a:solidFill>
                <a:latin typeface="Poppins" pitchFamily="34" charset="0"/>
                <a:cs typeface="Poppins" pitchFamily="34" charset="-120"/>
              </a:rPr>
              <a:t>5 minutes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427932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486D0-93CA-6968-B309-9821D8BE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1436851A-0C09-436B-B781-E7588195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739352"/>
            <a:ext cx="3991670" cy="1674408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3F8C30E4-E08B-CED1-780F-EE32D88B25DA}"/>
              </a:ext>
            </a:extLst>
          </p:cNvPr>
          <p:cNvSpPr/>
          <p:nvPr/>
        </p:nvSpPr>
        <p:spPr>
          <a:xfrm>
            <a:off x="1486073" y="901600"/>
            <a:ext cx="1002967" cy="1574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Closing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0306B-3932-F1CB-9297-CE175B171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254" y="1252670"/>
            <a:ext cx="2099572" cy="2072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EACC2-441E-BCCF-9499-B020BC3AB393}"/>
              </a:ext>
            </a:extLst>
          </p:cNvPr>
          <p:cNvSpPr txBox="1"/>
          <p:nvPr/>
        </p:nvSpPr>
        <p:spPr>
          <a:xfrm>
            <a:off x="1371600" y="3325091"/>
            <a:ext cx="253538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000" b="0" i="0" u="none" strike="noStrike" baseline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600" b="1" i="0" u="none" strike="noStrike" baseline="0">
                <a:solidFill>
                  <a:srgbClr val="1F487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Shivonne Johnson</a:t>
            </a:r>
            <a:endParaRPr lang="en-US" sz="1600" b="0" i="0" u="none" strike="noStrike" baseline="0">
              <a:solidFill>
                <a:srgbClr val="1F487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0" i="0" u="none" strike="noStrike" baseline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Communications Consultant</a:t>
            </a:r>
            <a:endParaRPr lang="en-US" sz="12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4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27089" y="1194122"/>
            <a:ext cx="4289822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6100"/>
              </a:lnSpc>
              <a:buNone/>
            </a:pPr>
            <a:r>
              <a:rPr lang="en-US" sz="5596" b="1" kern="0" spc="-2">
                <a:solidFill>
                  <a:srgbClr val="F5A62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5596"/>
          </a:p>
        </p:txBody>
      </p:sp>
      <p:sp>
        <p:nvSpPr>
          <p:cNvPr id="6" name="Text 3"/>
          <p:cNvSpPr/>
          <p:nvPr/>
        </p:nvSpPr>
        <p:spPr>
          <a:xfrm>
            <a:off x="2430661" y="4588520"/>
            <a:ext cx="4286250" cy="7407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137">
                <a:solidFill>
                  <a:srgbClr val="8BA2BA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— Advancing Caribbean Private Sector Competitiveness, Climate Resilience &amp; Inclusive Growth</a:t>
            </a:r>
            <a:endParaRPr lang="en-US" sz="1137"/>
          </a:p>
        </p:txBody>
      </p:sp>
      <p:sp>
        <p:nvSpPr>
          <p:cNvPr id="7" name="Text 4"/>
          <p:cNvSpPr/>
          <p:nvPr/>
        </p:nvSpPr>
        <p:spPr>
          <a:xfrm>
            <a:off x="2871788" y="3985096"/>
            <a:ext cx="521494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WEBSITE</a:t>
            </a:r>
            <a:endParaRPr lang="en-US" sz="594"/>
          </a:p>
        </p:txBody>
      </p:sp>
      <p:sp>
        <p:nvSpPr>
          <p:cNvPr id="8" name="Text 5"/>
          <p:cNvSpPr/>
          <p:nvPr/>
        </p:nvSpPr>
        <p:spPr>
          <a:xfrm>
            <a:off x="2255639" y="4119042"/>
            <a:ext cx="17537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www.competecaribbean.org</a:t>
            </a:r>
            <a:endParaRPr lang="en-US" sz="990"/>
          </a:p>
        </p:txBody>
      </p:sp>
      <p:sp>
        <p:nvSpPr>
          <p:cNvPr id="9" name="Text 6"/>
          <p:cNvSpPr/>
          <p:nvPr/>
        </p:nvSpPr>
        <p:spPr>
          <a:xfrm>
            <a:off x="5071170" y="3985096"/>
            <a:ext cx="755452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800"/>
              </a:lnSpc>
              <a:buNone/>
            </a:pPr>
            <a:r>
              <a:rPr lang="en-US" sz="594" b="1" kern="0" spc="2">
                <a:solidFill>
                  <a:srgbClr val="8BA2B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PROGRAMME</a:t>
            </a:r>
            <a:endParaRPr lang="en-US" sz="594"/>
          </a:p>
        </p:txBody>
      </p:sp>
      <p:sp>
        <p:nvSpPr>
          <p:cNvPr id="10" name="Text 7"/>
          <p:cNvSpPr/>
          <p:nvPr/>
        </p:nvSpPr>
        <p:spPr>
          <a:xfrm>
            <a:off x="4473773" y="4119042"/>
            <a:ext cx="19502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990">
                <a:solidFill>
                  <a:srgbClr val="E4EEF7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Compete Caribbean Plus (CC+)</a:t>
            </a:r>
            <a:endParaRPr lang="en-US" sz="99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1950F80-FE7F-4AB3-38E4-3306646D493A}"/>
              </a:ext>
            </a:extLst>
          </p:cNvPr>
          <p:cNvSpPr/>
          <p:nvPr/>
        </p:nvSpPr>
        <p:spPr>
          <a:xfrm>
            <a:off x="3461380" y="2440731"/>
            <a:ext cx="2365242" cy="1069281"/>
          </a:xfrm>
          <a:custGeom>
            <a:avLst/>
            <a:gdLst/>
            <a:ahLst/>
            <a:cxnLst/>
            <a:rect l="l" t="t" r="r" b="b"/>
            <a:pathLst>
              <a:path w="2721035" h="1143000">
                <a:moveTo>
                  <a:pt x="0" y="0"/>
                </a:moveTo>
                <a:lnTo>
                  <a:pt x="2721035" y="0"/>
                </a:lnTo>
                <a:lnTo>
                  <a:pt x="272103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" r="-7"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2DFA704A-5CE6-A2CF-C8F6-A65F18C0A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49" y="1918977"/>
            <a:ext cx="2809243" cy="1178409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63B36768-2DA8-56EB-3E82-758DE32752D2}"/>
              </a:ext>
            </a:extLst>
          </p:cNvPr>
          <p:cNvSpPr/>
          <p:nvPr/>
        </p:nvSpPr>
        <p:spPr>
          <a:xfrm>
            <a:off x="3645535" y="624509"/>
            <a:ext cx="242829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Opening Remarks </a:t>
            </a:r>
          </a:p>
          <a:p>
            <a:pPr marL="0" marR="0" lvl="0" indent="0" algn="l" defTabSz="9144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3" normalizeH="0" baseline="0" noProof="0">
                <a:ln>
                  <a:noFill/>
                </a:ln>
                <a:solidFill>
                  <a:srgbClr val="1A5EA8"/>
                </a:solidFill>
                <a:effectLst/>
                <a:uLnTx/>
                <a:uFillTx/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ABCF9-5C2C-BF45-3459-2D688A90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1911"/>
          <a:stretch>
            <a:fillRect/>
          </a:stretch>
        </p:blipFill>
        <p:spPr>
          <a:xfrm>
            <a:off x="2062345" y="1457339"/>
            <a:ext cx="2318158" cy="21016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9C8F-7653-1781-3DA5-BD134ACAC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1" descr="preencoded.png">
            <a:extLst>
              <a:ext uri="{FF2B5EF4-FFF2-40B4-BE49-F238E27FC236}">
                <a16:creationId xmlns:a16="http://schemas.microsoft.com/office/drawing/2014/main" id="{DDA84F76-340E-2774-8777-B6073140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0" y="1823527"/>
            <a:ext cx="2782408" cy="1167152"/>
          </a:xfrm>
          <a:prstGeom prst="rect">
            <a:avLst/>
          </a:prstGeom>
        </p:spPr>
      </p:pic>
      <p:sp>
        <p:nvSpPr>
          <p:cNvPr id="28" name="Text 0">
            <a:extLst>
              <a:ext uri="{FF2B5EF4-FFF2-40B4-BE49-F238E27FC236}">
                <a16:creationId xmlns:a16="http://schemas.microsoft.com/office/drawing/2014/main" id="{D8ECD01C-CE45-1146-C48D-CE2561297538}"/>
              </a:ext>
            </a:extLst>
          </p:cNvPr>
          <p:cNvSpPr/>
          <p:nvPr/>
        </p:nvSpPr>
        <p:spPr>
          <a:xfrm>
            <a:off x="1837055" y="624509"/>
            <a:ext cx="6129563" cy="27283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Overview of Clusters and Value Chains Call #3</a:t>
            </a:r>
          </a:p>
          <a:p>
            <a:pPr marL="0" indent="0" algn="l">
              <a:lnSpc>
                <a:spcPts val="900"/>
              </a:lnSpc>
              <a:buNone/>
            </a:pPr>
            <a:r>
              <a:rPr lang="en-US" sz="2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FCA56-8116-6695-BF83-6E28D4CF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515" y="1176994"/>
            <a:ext cx="2319408" cy="2288842"/>
          </a:xfrm>
          <a:prstGeom prst="rect">
            <a:avLst/>
          </a:prstGeom>
        </p:spPr>
      </p:pic>
      <p:sp>
        <p:nvSpPr>
          <p:cNvPr id="6" name="Text 0">
            <a:extLst>
              <a:ext uri="{FF2B5EF4-FFF2-40B4-BE49-F238E27FC236}">
                <a16:creationId xmlns:a16="http://schemas.microsoft.com/office/drawing/2014/main" id="{9A14328C-7B38-667E-DA41-970023BEF2A3}"/>
              </a:ext>
            </a:extLst>
          </p:cNvPr>
          <p:cNvSpPr/>
          <p:nvPr/>
        </p:nvSpPr>
        <p:spPr>
          <a:xfrm>
            <a:off x="1921147" y="3599482"/>
            <a:ext cx="1742144" cy="36702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Dario Pile</a:t>
            </a:r>
          </a:p>
          <a:p>
            <a:pPr marL="0" indent="0" algn="ctr">
              <a:lnSpc>
                <a:spcPts val="900"/>
              </a:lnSpc>
              <a:buNone/>
            </a:pPr>
            <a:endParaRPr lang="en-US" sz="1400" b="1" kern="0" spc="3">
              <a:solidFill>
                <a:srgbClr val="1A5EA8"/>
              </a:solidFill>
              <a:latin typeface="Poppins" pitchFamily="34" charset="0"/>
              <a:cs typeface="Poppins" pitchFamily="34" charset="-120"/>
            </a:endParaRPr>
          </a:p>
          <a:p>
            <a:pPr marL="0" indent="0" algn="ctr">
              <a:lnSpc>
                <a:spcPts val="900"/>
              </a:lnSpc>
              <a:buNone/>
            </a:pPr>
            <a:r>
              <a:rPr lang="en-US" sz="1400" b="1" kern="0" spc="3">
                <a:solidFill>
                  <a:schemeClr val="accent2"/>
                </a:solidFill>
                <a:latin typeface="Poppins" pitchFamily="34" charset="0"/>
                <a:cs typeface="Poppins" pitchFamily="34" charset="-120"/>
              </a:rPr>
              <a:t>Pillar 1 Coordinator</a:t>
            </a:r>
            <a:endParaRPr lang="en-US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4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4E9B2-A8FB-BE66-00B3-0132A194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8647303-99B1-B5CF-D757-B7FE0DE5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F0A7BD9-43D2-9601-FDAD-47E9D0869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322" y="272253"/>
            <a:ext cx="1581994" cy="66424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95168275-BC1F-AAC4-701F-90991624E9A3}"/>
              </a:ext>
            </a:extLst>
          </p:cNvPr>
          <p:cNvSpPr/>
          <p:nvPr/>
        </p:nvSpPr>
        <p:spPr>
          <a:xfrm>
            <a:off x="485775" y="314325"/>
            <a:ext cx="1255665" cy="11541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8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PROGRAMME OVERVIEW</a:t>
            </a:r>
            <a:endParaRPr lang="en-US" sz="80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D8C5C47-D659-0841-76F5-EE14184E37A2}"/>
              </a:ext>
            </a:extLst>
          </p:cNvPr>
          <p:cNvSpPr/>
          <p:nvPr/>
        </p:nvSpPr>
        <p:spPr>
          <a:xfrm>
            <a:off x="485775" y="510778"/>
            <a:ext cx="354103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About Compete Caribbean+</a:t>
            </a:r>
            <a:endParaRPr lang="en-US" sz="1912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7D25097-1DEA-C01A-2025-5C79FF463130}"/>
              </a:ext>
            </a:extLst>
          </p:cNvPr>
          <p:cNvSpPr/>
          <p:nvPr/>
        </p:nvSpPr>
        <p:spPr>
          <a:xfrm>
            <a:off x="485775" y="1141941"/>
            <a:ext cx="8229600" cy="39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Compete Caribbean Plus (CC+) is a 5-year multi-donor private sector development programme that supports gender-responsive sustainable growth and climate resilience in the Caribbean. CC+ operates across three strategic pillars:</a:t>
            </a:r>
            <a:endParaRPr lang="en-US" sz="110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96AC5E9-0FC4-8772-4D6F-B347277185EE}"/>
              </a:ext>
            </a:extLst>
          </p:cNvPr>
          <p:cNvSpPr/>
          <p:nvPr/>
        </p:nvSpPr>
        <p:spPr>
          <a:xfrm>
            <a:off x="485775" y="1876866"/>
            <a:ext cx="2600325" cy="2162334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D4EAA3FE-32AD-3EF0-FFB9-7CB4034CCB26}"/>
              </a:ext>
            </a:extLst>
          </p:cNvPr>
          <p:cNvSpPr/>
          <p:nvPr/>
        </p:nvSpPr>
        <p:spPr>
          <a:xfrm>
            <a:off x="485775" y="1858045"/>
            <a:ext cx="2600325" cy="35719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04603FD6-E2A5-0F98-3ECB-E7ABDC13E5C4}"/>
              </a:ext>
            </a:extLst>
          </p:cNvPr>
          <p:cNvSpPr/>
          <p:nvPr/>
        </p:nvSpPr>
        <p:spPr>
          <a:xfrm>
            <a:off x="685800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01</a:t>
            </a:r>
            <a:endParaRPr lang="en-US" sz="2649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3BE7C6F2-BBC3-D0CE-5191-6D88B9E975F2}"/>
              </a:ext>
            </a:extLst>
          </p:cNvPr>
          <p:cNvSpPr/>
          <p:nvPr/>
        </p:nvSpPr>
        <p:spPr>
          <a:xfrm>
            <a:off x="685800" y="2529557"/>
            <a:ext cx="2325501" cy="179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Competitiveness &amp; Climate Action</a:t>
            </a:r>
            <a:endParaRPr lang="en-US" sz="100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7A72C4A-2EEA-EE28-352D-2AEDBCEBBEB0}"/>
              </a:ext>
            </a:extLst>
          </p:cNvPr>
          <p:cNvSpPr/>
          <p:nvPr/>
        </p:nvSpPr>
        <p:spPr>
          <a:xfrm>
            <a:off x="685800" y="3001045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Improving competitiveness, climate action, and inclusiveness of Caribbean private sector.</a:t>
            </a:r>
            <a:endParaRPr lang="en-US" sz="1000" b="1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A58C184F-ED14-B3B3-27E5-E5573ED65E04}"/>
              </a:ext>
            </a:extLst>
          </p:cNvPr>
          <p:cNvSpPr/>
          <p:nvPr/>
        </p:nvSpPr>
        <p:spPr>
          <a:xfrm>
            <a:off x="3300413" y="1876865"/>
            <a:ext cx="2600325" cy="2162335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655BACC0-4681-8FEC-877D-D23700B4342A}"/>
              </a:ext>
            </a:extLst>
          </p:cNvPr>
          <p:cNvSpPr/>
          <p:nvPr/>
        </p:nvSpPr>
        <p:spPr>
          <a:xfrm>
            <a:off x="3300413" y="1858045"/>
            <a:ext cx="2600325" cy="35719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F0BBEAB9-A299-BBF5-6C24-C7C16997D0EF}"/>
              </a:ext>
            </a:extLst>
          </p:cNvPr>
          <p:cNvSpPr/>
          <p:nvPr/>
        </p:nvSpPr>
        <p:spPr>
          <a:xfrm>
            <a:off x="3500438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0097A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02</a:t>
            </a:r>
            <a:endParaRPr lang="en-US" sz="2649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13C6BD53-2AD8-1963-8851-ABF39060EC02}"/>
              </a:ext>
            </a:extLst>
          </p:cNvPr>
          <p:cNvSpPr/>
          <p:nvPr/>
        </p:nvSpPr>
        <p:spPr>
          <a:xfrm>
            <a:off x="3439926" y="2536281"/>
            <a:ext cx="2447786" cy="18017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rgbClr val="1A1A2E"/>
                </a:solidFill>
                <a:latin typeface="Poppins"/>
                <a:ea typeface="Poppins" pitchFamily="34" charset="-122"/>
                <a:cs typeface="Poppins"/>
              </a:rPr>
              <a:t>Governance &amp; Enabling Environment </a:t>
            </a:r>
            <a:endParaRPr lang="en-US" sz="1000" b="1">
              <a:solidFill>
                <a:srgbClr val="1A1A2E"/>
              </a:solidFill>
              <a:latin typeface="Poppins"/>
              <a:cs typeface="Poppins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E174911C-7C36-FD9F-EA9A-E21E4B4D550E}"/>
              </a:ext>
            </a:extLst>
          </p:cNvPr>
          <p:cNvSpPr/>
          <p:nvPr/>
        </p:nvSpPr>
        <p:spPr>
          <a:xfrm>
            <a:off x="3471862" y="3001044"/>
            <a:ext cx="2200275" cy="55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Enhancing government capabilities to support climate-smart and gender-responsive businesses.</a:t>
            </a:r>
            <a:endParaRPr lang="en-US" sz="100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B6A58A08-DBC5-20AB-641D-138D1E8C26D3}"/>
              </a:ext>
            </a:extLst>
          </p:cNvPr>
          <p:cNvSpPr/>
          <p:nvPr/>
        </p:nvSpPr>
        <p:spPr>
          <a:xfrm>
            <a:off x="6115050" y="1876866"/>
            <a:ext cx="2600325" cy="2200716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33C1A622-6DB0-CAD4-1721-04BEF328743C}"/>
              </a:ext>
            </a:extLst>
          </p:cNvPr>
          <p:cNvSpPr/>
          <p:nvPr/>
        </p:nvSpPr>
        <p:spPr>
          <a:xfrm>
            <a:off x="6115050" y="1858045"/>
            <a:ext cx="2600325" cy="35719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067FCBC5-F57D-F127-CE11-83F2BD34423D}"/>
              </a:ext>
            </a:extLst>
          </p:cNvPr>
          <p:cNvSpPr/>
          <p:nvPr/>
        </p:nvSpPr>
        <p:spPr>
          <a:xfrm>
            <a:off x="6315075" y="2058070"/>
            <a:ext cx="2200275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649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03</a:t>
            </a:r>
            <a:endParaRPr lang="en-US" sz="2649"/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7A0573CD-2575-FF2B-DC30-EFD9989F34C6}"/>
              </a:ext>
            </a:extLst>
          </p:cNvPr>
          <p:cNvSpPr/>
          <p:nvPr/>
        </p:nvSpPr>
        <p:spPr>
          <a:xfrm>
            <a:off x="6669014" y="2529557"/>
            <a:ext cx="1492396" cy="1797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Research &amp; Innovation</a:t>
            </a:r>
            <a:endParaRPr lang="en-US" sz="100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9AA8FE54-EF30-2282-E19D-A8BE1A6D7C7F}"/>
              </a:ext>
            </a:extLst>
          </p:cNvPr>
          <p:cNvSpPr/>
          <p:nvPr/>
        </p:nvSpPr>
        <p:spPr>
          <a:xfrm>
            <a:off x="6315075" y="3001044"/>
            <a:ext cx="2200275" cy="9425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0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Reinforcing research institutions and surrounding ecosystems to produce knowledge that supports climate-smart and gender-responsive public and private sectors.</a:t>
            </a:r>
            <a:endParaRPr lang="en-US" sz="100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466F2E05-02B5-3664-66A4-044F935183EC}"/>
              </a:ext>
            </a:extLst>
          </p:cNvPr>
          <p:cNvSpPr/>
          <p:nvPr/>
        </p:nvSpPr>
        <p:spPr>
          <a:xfrm>
            <a:off x="549019" y="4130388"/>
            <a:ext cx="8229600" cy="396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00" b="1">
                <a:solidFill>
                  <a:srgbClr val="333333"/>
                </a:solidFill>
                <a:latin typeface="Poppins" panose="00000500000000000000" pitchFamily="2" charset="0"/>
                <a:ea typeface="Lato" pitchFamily="34" charset="-122"/>
                <a:cs typeface="Poppins" panose="00000500000000000000" pitchFamily="2" charset="0"/>
              </a:rPr>
              <a:t>DONORS</a:t>
            </a:r>
            <a:r>
              <a:rPr lang="en-US" sz="1100" b="1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</a:t>
            </a:r>
            <a:endParaRPr lang="en-US" sz="1100"/>
          </a:p>
          <a:p>
            <a:pPr marL="0" indent="0" algn="l">
              <a:lnSpc>
                <a:spcPts val="1600"/>
              </a:lnSpc>
              <a:buNone/>
            </a:pPr>
            <a:endParaRPr lang="en-US" sz="1100"/>
          </a:p>
        </p:txBody>
      </p:sp>
      <p:pic>
        <p:nvPicPr>
          <p:cNvPr id="25" name="Image 1" descr="preencoded.png">
            <a:extLst>
              <a:ext uri="{FF2B5EF4-FFF2-40B4-BE49-F238E27FC236}">
                <a16:creationId xmlns:a16="http://schemas.microsoft.com/office/drawing/2014/main" id="{775802DB-3D50-70AB-DAB2-5E4A397FE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7615"/>
          <a:stretch>
            <a:fillRect/>
          </a:stretch>
        </p:blipFill>
        <p:spPr>
          <a:xfrm>
            <a:off x="509874" y="4282413"/>
            <a:ext cx="2576226" cy="3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D2E16-3A79-50A1-EB0B-99BF87CCB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C8488C08-9620-644D-92C6-4E40B8DBE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197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C0063D4-8299-813F-6A83-0CA2A9A2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6EBB8AEC-6F51-AF72-BBB5-9F6B16D4A1E9}"/>
              </a:ext>
            </a:extLst>
          </p:cNvPr>
          <p:cNvSpPr/>
          <p:nvPr/>
        </p:nvSpPr>
        <p:spPr>
          <a:xfrm>
            <a:off x="485775" y="213388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51" name="Text 1">
            <a:extLst>
              <a:ext uri="{FF2B5EF4-FFF2-40B4-BE49-F238E27FC236}">
                <a16:creationId xmlns:a16="http://schemas.microsoft.com/office/drawing/2014/main" id="{64EEFFF7-F792-7AD6-F702-7E90FE989F97}"/>
              </a:ext>
            </a:extLst>
          </p:cNvPr>
          <p:cNvSpPr/>
          <p:nvPr/>
        </p:nvSpPr>
        <p:spPr>
          <a:xfrm>
            <a:off x="457200" y="1829684"/>
            <a:ext cx="3852017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an Innovation Cluster?</a:t>
            </a:r>
            <a:endParaRPr lang="en-US" sz="1912" dirty="0"/>
          </a:p>
        </p:txBody>
      </p:sp>
      <p:sp>
        <p:nvSpPr>
          <p:cNvPr id="52" name="Text 2">
            <a:extLst>
              <a:ext uri="{FF2B5EF4-FFF2-40B4-BE49-F238E27FC236}">
                <a16:creationId xmlns:a16="http://schemas.microsoft.com/office/drawing/2014/main" id="{256F5D1E-6BD2-E27C-8AA4-061406BA71FF}"/>
              </a:ext>
            </a:extLst>
          </p:cNvPr>
          <p:cNvSpPr/>
          <p:nvPr/>
        </p:nvSpPr>
        <p:spPr>
          <a:xfrm>
            <a:off x="441714" y="2205581"/>
            <a:ext cx="8245086" cy="6032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geographical concentrations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of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inter-connected enterprises 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and </a:t>
            </a:r>
            <a:r>
              <a:rPr lang="en-US" sz="1200" b="1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research institutions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that foster, accelerate and commercialize innovation. These clusters create knowledge spillovers by blending research, talent and capital to boost competitiveness, economic growth and resilience.</a:t>
            </a:r>
            <a:endParaRPr lang="en-US" sz="1200" dirty="0"/>
          </a:p>
        </p:txBody>
      </p:sp>
      <p:sp>
        <p:nvSpPr>
          <p:cNvPr id="40" name="Shape 3">
            <a:extLst>
              <a:ext uri="{FF2B5EF4-FFF2-40B4-BE49-F238E27FC236}">
                <a16:creationId xmlns:a16="http://schemas.microsoft.com/office/drawing/2014/main" id="{4FBB9781-6463-DCA7-1B34-FE58FA84878F}"/>
              </a:ext>
            </a:extLst>
          </p:cNvPr>
          <p:cNvSpPr/>
          <p:nvPr/>
        </p:nvSpPr>
        <p:spPr>
          <a:xfrm>
            <a:off x="441714" y="3282407"/>
            <a:ext cx="8245086" cy="149398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E2C3BAA9-0A0A-5BFF-F545-6B4BB6E20C62}"/>
              </a:ext>
            </a:extLst>
          </p:cNvPr>
          <p:cNvSpPr/>
          <p:nvPr/>
        </p:nvSpPr>
        <p:spPr>
          <a:xfrm>
            <a:off x="524078" y="3421952"/>
            <a:ext cx="8162722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Caribbean lags in global innovation benchmarks such as the Global Innovation Index.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Research shows that successfully innovative firms achieve significantly stronger performance across productivity, sales and other key metrics than non-innovative firms (IDB Innovation, Firm Performance and Gender Survey).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Driving diversification beyond traditional sectors to build resilience and nurture growth potential.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buAutoNum type="arabicPeriod"/>
            </a:pPr>
            <a:endParaRPr lang="en-US" sz="1200" dirty="0"/>
          </a:p>
        </p:txBody>
      </p:sp>
      <p:sp>
        <p:nvSpPr>
          <p:cNvPr id="62" name="Text 1">
            <a:extLst>
              <a:ext uri="{FF2B5EF4-FFF2-40B4-BE49-F238E27FC236}">
                <a16:creationId xmlns:a16="http://schemas.microsoft.com/office/drawing/2014/main" id="{24103CAA-F7F6-D80B-5269-92ADE1AB5A1D}"/>
              </a:ext>
            </a:extLst>
          </p:cNvPr>
          <p:cNvSpPr/>
          <p:nvPr/>
        </p:nvSpPr>
        <p:spPr>
          <a:xfrm>
            <a:off x="441714" y="2956498"/>
            <a:ext cx="326050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an innovation focus?</a:t>
            </a:r>
            <a:endParaRPr lang="en-US" sz="1912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3A765C78-DA7E-F58E-892D-6C2668F3DFA1}"/>
              </a:ext>
            </a:extLst>
          </p:cNvPr>
          <p:cNvSpPr/>
          <p:nvPr/>
        </p:nvSpPr>
        <p:spPr>
          <a:xfrm>
            <a:off x="457200" y="525168"/>
            <a:ext cx="2502288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Innovation?</a:t>
            </a:r>
            <a:endParaRPr lang="en-US" sz="1912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741A5EE5-AD5B-907F-526C-32C92CC001C7}"/>
              </a:ext>
            </a:extLst>
          </p:cNvPr>
          <p:cNvSpPr/>
          <p:nvPr/>
        </p:nvSpPr>
        <p:spPr>
          <a:xfrm>
            <a:off x="457200" y="921903"/>
            <a:ext cx="8229600" cy="810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 </a:t>
            </a:r>
            <a:r>
              <a:rPr lang="en-US" sz="1200" u="sng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improvement or novelty</a:t>
            </a: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that significantly differs from what it replaces and has been made available to potential users. Two main types:</a:t>
            </a:r>
          </a:p>
          <a:p>
            <a:pPr marL="228600" indent="-228600" algn="l">
              <a:lnSpc>
                <a:spcPts val="1600"/>
              </a:lnSpc>
              <a:buAutoNum type="arabicPeriod"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Product innovation (goods or services)</a:t>
            </a:r>
          </a:p>
          <a:p>
            <a:pPr marL="228600" indent="-228600" algn="l">
              <a:lnSpc>
                <a:spcPts val="1600"/>
              </a:lnSpc>
              <a:buAutoNum type="arabicPeriod"/>
            </a:pPr>
            <a:r>
              <a:rPr lang="en-US" sz="1200" dirty="0">
                <a:solidFill>
                  <a:srgbClr val="333333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Process innovation (business functions)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442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E19E-FE96-F621-FA60-D1640B7DC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6121706-869F-B107-BBB3-68A9102A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9947F7A7-99F6-247F-BAD6-AFF36723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F6FF3BA5-4295-B119-7E06-6F8462FE51F2}"/>
              </a:ext>
            </a:extLst>
          </p:cNvPr>
          <p:cNvSpPr/>
          <p:nvPr/>
        </p:nvSpPr>
        <p:spPr>
          <a:xfrm>
            <a:off x="463397" y="292467"/>
            <a:ext cx="153407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Call Process</a:t>
            </a:r>
            <a:endParaRPr lang="en-US" sz="1912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340FF8-E2EB-2082-15B3-5FAB88165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676431"/>
              </p:ext>
            </p:extLst>
          </p:nvPr>
        </p:nvGraphicFramePr>
        <p:xfrm>
          <a:off x="200401" y="284295"/>
          <a:ext cx="8824982" cy="493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 0">
            <a:extLst>
              <a:ext uri="{FF2B5EF4-FFF2-40B4-BE49-F238E27FC236}">
                <a16:creationId xmlns:a16="http://schemas.microsoft.com/office/drawing/2014/main" id="{A979AD0F-C5E6-2803-4371-AECA60084AD4}"/>
              </a:ext>
            </a:extLst>
          </p:cNvPr>
          <p:cNvSpPr/>
          <p:nvPr/>
        </p:nvSpPr>
        <p:spPr>
          <a:xfrm>
            <a:off x="463397" y="162274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763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C50F-2702-F9DD-B55D-E7AD0BAED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04DE22F-CB80-FD7A-EACF-CA96210B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53" y="31208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B5724199-7DA2-AC0D-E97F-5FE59266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157" y="-1834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DFD75B08-9D0F-33C1-F0C5-7C8C63F99D30}"/>
              </a:ext>
            </a:extLst>
          </p:cNvPr>
          <p:cNvSpPr/>
          <p:nvPr/>
        </p:nvSpPr>
        <p:spPr>
          <a:xfrm>
            <a:off x="485775" y="187561"/>
            <a:ext cx="1535357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CLUSTERING RATIONALE</a:t>
            </a:r>
            <a:endParaRPr lang="en-US" sz="100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0349D8A8-C8BD-1DE9-0473-CAD655066D68}"/>
              </a:ext>
            </a:extLst>
          </p:cNvPr>
          <p:cNvSpPr/>
          <p:nvPr/>
        </p:nvSpPr>
        <p:spPr>
          <a:xfrm>
            <a:off x="430356" y="568106"/>
            <a:ext cx="3589124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Why is CC+ issuing this Call?</a:t>
            </a:r>
            <a:endParaRPr lang="en-US" sz="1912" dirty="0"/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3011823F-0E2E-1201-37E1-AF3E5EC9A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217852"/>
              </p:ext>
            </p:extLst>
          </p:nvPr>
        </p:nvGraphicFramePr>
        <p:xfrm>
          <a:off x="-660296" y="1063831"/>
          <a:ext cx="6154738" cy="200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9" name="Shape 7">
            <a:extLst>
              <a:ext uri="{FF2B5EF4-FFF2-40B4-BE49-F238E27FC236}">
                <a16:creationId xmlns:a16="http://schemas.microsoft.com/office/drawing/2014/main" id="{BDC2820C-EA20-2A88-3DA2-7A3B6FCF5DA4}"/>
              </a:ext>
            </a:extLst>
          </p:cNvPr>
          <p:cNvSpPr/>
          <p:nvPr/>
        </p:nvSpPr>
        <p:spPr>
          <a:xfrm>
            <a:off x="4623131" y="1579751"/>
            <a:ext cx="4175327" cy="42350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Text 6">
            <a:extLst>
              <a:ext uri="{FF2B5EF4-FFF2-40B4-BE49-F238E27FC236}">
                <a16:creationId xmlns:a16="http://schemas.microsoft.com/office/drawing/2014/main" id="{4C196C06-9923-F9A1-8BA3-51E427855B9E}"/>
              </a:ext>
            </a:extLst>
          </p:cNvPr>
          <p:cNvSpPr/>
          <p:nvPr/>
        </p:nvSpPr>
        <p:spPr>
          <a:xfrm>
            <a:off x="4720844" y="1632999"/>
            <a:ext cx="4133958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Help firms to overcome challenges related to small size and small markets such as high fixed costs, to reap the benefits of scale. </a:t>
            </a:r>
            <a:endParaRPr lang="en-US" sz="1200"/>
          </a:p>
        </p:txBody>
      </p:sp>
      <p:sp>
        <p:nvSpPr>
          <p:cNvPr id="51" name="Shape 3">
            <a:extLst>
              <a:ext uri="{FF2B5EF4-FFF2-40B4-BE49-F238E27FC236}">
                <a16:creationId xmlns:a16="http://schemas.microsoft.com/office/drawing/2014/main" id="{1E3C0243-3C9F-9E98-CF2D-51D29B54C948}"/>
              </a:ext>
            </a:extLst>
          </p:cNvPr>
          <p:cNvSpPr/>
          <p:nvPr/>
        </p:nvSpPr>
        <p:spPr>
          <a:xfrm>
            <a:off x="4623131" y="1048476"/>
            <a:ext cx="4231673" cy="4631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8F2EE989-A5FC-0357-A7D5-5ECE83F8E448}"/>
              </a:ext>
            </a:extLst>
          </p:cNvPr>
          <p:cNvSpPr/>
          <p:nvPr/>
        </p:nvSpPr>
        <p:spPr>
          <a:xfrm>
            <a:off x="4729986" y="1154696"/>
            <a:ext cx="4124817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Solving problems and boosting competitiveness in ways that are not possible for businesses operating independently. </a:t>
            </a:r>
            <a:endParaRPr lang="en-US" sz="1200"/>
          </a:p>
        </p:txBody>
      </p:sp>
      <p:sp>
        <p:nvSpPr>
          <p:cNvPr id="53" name="Shape 11">
            <a:extLst>
              <a:ext uri="{FF2B5EF4-FFF2-40B4-BE49-F238E27FC236}">
                <a16:creationId xmlns:a16="http://schemas.microsoft.com/office/drawing/2014/main" id="{6E1F1D8E-C5B7-8332-D524-223E69269C0C}"/>
              </a:ext>
            </a:extLst>
          </p:cNvPr>
          <p:cNvSpPr/>
          <p:nvPr/>
        </p:nvSpPr>
        <p:spPr>
          <a:xfrm>
            <a:off x="4672021" y="2106823"/>
            <a:ext cx="4175327" cy="44649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4" name="Text 6">
            <a:extLst>
              <a:ext uri="{FF2B5EF4-FFF2-40B4-BE49-F238E27FC236}">
                <a16:creationId xmlns:a16="http://schemas.microsoft.com/office/drawing/2014/main" id="{C9120690-C102-AF4C-899C-F5A7B3B8C7BF}"/>
              </a:ext>
            </a:extLst>
          </p:cNvPr>
          <p:cNvSpPr/>
          <p:nvPr/>
        </p:nvSpPr>
        <p:spPr>
          <a:xfrm>
            <a:off x="4721886" y="2186295"/>
            <a:ext cx="4131873" cy="391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Amplifying the private sector’s role in environmental sustainability to address the regional lag in adopting climate-smart and low-carbon practices.</a:t>
            </a:r>
            <a:endParaRPr lang="en-US" sz="1200" dirty="0"/>
          </a:p>
        </p:txBody>
      </p:sp>
      <p:sp>
        <p:nvSpPr>
          <p:cNvPr id="55" name="Shape 15">
            <a:extLst>
              <a:ext uri="{FF2B5EF4-FFF2-40B4-BE49-F238E27FC236}">
                <a16:creationId xmlns:a16="http://schemas.microsoft.com/office/drawing/2014/main" id="{58A40A87-5544-E441-FDAB-EFD88C67C57E}"/>
              </a:ext>
            </a:extLst>
          </p:cNvPr>
          <p:cNvSpPr/>
          <p:nvPr/>
        </p:nvSpPr>
        <p:spPr>
          <a:xfrm>
            <a:off x="4679475" y="2648280"/>
            <a:ext cx="4167874" cy="42020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Text 6">
            <a:extLst>
              <a:ext uri="{FF2B5EF4-FFF2-40B4-BE49-F238E27FC236}">
                <a16:creationId xmlns:a16="http://schemas.microsoft.com/office/drawing/2014/main" id="{14190318-A69F-D600-9815-284A508E433C}"/>
              </a:ext>
            </a:extLst>
          </p:cNvPr>
          <p:cNvSpPr/>
          <p:nvPr/>
        </p:nvSpPr>
        <p:spPr>
          <a:xfrm>
            <a:off x="4715474" y="2739591"/>
            <a:ext cx="4131873" cy="2634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Unlocking potential to help the region fulfill the high unmet demand for green innovation. </a:t>
            </a:r>
            <a:endParaRPr lang="en-US" sz="1200" dirty="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5C183A0B-2FA5-E2A0-B1D3-1D03539E7E2C}"/>
              </a:ext>
            </a:extLst>
          </p:cNvPr>
          <p:cNvSpPr/>
          <p:nvPr/>
        </p:nvSpPr>
        <p:spPr>
          <a:xfrm>
            <a:off x="430356" y="3240177"/>
            <a:ext cx="4611840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makes a compelling proposal?</a:t>
            </a:r>
            <a:endParaRPr lang="en-US" sz="1912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D9250ACD-E4CB-403C-26F6-C8E1B7AEC1E2}"/>
              </a:ext>
            </a:extLst>
          </p:cNvPr>
          <p:cNvSpPr/>
          <p:nvPr/>
        </p:nvSpPr>
        <p:spPr>
          <a:xfrm>
            <a:off x="233916" y="3673075"/>
            <a:ext cx="8613431" cy="141134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BF560C05-CFF9-BA43-F9BE-3861200D752C}"/>
              </a:ext>
            </a:extLst>
          </p:cNvPr>
          <p:cNvSpPr/>
          <p:nvPr/>
        </p:nvSpPr>
        <p:spPr>
          <a:xfrm>
            <a:off x="430356" y="3760615"/>
            <a:ext cx="8053135" cy="11548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>
              <a:lnSpc>
                <a:spcPts val="1000"/>
              </a:lnSpc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ideal proposal will meet the innovation sweet spot o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f:</a:t>
            </a:r>
          </a:p>
          <a:p>
            <a:pPr>
              <a:lnSpc>
                <a:spcPts val="1000"/>
              </a:lnSpc>
            </a:pPr>
            <a:endParaRPr lang="en-US" sz="1200" b="1" i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 u="sng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desirable solution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200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- clear demand among customers </a:t>
            </a:r>
            <a:endParaRPr lang="en-US" sz="1200" b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endParaRPr lang="en-US" sz="1200" b="1" i="1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 u="sng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feasible solution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200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– built on the strengths of capabilities </a:t>
            </a:r>
            <a:endParaRPr lang="en-US" sz="1200" b="1" i="1" u="sng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endParaRPr lang="en-US" sz="1200" b="1" i="1" u="sng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28600" indent="-228600">
              <a:lnSpc>
                <a:spcPts val="1000"/>
              </a:lnSpc>
              <a:buAutoNum type="arabicPeriod"/>
            </a:pPr>
            <a:r>
              <a:rPr lang="en-US" sz="1200" b="1" i="1" u="sng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profitable solution</a:t>
            </a:r>
            <a:r>
              <a:rPr lang="en-US" sz="1200" b="1" i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– </a:t>
            </a:r>
            <a:r>
              <a:rPr lang="en-US" sz="1200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sustainable and scalable business model</a:t>
            </a:r>
          </a:p>
          <a:p>
            <a:pPr>
              <a:lnSpc>
                <a:spcPts val="1000"/>
              </a:lnSpc>
            </a:pPr>
            <a:endParaRPr lang="en-US" sz="1200" dirty="0">
              <a:solidFill>
                <a:srgbClr val="55555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89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321D3-60C1-0C27-5311-9949A2F3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FED6814-3AC2-24A1-1669-7373C40A5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301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94234FC-91DC-43CF-3CCD-6713EC8B8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618" y="117197"/>
            <a:ext cx="1537981" cy="6457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A35AFFD-8361-5FE5-886D-1CC80F6D96C5}"/>
              </a:ext>
            </a:extLst>
          </p:cNvPr>
          <p:cNvSpPr/>
          <p:nvPr/>
        </p:nvSpPr>
        <p:spPr>
          <a:xfrm>
            <a:off x="485775" y="505174"/>
            <a:ext cx="2474908" cy="122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900"/>
              </a:lnSpc>
              <a:buNone/>
            </a:pPr>
            <a:r>
              <a:rPr lang="en-US" sz="1000" b="1" kern="0" spc="3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CLUSTERS AND VALUE CHAINS CALL #3</a:t>
            </a:r>
            <a:endParaRPr lang="en-US" sz="1000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4B0980A1-4080-E4DD-1AB8-2896DD2FC545}"/>
              </a:ext>
            </a:extLst>
          </p:cNvPr>
          <p:cNvSpPr/>
          <p:nvPr/>
        </p:nvSpPr>
        <p:spPr>
          <a:xfrm>
            <a:off x="495874" y="675144"/>
            <a:ext cx="3050515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1912" b="1" dirty="0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 is CC+ looking for?</a:t>
            </a:r>
            <a:endParaRPr lang="en-US" sz="1912" dirty="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2376EC8E-FC93-BDB6-5E6B-7D2E5006510E}"/>
              </a:ext>
            </a:extLst>
          </p:cNvPr>
          <p:cNvSpPr/>
          <p:nvPr/>
        </p:nvSpPr>
        <p:spPr>
          <a:xfrm>
            <a:off x="411976" y="1894491"/>
            <a:ext cx="1950244" cy="1209719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E6D60E8D-8868-1875-8055-58F19235A64D}"/>
              </a:ext>
            </a:extLst>
          </p:cNvPr>
          <p:cNvSpPr/>
          <p:nvPr/>
        </p:nvSpPr>
        <p:spPr>
          <a:xfrm>
            <a:off x="527958" y="1962212"/>
            <a:ext cx="1761992" cy="6481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clearly outline the problem and/or opportunities that can be collectively pursued. </a:t>
            </a:r>
            <a:endParaRPr lang="en-US" sz="1200" dirty="0"/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EF528F9D-1D3D-78AA-D31A-B260CE238A74}"/>
              </a:ext>
            </a:extLst>
          </p:cNvPr>
          <p:cNvSpPr/>
          <p:nvPr/>
        </p:nvSpPr>
        <p:spPr>
          <a:xfrm>
            <a:off x="2505095" y="1876632"/>
            <a:ext cx="1950244" cy="1227578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6BAD3111-9D69-D62A-7ACA-3DF925917273}"/>
              </a:ext>
            </a:extLst>
          </p:cNvPr>
          <p:cNvSpPr/>
          <p:nvPr/>
        </p:nvSpPr>
        <p:spPr>
          <a:xfrm>
            <a:off x="4598214" y="1876632"/>
            <a:ext cx="1950244" cy="1251504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Shape 15">
            <a:extLst>
              <a:ext uri="{FF2B5EF4-FFF2-40B4-BE49-F238E27FC236}">
                <a16:creationId xmlns:a16="http://schemas.microsoft.com/office/drawing/2014/main" id="{176F8B02-7CDA-2DB6-D35F-B36E0039CE22}"/>
              </a:ext>
            </a:extLst>
          </p:cNvPr>
          <p:cNvSpPr/>
          <p:nvPr/>
        </p:nvSpPr>
        <p:spPr>
          <a:xfrm>
            <a:off x="6691332" y="1828682"/>
            <a:ext cx="1950244" cy="1275527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Shape 20">
            <a:extLst>
              <a:ext uri="{FF2B5EF4-FFF2-40B4-BE49-F238E27FC236}">
                <a16:creationId xmlns:a16="http://schemas.microsoft.com/office/drawing/2014/main" id="{57E567C1-6731-E719-BE2C-741224B2E454}"/>
              </a:ext>
            </a:extLst>
          </p:cNvPr>
          <p:cNvSpPr/>
          <p:nvPr/>
        </p:nvSpPr>
        <p:spPr>
          <a:xfrm>
            <a:off x="411976" y="1166497"/>
            <a:ext cx="1950244" cy="662187"/>
          </a:xfrm>
          <a:prstGeom prst="rect">
            <a:avLst/>
          </a:prstGeom>
          <a:solidFill>
            <a:srgbClr val="1A5EA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1">
            <a:extLst>
              <a:ext uri="{FF2B5EF4-FFF2-40B4-BE49-F238E27FC236}">
                <a16:creationId xmlns:a16="http://schemas.microsoft.com/office/drawing/2014/main" id="{E9DDF95D-9981-6ED8-8507-A558E8FA1A96}"/>
              </a:ext>
            </a:extLst>
          </p:cNvPr>
          <p:cNvSpPr/>
          <p:nvPr/>
        </p:nvSpPr>
        <p:spPr>
          <a:xfrm>
            <a:off x="512931" y="1279311"/>
            <a:ext cx="1792047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Collective Action on Problems and/or Opportunities</a:t>
            </a:r>
            <a:endParaRPr lang="en-US" sz="1200" dirty="0"/>
          </a:p>
        </p:txBody>
      </p:sp>
      <p:sp>
        <p:nvSpPr>
          <p:cNvPr id="33" name="Shape 23">
            <a:extLst>
              <a:ext uri="{FF2B5EF4-FFF2-40B4-BE49-F238E27FC236}">
                <a16:creationId xmlns:a16="http://schemas.microsoft.com/office/drawing/2014/main" id="{DF4A2930-1768-DB24-04D5-DC629F7815B1}"/>
              </a:ext>
            </a:extLst>
          </p:cNvPr>
          <p:cNvSpPr/>
          <p:nvPr/>
        </p:nvSpPr>
        <p:spPr>
          <a:xfrm>
            <a:off x="2519311" y="1166497"/>
            <a:ext cx="1936028" cy="662186"/>
          </a:xfrm>
          <a:prstGeom prst="rect">
            <a:avLst/>
          </a:prstGeom>
          <a:solidFill>
            <a:srgbClr val="0097A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24">
            <a:extLst>
              <a:ext uri="{FF2B5EF4-FFF2-40B4-BE49-F238E27FC236}">
                <a16:creationId xmlns:a16="http://schemas.microsoft.com/office/drawing/2014/main" id="{A72C5871-51D9-06F8-9F85-E06FCA4D67E5}"/>
              </a:ext>
            </a:extLst>
          </p:cNvPr>
          <p:cNvSpPr/>
          <p:nvPr/>
        </p:nvSpPr>
        <p:spPr>
          <a:xfrm>
            <a:off x="2646661" y="1317156"/>
            <a:ext cx="1793153" cy="465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Innovation and Competitiveness Agenda</a:t>
            </a:r>
            <a:endParaRPr lang="en-US" sz="1200" dirty="0"/>
          </a:p>
        </p:txBody>
      </p:sp>
      <p:sp>
        <p:nvSpPr>
          <p:cNvPr id="35" name="Shape 26">
            <a:extLst>
              <a:ext uri="{FF2B5EF4-FFF2-40B4-BE49-F238E27FC236}">
                <a16:creationId xmlns:a16="http://schemas.microsoft.com/office/drawing/2014/main" id="{71F20BEB-FB15-EC64-9E34-741D1D54D898}"/>
              </a:ext>
            </a:extLst>
          </p:cNvPr>
          <p:cNvSpPr/>
          <p:nvPr/>
        </p:nvSpPr>
        <p:spPr>
          <a:xfrm>
            <a:off x="6703407" y="1176543"/>
            <a:ext cx="1936028" cy="642937"/>
          </a:xfrm>
          <a:prstGeom prst="rect">
            <a:avLst/>
          </a:prstGeom>
          <a:solidFill>
            <a:srgbClr val="1A1A2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27">
            <a:extLst>
              <a:ext uri="{FF2B5EF4-FFF2-40B4-BE49-F238E27FC236}">
                <a16:creationId xmlns:a16="http://schemas.microsoft.com/office/drawing/2014/main" id="{F821AA09-6062-4B9D-E899-4F8E0F77B152}"/>
              </a:ext>
            </a:extLst>
          </p:cNvPr>
          <p:cNvSpPr/>
          <p:nvPr/>
        </p:nvSpPr>
        <p:spPr>
          <a:xfrm>
            <a:off x="7058114" y="1317156"/>
            <a:ext cx="1390864" cy="3118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Gender, Diversity and Inclusion</a:t>
            </a:r>
            <a:endParaRPr lang="en-US" sz="1200"/>
          </a:p>
        </p:txBody>
      </p:sp>
      <p:sp>
        <p:nvSpPr>
          <p:cNvPr id="39" name="Shape 32">
            <a:extLst>
              <a:ext uri="{FF2B5EF4-FFF2-40B4-BE49-F238E27FC236}">
                <a16:creationId xmlns:a16="http://schemas.microsoft.com/office/drawing/2014/main" id="{F63EB1BD-648D-9D12-6078-2868F27A204E}"/>
              </a:ext>
            </a:extLst>
          </p:cNvPr>
          <p:cNvSpPr/>
          <p:nvPr/>
        </p:nvSpPr>
        <p:spPr>
          <a:xfrm>
            <a:off x="4612430" y="1166496"/>
            <a:ext cx="1936028" cy="652985"/>
          </a:xfrm>
          <a:prstGeom prst="rect">
            <a:avLst/>
          </a:prstGeom>
          <a:solidFill>
            <a:srgbClr val="F5A6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3">
            <a:extLst>
              <a:ext uri="{FF2B5EF4-FFF2-40B4-BE49-F238E27FC236}">
                <a16:creationId xmlns:a16="http://schemas.microsoft.com/office/drawing/2014/main" id="{9F0F2E6D-757B-1EDB-42C5-49D1272976AA}"/>
              </a:ext>
            </a:extLst>
          </p:cNvPr>
          <p:cNvSpPr/>
          <p:nvPr/>
        </p:nvSpPr>
        <p:spPr>
          <a:xfrm>
            <a:off x="4755304" y="1353172"/>
            <a:ext cx="1664566" cy="157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1200" b="1">
                <a:solidFill>
                  <a:srgbClr val="FFFFFF"/>
                </a:solidFill>
                <a:latin typeface="Poppins" pitchFamily="34" charset="0"/>
                <a:cs typeface="Poppins" pitchFamily="34" charset="-120"/>
              </a:rPr>
              <a:t>Climate Action</a:t>
            </a:r>
            <a:endParaRPr lang="en-US" sz="1200"/>
          </a:p>
        </p:txBody>
      </p:sp>
      <p:sp>
        <p:nvSpPr>
          <p:cNvPr id="41" name="Text 6">
            <a:extLst>
              <a:ext uri="{FF2B5EF4-FFF2-40B4-BE49-F238E27FC236}">
                <a16:creationId xmlns:a16="http://schemas.microsoft.com/office/drawing/2014/main" id="{C36E5F42-4C56-5108-8DF5-F392D8684BD6}"/>
              </a:ext>
            </a:extLst>
          </p:cNvPr>
          <p:cNvSpPr/>
          <p:nvPr/>
        </p:nvSpPr>
        <p:spPr>
          <a:xfrm>
            <a:off x="2645133" y="1962212"/>
            <a:ext cx="1761992" cy="11627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demonstrate how the innovation will enhance competitiveness, boost sales, create jobs and/or boost exports.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Desirable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Feasible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Profitable</a:t>
            </a:r>
            <a:endParaRPr lang="en-US" sz="1200" dirty="0"/>
          </a:p>
        </p:txBody>
      </p:sp>
      <p:sp>
        <p:nvSpPr>
          <p:cNvPr id="42" name="Text 6">
            <a:extLst>
              <a:ext uri="{FF2B5EF4-FFF2-40B4-BE49-F238E27FC236}">
                <a16:creationId xmlns:a16="http://schemas.microsoft.com/office/drawing/2014/main" id="{861204D3-5E45-2AF0-BECB-21569BC6160F}"/>
              </a:ext>
            </a:extLst>
          </p:cNvPr>
          <p:cNvSpPr/>
          <p:nvPr/>
        </p:nvSpPr>
        <p:spPr>
          <a:xfrm>
            <a:off x="4706591" y="1897323"/>
            <a:ext cx="1761992" cy="6481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 dirty="0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outline how they will enhance climate adaptability and/or increase resource efficiency. </a:t>
            </a:r>
            <a:endParaRPr lang="en-US" sz="1200" dirty="0"/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0E1497E6-51EB-17AD-09BA-54AF0C11999D}"/>
              </a:ext>
            </a:extLst>
          </p:cNvPr>
          <p:cNvSpPr/>
          <p:nvPr/>
        </p:nvSpPr>
        <p:spPr>
          <a:xfrm>
            <a:off x="6785458" y="1960093"/>
            <a:ext cx="1761992" cy="7763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sz="1200" b="1">
                <a:solidFill>
                  <a:srgbClr val="55555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Proposals that enhance meaningful participation opportunities for underrepresented groups across gender and diverse backgrounds. </a:t>
            </a:r>
            <a:endParaRPr lang="en-US" sz="1200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7EE85FD-2561-F324-A076-F5ADDE68B29A}"/>
              </a:ext>
            </a:extLst>
          </p:cNvPr>
          <p:cNvSpPr/>
          <p:nvPr/>
        </p:nvSpPr>
        <p:spPr>
          <a:xfrm>
            <a:off x="485775" y="3128136"/>
            <a:ext cx="3029676" cy="317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912" b="1">
                <a:solidFill>
                  <a:srgbClr val="1A1A2E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 is eligible to apply?</a:t>
            </a:r>
            <a:endParaRPr lang="en-US" sz="1912"/>
          </a:p>
        </p:txBody>
      </p:sp>
      <p:sp>
        <p:nvSpPr>
          <p:cNvPr id="8" name="Shape 23">
            <a:extLst>
              <a:ext uri="{FF2B5EF4-FFF2-40B4-BE49-F238E27FC236}">
                <a16:creationId xmlns:a16="http://schemas.microsoft.com/office/drawing/2014/main" id="{76D4C5E4-CDDD-CB9F-9F49-B1A23C44E39C}"/>
              </a:ext>
            </a:extLst>
          </p:cNvPr>
          <p:cNvSpPr/>
          <p:nvPr/>
        </p:nvSpPr>
        <p:spPr>
          <a:xfrm>
            <a:off x="169250" y="3500151"/>
            <a:ext cx="2853091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25">
            <a:extLst>
              <a:ext uri="{FF2B5EF4-FFF2-40B4-BE49-F238E27FC236}">
                <a16:creationId xmlns:a16="http://schemas.microsoft.com/office/drawing/2014/main" id="{E2C6799D-C428-84AF-FCD6-7BC3ED91F73C}"/>
              </a:ext>
            </a:extLst>
          </p:cNvPr>
          <p:cNvSpPr/>
          <p:nvPr/>
        </p:nvSpPr>
        <p:spPr>
          <a:xfrm>
            <a:off x="1022417" y="3552762"/>
            <a:ext cx="730521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COUNTRIES</a:t>
            </a:r>
            <a:endParaRPr lang="en-US" sz="1000" dirty="0"/>
          </a:p>
        </p:txBody>
      </p:sp>
      <p:sp>
        <p:nvSpPr>
          <p:cNvPr id="13" name="Text 26">
            <a:extLst>
              <a:ext uri="{FF2B5EF4-FFF2-40B4-BE49-F238E27FC236}">
                <a16:creationId xmlns:a16="http://schemas.microsoft.com/office/drawing/2014/main" id="{3C3E334B-4A05-513A-6017-6E33EAC2B5C3}"/>
              </a:ext>
            </a:extLst>
          </p:cNvPr>
          <p:cNvSpPr/>
          <p:nvPr/>
        </p:nvSpPr>
        <p:spPr>
          <a:xfrm>
            <a:off x="239618" y="3681193"/>
            <a:ext cx="1342093" cy="14187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Antigua and Barbuda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 Bahamas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Barbados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Belize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Dominica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Grenada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Guyana</a:t>
            </a:r>
          </a:p>
        </p:txBody>
      </p:sp>
      <p:sp>
        <p:nvSpPr>
          <p:cNvPr id="14" name="Shape 23">
            <a:extLst>
              <a:ext uri="{FF2B5EF4-FFF2-40B4-BE49-F238E27FC236}">
                <a16:creationId xmlns:a16="http://schemas.microsoft.com/office/drawing/2014/main" id="{01C0325D-79D1-AD5A-2F47-49D2A2CCC7C9}"/>
              </a:ext>
            </a:extLst>
          </p:cNvPr>
          <p:cNvSpPr/>
          <p:nvPr/>
        </p:nvSpPr>
        <p:spPr>
          <a:xfrm>
            <a:off x="3138748" y="3464556"/>
            <a:ext cx="233584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25">
            <a:extLst>
              <a:ext uri="{FF2B5EF4-FFF2-40B4-BE49-F238E27FC236}">
                <a16:creationId xmlns:a16="http://schemas.microsoft.com/office/drawing/2014/main" id="{64114E9F-B0D1-02EF-025A-55D6CEDAB1B4}"/>
              </a:ext>
            </a:extLst>
          </p:cNvPr>
          <p:cNvSpPr/>
          <p:nvPr/>
        </p:nvSpPr>
        <p:spPr>
          <a:xfrm>
            <a:off x="3281623" y="3578855"/>
            <a:ext cx="1202573" cy="1316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 dirty="0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CLUSTER MEMBERS</a:t>
            </a:r>
            <a:endParaRPr lang="en-US" sz="1000" dirty="0"/>
          </a:p>
        </p:txBody>
      </p:sp>
      <p:sp>
        <p:nvSpPr>
          <p:cNvPr id="17" name="Text 26">
            <a:extLst>
              <a:ext uri="{FF2B5EF4-FFF2-40B4-BE49-F238E27FC236}">
                <a16:creationId xmlns:a16="http://schemas.microsoft.com/office/drawing/2014/main" id="{C89DE8F8-C07F-9A34-45D3-25654EEB3226}"/>
              </a:ext>
            </a:extLst>
          </p:cNvPr>
          <p:cNvSpPr/>
          <p:nvPr/>
        </p:nvSpPr>
        <p:spPr>
          <a:xfrm>
            <a:off x="3156634" y="3747555"/>
            <a:ext cx="2335846" cy="12443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Private sector firms 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Business Support Organizations (BSOs)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Research/academic Institutions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Non-governmental organizations (NGOs)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Trade and investment authorities</a:t>
            </a:r>
            <a:endParaRPr lang="en-US" sz="1000" b="1" dirty="0"/>
          </a:p>
        </p:txBody>
      </p:sp>
      <p:sp>
        <p:nvSpPr>
          <p:cNvPr id="18" name="Shape 23">
            <a:extLst>
              <a:ext uri="{FF2B5EF4-FFF2-40B4-BE49-F238E27FC236}">
                <a16:creationId xmlns:a16="http://schemas.microsoft.com/office/drawing/2014/main" id="{585553CA-EA1B-B1C0-A453-C23031F2D24E}"/>
              </a:ext>
            </a:extLst>
          </p:cNvPr>
          <p:cNvSpPr/>
          <p:nvPr/>
        </p:nvSpPr>
        <p:spPr>
          <a:xfrm>
            <a:off x="5554976" y="3464556"/>
            <a:ext cx="3472617" cy="1568780"/>
          </a:xfrm>
          <a:prstGeom prst="rect">
            <a:avLst/>
          </a:prstGeom>
          <a:solidFill>
            <a:srgbClr val="F7FA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25">
            <a:extLst>
              <a:ext uri="{FF2B5EF4-FFF2-40B4-BE49-F238E27FC236}">
                <a16:creationId xmlns:a16="http://schemas.microsoft.com/office/drawing/2014/main" id="{F76331D6-DC91-32FD-D1B2-313C1B11FCB7}"/>
              </a:ext>
            </a:extLst>
          </p:cNvPr>
          <p:cNvSpPr/>
          <p:nvPr/>
        </p:nvSpPr>
        <p:spPr>
          <a:xfrm>
            <a:off x="5697852" y="3578855"/>
            <a:ext cx="1650108" cy="1316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000" b="1" kern="0" spc="1">
                <a:solidFill>
                  <a:srgbClr val="1A5EA8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KEY REQUIREMENTS</a:t>
            </a:r>
            <a:endParaRPr lang="en-US" sz="1000"/>
          </a:p>
        </p:txBody>
      </p:sp>
      <p:sp>
        <p:nvSpPr>
          <p:cNvPr id="21" name="Text 26">
            <a:extLst>
              <a:ext uri="{FF2B5EF4-FFF2-40B4-BE49-F238E27FC236}">
                <a16:creationId xmlns:a16="http://schemas.microsoft.com/office/drawing/2014/main" id="{72807498-902A-64BC-2E6F-95B3D98A529F}"/>
              </a:ext>
            </a:extLst>
          </p:cNvPr>
          <p:cNvSpPr/>
          <p:nvPr/>
        </p:nvSpPr>
        <p:spPr>
          <a:xfrm>
            <a:off x="5657330" y="3773527"/>
            <a:ext cx="3370263" cy="12391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Minimum of 3 private sector firms with legal registration from eligible countries.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Designated lead entity with legal registration.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Commitment to collaborative cluster methodology.</a:t>
            </a:r>
          </a:p>
          <a:p>
            <a:pPr marL="228600" indent="-228600" algn="l">
              <a:lnSpc>
                <a:spcPts val="1400"/>
              </a:lnSpc>
              <a:buAutoNum type="arabicPeriod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Non-Caribbean firms and entities can participate provided a minimum of 3 firms from eligible countries are included.  </a:t>
            </a:r>
          </a:p>
        </p:txBody>
      </p:sp>
      <p:sp>
        <p:nvSpPr>
          <p:cNvPr id="5" name="Text 26">
            <a:extLst>
              <a:ext uri="{FF2B5EF4-FFF2-40B4-BE49-F238E27FC236}">
                <a16:creationId xmlns:a16="http://schemas.microsoft.com/office/drawing/2014/main" id="{B2AD5C6D-A726-4023-7C2C-20E9C0830EF2}"/>
              </a:ext>
            </a:extLst>
          </p:cNvPr>
          <p:cNvSpPr/>
          <p:nvPr/>
        </p:nvSpPr>
        <p:spPr>
          <a:xfrm>
            <a:off x="1459115" y="3679265"/>
            <a:ext cx="1603417" cy="14252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400"/>
              </a:lnSpc>
              <a:buFont typeface="+mj-lt"/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Jamaica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Suriname</a:t>
            </a:r>
          </a:p>
          <a:p>
            <a:pPr marL="228600" indent="-228600">
              <a:lnSpc>
                <a:spcPts val="1400"/>
              </a:lnSpc>
              <a:buFont typeface="+mj-lt"/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Lucia</a:t>
            </a:r>
          </a:p>
          <a:p>
            <a:pPr marL="228600" indent="-228600">
              <a:lnSpc>
                <a:spcPts val="1400"/>
              </a:lnSpc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Kitts and Nevis</a:t>
            </a:r>
          </a:p>
          <a:p>
            <a:pPr marL="228600" indent="-228600">
              <a:lnSpc>
                <a:spcPts val="1400"/>
              </a:lnSpc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St. Vincent and the Grenadines</a:t>
            </a:r>
          </a:p>
          <a:p>
            <a:pPr marL="228600" indent="-228600">
              <a:lnSpc>
                <a:spcPts val="1400"/>
              </a:lnSpc>
              <a:buAutoNum type="arabicPeriod" startAt="8"/>
            </a:pPr>
            <a:r>
              <a:rPr lang="en-US" sz="1000" b="1" dirty="0">
                <a:solidFill>
                  <a:srgbClr val="44444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Trinidad and Tobago</a:t>
            </a:r>
            <a:endParaRPr lang="en-US" sz="1000" b="1" dirty="0"/>
          </a:p>
          <a:p>
            <a:pPr marL="228600" indent="-228600" algn="l">
              <a:lnSpc>
                <a:spcPts val="1400"/>
              </a:lnSpc>
              <a:buAutoNum type="arabicPeriod" startAt="8"/>
            </a:pP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3196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6ddb7-c867-41b9-baf5-7493bbda5aac" xsi:nil="true"/>
    <lcf76f155ced4ddcb4097134ff3c332f xmlns="78dba787-43af-4e72-a0ab-bd94fb9dfda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BF2DF21669343AF4194843BA785FC" ma:contentTypeVersion="13" ma:contentTypeDescription="Create a new document." ma:contentTypeScope="" ma:versionID="1a2572dda874f1c62197a85f447a2a17">
  <xsd:schema xmlns:xsd="http://www.w3.org/2001/XMLSchema" xmlns:xs="http://www.w3.org/2001/XMLSchema" xmlns:p="http://schemas.microsoft.com/office/2006/metadata/properties" xmlns:ns2="78dba787-43af-4e72-a0ab-bd94fb9dfdab" xmlns:ns3="ba26ddb7-c867-41b9-baf5-7493bbda5aac" targetNamespace="http://schemas.microsoft.com/office/2006/metadata/properties" ma:root="true" ma:fieldsID="d6a7400610526d193e3718ad7a27a3fb" ns2:_="" ns3:_="">
    <xsd:import namespace="78dba787-43af-4e72-a0ab-bd94fb9dfdab"/>
    <xsd:import namespace="ba26ddb7-c867-41b9-baf5-7493bbda5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a787-43af-4e72-a0ab-bd94fb9df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61f9b1-e23d-4f49-b3d7-56b99155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6ddb7-c867-41b9-baf5-7493bbda5aa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9396e8-b02e-4327-acac-fbcd0e144928}" ma:internalName="TaxCatchAll" ma:showField="CatchAllData" ma:web="ba26ddb7-c867-41b9-baf5-7493bbda5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F3480-D790-4D28-A158-FAF4C7F1C9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F88540-29D4-4287-A203-DDEBB220FE81}">
  <ds:schemaRefs>
    <ds:schemaRef ds:uri="http://schemas.microsoft.com/office/2006/metadata/properties"/>
    <ds:schemaRef ds:uri="78dba787-43af-4e72-a0ab-bd94fb9dfdab"/>
    <ds:schemaRef ds:uri="http://schemas.openxmlformats.org/package/2006/metadata/core-properties"/>
    <ds:schemaRef ds:uri="http://purl.org/dc/elements/1.1/"/>
    <ds:schemaRef ds:uri="ba26ddb7-c867-41b9-baf5-7493bbda5aac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410C80-0946-46EE-96FD-85E7E9F8F7FD}">
  <ds:schemaRefs>
    <ds:schemaRef ds:uri="78dba787-43af-4e72-a0ab-bd94fb9dfdab"/>
    <ds:schemaRef ds:uri="ba26ddb7-c867-41b9-baf5-7493bbda5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dfb1a05-5f1d-449a-8960-62abcb479e7d}" enabled="0" method="" siteId="{9dfb1a05-5f1d-449a-8960-62abcb479e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1832</Words>
  <Application>Microsoft Office PowerPoint</Application>
  <PresentationFormat>On-screen Show (16:9)</PresentationFormat>
  <Paragraphs>318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Pile, Dario Matthew</cp:lastModifiedBy>
  <cp:revision>4</cp:revision>
  <dcterms:created xsi:type="dcterms:W3CDTF">2026-03-09T19:56:11Z</dcterms:created>
  <dcterms:modified xsi:type="dcterms:W3CDTF">2026-04-29T17:46:03Z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0x010100BF6BF2DF21669343AF4194843BA785FC</vt:lpwstr>
  </property>
  <property fmtid="{D5CDD505-2E9C-101B-9397-08002B2CF9AE}" pid="3" name="MediaServiceImageTags">
    <vt:lpwstr/>
  </property>
</Properties>
</file>