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1797" r:id="rId5"/>
    <p:sldId id="257" r:id="rId6"/>
    <p:sldId id="1838" r:id="rId7"/>
    <p:sldId id="1839" r:id="rId8"/>
    <p:sldId id="1846" r:id="rId9"/>
    <p:sldId id="1840" r:id="rId10"/>
    <p:sldId id="1843" r:id="rId11"/>
    <p:sldId id="1844" r:id="rId12"/>
    <p:sldId id="1845" r:id="rId13"/>
    <p:sldId id="260" r:id="rId14"/>
    <p:sldId id="1829" r:id="rId15"/>
    <p:sldId id="1828" r:id="rId16"/>
    <p:sldId id="1835" r:id="rId17"/>
    <p:sldId id="1830" r:id="rId18"/>
    <p:sldId id="1833" r:id="rId19"/>
    <p:sldId id="1826" r:id="rId20"/>
    <p:sldId id="1837" r:id="rId21"/>
    <p:sldId id="287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D2F20-3638-7B91-7840-E8F38E5B4207}" name="Grant, Kayla Sharee" initials="KG" userId="S::kaylag@iadb.org::f3bd399c-7a47-41c5-816d-ec1f2b9fe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5C9"/>
    <a:srgbClr val="B5B7B9"/>
    <a:srgbClr val="1A5EA8"/>
    <a:srgbClr val="FFFFFF"/>
    <a:srgbClr val="243D5E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BA6D6-B1CC-492A-8C68-A52A56AB5A59}" v="15" dt="2026-05-04T19:39:5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436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4BCD-7C09-49E4-80E4-A4A328E9C22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B623-2F1B-4549-9FFC-93DCF094848F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gm:t>
    </dgm:pt>
    <dgm:pt modelId="{216B3A64-1C11-478E-A978-FBC6A47038E6}" type="par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D733F9-E61F-4D21-BD74-09B5506915E5}" type="sib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793FEC-CDA9-43C1-BF99-12B990F37230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gm:t>
    </dgm:pt>
    <dgm:pt modelId="{C80DAEC7-84E9-4B73-8B59-350CF6F6E1D7}" type="par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36F6852-406D-4740-9967-886D321C1F5B}" type="sib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190BD8-F0D5-4D63-AB1C-62103DF343C6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gm:t>
    </dgm:pt>
    <dgm:pt modelId="{B5424A50-B5A5-4628-BF5C-E94D00E22620}" type="par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D3AA7C-E461-40B8-9E80-52E240CC8656}" type="sib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2DFF31-0905-437E-A05D-12943F17ECEE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gm:t>
    </dgm:pt>
    <dgm:pt modelId="{63A6D741-D46E-4475-9CBF-BADA42AA86B4}" type="par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21533C-CA9E-49A1-9A76-208AF7ED0A61}" type="sib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C533CD-4948-41D1-A67E-378EE8FD777F}">
      <dgm:prSet phldrT="[Text]" phldr="0" custT="1"/>
      <dgm:spPr/>
      <dgm:t>
        <a:bodyPr/>
        <a:lstStyle/>
        <a:p>
          <a:r>
            <a: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gm:t>
    </dgm:pt>
    <dgm:pt modelId="{6EE95743-6B78-498D-BC33-83C5C1070750}" type="par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379D6-1F46-4035-80F3-ACAC9AA0AECA}" type="sib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289686-688F-48C7-8002-4278B98E0F5E}" type="pres">
      <dgm:prSet presAssocID="{84C64BCD-7C09-49E4-80E4-A4A328E9C22B}" presName="Name0" presStyleCnt="0">
        <dgm:presLayoutVars>
          <dgm:dir/>
          <dgm:animOne val="branch"/>
          <dgm:animLvl val="lvl"/>
        </dgm:presLayoutVars>
      </dgm:prSet>
      <dgm:spPr/>
    </dgm:pt>
    <dgm:pt modelId="{46795A30-BE00-44E7-B726-89D1C5E8C80D}" type="pres">
      <dgm:prSet presAssocID="{6349B623-2F1B-4549-9FFC-93DCF094848F}" presName="chaos" presStyleCnt="0"/>
      <dgm:spPr/>
    </dgm:pt>
    <dgm:pt modelId="{E760DA5B-E9A6-4334-9E85-C0643E871330}" type="pres">
      <dgm:prSet presAssocID="{6349B623-2F1B-4549-9FFC-93DCF094848F}" presName="parTx1" presStyleLbl="revTx" presStyleIdx="0" presStyleCnt="4"/>
      <dgm:spPr/>
    </dgm:pt>
    <dgm:pt modelId="{A0D0189D-5BCC-41DF-BB58-A6A0AB118409}" type="pres">
      <dgm:prSet presAssocID="{6349B623-2F1B-4549-9FFC-93DCF094848F}" presName="c1" presStyleLbl="node1" presStyleIdx="0" presStyleCnt="19"/>
      <dgm:spPr/>
    </dgm:pt>
    <dgm:pt modelId="{373824B2-9CE8-4E49-915E-569570DF46B2}" type="pres">
      <dgm:prSet presAssocID="{6349B623-2F1B-4549-9FFC-93DCF094848F}" presName="c2" presStyleLbl="node1" presStyleIdx="1" presStyleCnt="19"/>
      <dgm:spPr/>
    </dgm:pt>
    <dgm:pt modelId="{94341C6F-2C91-4AC0-98CF-2EDF942A502A}" type="pres">
      <dgm:prSet presAssocID="{6349B623-2F1B-4549-9FFC-93DCF094848F}" presName="c3" presStyleLbl="node1" presStyleIdx="2" presStyleCnt="19"/>
      <dgm:spPr/>
    </dgm:pt>
    <dgm:pt modelId="{B84E7E75-A189-4267-9992-73B89DFA7D77}" type="pres">
      <dgm:prSet presAssocID="{6349B623-2F1B-4549-9FFC-93DCF094848F}" presName="c4" presStyleLbl="node1" presStyleIdx="3" presStyleCnt="19"/>
      <dgm:spPr/>
    </dgm:pt>
    <dgm:pt modelId="{2B6B340E-BE93-45FB-A9F1-D015F95E383E}" type="pres">
      <dgm:prSet presAssocID="{6349B623-2F1B-4549-9FFC-93DCF094848F}" presName="c5" presStyleLbl="node1" presStyleIdx="4" presStyleCnt="19"/>
      <dgm:spPr/>
    </dgm:pt>
    <dgm:pt modelId="{23FE4AA4-7F05-4444-AFCC-56BA48A45438}" type="pres">
      <dgm:prSet presAssocID="{6349B623-2F1B-4549-9FFC-93DCF094848F}" presName="c6" presStyleLbl="node1" presStyleIdx="5" presStyleCnt="19"/>
      <dgm:spPr/>
    </dgm:pt>
    <dgm:pt modelId="{CB0B3D4B-5845-4888-996A-D566762156AF}" type="pres">
      <dgm:prSet presAssocID="{6349B623-2F1B-4549-9FFC-93DCF094848F}" presName="c7" presStyleLbl="node1" presStyleIdx="6" presStyleCnt="19"/>
      <dgm:spPr/>
    </dgm:pt>
    <dgm:pt modelId="{302125BA-5955-4DBF-A9E9-6A337B69E676}" type="pres">
      <dgm:prSet presAssocID="{6349B623-2F1B-4549-9FFC-93DCF094848F}" presName="c8" presStyleLbl="node1" presStyleIdx="7" presStyleCnt="19"/>
      <dgm:spPr/>
    </dgm:pt>
    <dgm:pt modelId="{32463EFA-D0C3-42FA-B032-F266279A7D6E}" type="pres">
      <dgm:prSet presAssocID="{6349B623-2F1B-4549-9FFC-93DCF094848F}" presName="c9" presStyleLbl="node1" presStyleIdx="8" presStyleCnt="19"/>
      <dgm:spPr/>
    </dgm:pt>
    <dgm:pt modelId="{D9C5CC83-EF22-4792-B820-CFBB8C672787}" type="pres">
      <dgm:prSet presAssocID="{6349B623-2F1B-4549-9FFC-93DCF094848F}" presName="c10" presStyleLbl="node1" presStyleIdx="9" presStyleCnt="19"/>
      <dgm:spPr/>
    </dgm:pt>
    <dgm:pt modelId="{08B8F553-C9C6-4184-ACA7-3D38316A415A}" type="pres">
      <dgm:prSet presAssocID="{6349B623-2F1B-4549-9FFC-93DCF094848F}" presName="c11" presStyleLbl="node1" presStyleIdx="10" presStyleCnt="19"/>
      <dgm:spPr/>
    </dgm:pt>
    <dgm:pt modelId="{E19E78C8-8A09-4668-A38A-3D414737699E}" type="pres">
      <dgm:prSet presAssocID="{6349B623-2F1B-4549-9FFC-93DCF094848F}" presName="c12" presStyleLbl="node1" presStyleIdx="11" presStyleCnt="19"/>
      <dgm:spPr/>
    </dgm:pt>
    <dgm:pt modelId="{D0A643F0-E434-4916-B1C7-FFEE8177BD81}" type="pres">
      <dgm:prSet presAssocID="{6349B623-2F1B-4549-9FFC-93DCF094848F}" presName="c13" presStyleLbl="node1" presStyleIdx="12" presStyleCnt="19"/>
      <dgm:spPr/>
    </dgm:pt>
    <dgm:pt modelId="{EF388F75-763A-4C16-909B-9A3D0154D4FD}" type="pres">
      <dgm:prSet presAssocID="{6349B623-2F1B-4549-9FFC-93DCF094848F}" presName="c14" presStyleLbl="node1" presStyleIdx="13" presStyleCnt="19"/>
      <dgm:spPr/>
    </dgm:pt>
    <dgm:pt modelId="{2FC842F4-55B8-4A72-9DA6-A4D8599263E8}" type="pres">
      <dgm:prSet presAssocID="{6349B623-2F1B-4549-9FFC-93DCF094848F}" presName="c15" presStyleLbl="node1" presStyleIdx="14" presStyleCnt="19"/>
      <dgm:spPr/>
    </dgm:pt>
    <dgm:pt modelId="{38663696-3184-4B1B-9785-BE3239553BD5}" type="pres">
      <dgm:prSet presAssocID="{6349B623-2F1B-4549-9FFC-93DCF094848F}" presName="c16" presStyleLbl="node1" presStyleIdx="15" presStyleCnt="19"/>
      <dgm:spPr/>
    </dgm:pt>
    <dgm:pt modelId="{3E7949C1-4C02-4E6E-9EC0-06CCC5ACED22}" type="pres">
      <dgm:prSet presAssocID="{6349B623-2F1B-4549-9FFC-93DCF094848F}" presName="c17" presStyleLbl="node1" presStyleIdx="16" presStyleCnt="19"/>
      <dgm:spPr/>
    </dgm:pt>
    <dgm:pt modelId="{340176CE-82DA-4C6A-AB1C-CFC201C75312}" type="pres">
      <dgm:prSet presAssocID="{6349B623-2F1B-4549-9FFC-93DCF094848F}" presName="c18" presStyleLbl="node1" presStyleIdx="17" presStyleCnt="19"/>
      <dgm:spPr/>
    </dgm:pt>
    <dgm:pt modelId="{6E8C25F3-C7AE-4BB5-BCB3-163CBFE89391}" type="pres">
      <dgm:prSet presAssocID="{C9D733F9-E61F-4D21-BD74-09B5506915E5}" presName="chevronComposite1" presStyleCnt="0"/>
      <dgm:spPr/>
    </dgm:pt>
    <dgm:pt modelId="{BF7F8179-D6D3-4728-B497-4B74D819B4AE}" type="pres">
      <dgm:prSet presAssocID="{C9D733F9-E61F-4D21-BD74-09B5506915E5}" presName="chevron1" presStyleLbl="sibTrans2D1" presStyleIdx="0" presStyleCnt="4"/>
      <dgm:spPr/>
    </dgm:pt>
    <dgm:pt modelId="{2FCFB2C9-8ABA-46F1-B21A-4F8549C22CFC}" type="pres">
      <dgm:prSet presAssocID="{C9D733F9-E61F-4D21-BD74-09B5506915E5}" presName="spChevron1" presStyleCnt="0"/>
      <dgm:spPr/>
    </dgm:pt>
    <dgm:pt modelId="{F1C8679F-79E0-430F-9CF0-BC879FD27904}" type="pres">
      <dgm:prSet presAssocID="{71793FEC-CDA9-43C1-BF99-12B990F37230}" presName="middle" presStyleCnt="0"/>
      <dgm:spPr/>
    </dgm:pt>
    <dgm:pt modelId="{5FD37687-898C-4E86-A1BE-C6BDF3C960AA}" type="pres">
      <dgm:prSet presAssocID="{71793FEC-CDA9-43C1-BF99-12B990F37230}" presName="parTxMid" presStyleLbl="revTx" presStyleIdx="1" presStyleCnt="4"/>
      <dgm:spPr/>
    </dgm:pt>
    <dgm:pt modelId="{C9F027A4-9235-41A9-9F3E-2A048AE9151A}" type="pres">
      <dgm:prSet presAssocID="{71793FEC-CDA9-43C1-BF99-12B990F37230}" presName="spMid" presStyleCnt="0"/>
      <dgm:spPr/>
    </dgm:pt>
    <dgm:pt modelId="{7852F868-4E0E-4306-BD68-616CABD95335}" type="pres">
      <dgm:prSet presAssocID="{F36F6852-406D-4740-9967-886D321C1F5B}" presName="chevronComposite1" presStyleCnt="0"/>
      <dgm:spPr/>
    </dgm:pt>
    <dgm:pt modelId="{875A6202-71E2-4A54-98AC-6F1C9F4F8E26}" type="pres">
      <dgm:prSet presAssocID="{F36F6852-406D-4740-9967-886D321C1F5B}" presName="chevron1" presStyleLbl="sibTrans2D1" presStyleIdx="1" presStyleCnt="4"/>
      <dgm:spPr/>
    </dgm:pt>
    <dgm:pt modelId="{CB87A4F1-6C56-4107-B060-99C2C83049AA}" type="pres">
      <dgm:prSet presAssocID="{F36F6852-406D-4740-9967-886D321C1F5B}" presName="spChevron1" presStyleCnt="0"/>
      <dgm:spPr/>
    </dgm:pt>
    <dgm:pt modelId="{057D6D97-CDFD-4F21-B3B4-8C3AE82CD070}" type="pres">
      <dgm:prSet presAssocID="{A4190BD8-F0D5-4D63-AB1C-62103DF343C6}" presName="middle" presStyleCnt="0"/>
      <dgm:spPr/>
    </dgm:pt>
    <dgm:pt modelId="{684166A6-8353-4393-BEB0-E4D339020909}" type="pres">
      <dgm:prSet presAssocID="{A4190BD8-F0D5-4D63-AB1C-62103DF343C6}" presName="parTxMid" presStyleLbl="revTx" presStyleIdx="2" presStyleCnt="4"/>
      <dgm:spPr/>
    </dgm:pt>
    <dgm:pt modelId="{FDA04757-08C2-4E13-92E4-D1658C3D6957}" type="pres">
      <dgm:prSet presAssocID="{A4190BD8-F0D5-4D63-AB1C-62103DF343C6}" presName="spMid" presStyleCnt="0"/>
      <dgm:spPr/>
    </dgm:pt>
    <dgm:pt modelId="{6780AD1A-A2C8-4A36-BA5B-5AB9E486CA55}" type="pres">
      <dgm:prSet presAssocID="{2BD3AA7C-E461-40B8-9E80-52E240CC8656}" presName="chevronComposite1" presStyleCnt="0"/>
      <dgm:spPr/>
    </dgm:pt>
    <dgm:pt modelId="{D7A1668E-6849-4D98-AA9C-FC5000277288}" type="pres">
      <dgm:prSet presAssocID="{2BD3AA7C-E461-40B8-9E80-52E240CC8656}" presName="chevron1" presStyleLbl="sibTrans2D1" presStyleIdx="2" presStyleCnt="4"/>
      <dgm:spPr/>
    </dgm:pt>
    <dgm:pt modelId="{86CBD8F6-6F97-41ED-B265-0F488373FB0B}" type="pres">
      <dgm:prSet presAssocID="{2BD3AA7C-E461-40B8-9E80-52E240CC8656}" presName="spChevron1" presStyleCnt="0"/>
      <dgm:spPr/>
    </dgm:pt>
    <dgm:pt modelId="{10FFB9B4-B4F2-4770-B4AD-95D4516F3EB2}" type="pres">
      <dgm:prSet presAssocID="{DA2DFF31-0905-437E-A05D-12943F17ECEE}" presName="middle" presStyleCnt="0"/>
      <dgm:spPr/>
    </dgm:pt>
    <dgm:pt modelId="{8711F8CE-3DF8-4EF3-A7DB-A71E6062F486}" type="pres">
      <dgm:prSet presAssocID="{DA2DFF31-0905-437E-A05D-12943F17ECEE}" presName="parTxMid" presStyleLbl="revTx" presStyleIdx="3" presStyleCnt="4"/>
      <dgm:spPr/>
    </dgm:pt>
    <dgm:pt modelId="{D14F1C6C-7CD3-4AB3-A74C-BED2EE4CC3E8}" type="pres">
      <dgm:prSet presAssocID="{DA2DFF31-0905-437E-A05D-12943F17ECEE}" presName="spMid" presStyleCnt="0"/>
      <dgm:spPr/>
    </dgm:pt>
    <dgm:pt modelId="{A18EE20D-A6A1-4F2D-BF15-A496FD956C75}" type="pres">
      <dgm:prSet presAssocID="{A421533C-CA9E-49A1-9A76-208AF7ED0A61}" presName="chevronComposite1" presStyleCnt="0"/>
      <dgm:spPr/>
    </dgm:pt>
    <dgm:pt modelId="{87947EAA-360E-463B-88AC-71D9E606AED8}" type="pres">
      <dgm:prSet presAssocID="{A421533C-CA9E-49A1-9A76-208AF7ED0A61}" presName="chevron1" presStyleLbl="sibTrans2D1" presStyleIdx="3" presStyleCnt="4"/>
      <dgm:spPr/>
    </dgm:pt>
    <dgm:pt modelId="{7BEB604B-3CDD-4377-95CC-2FAFC6EDDC5C}" type="pres">
      <dgm:prSet presAssocID="{A421533C-CA9E-49A1-9A76-208AF7ED0A61}" presName="spChevron1" presStyleCnt="0"/>
      <dgm:spPr/>
    </dgm:pt>
    <dgm:pt modelId="{6D612727-68F8-4BC2-81F1-7721CD94E669}" type="pres">
      <dgm:prSet presAssocID="{D2C533CD-4948-41D1-A67E-378EE8FD777F}" presName="last" presStyleCnt="0"/>
      <dgm:spPr/>
    </dgm:pt>
    <dgm:pt modelId="{CC49580C-A7F4-457D-AF5D-622C49512682}" type="pres">
      <dgm:prSet presAssocID="{D2C533CD-4948-41D1-A67E-378EE8FD777F}" presName="circleTx" presStyleLbl="node1" presStyleIdx="18" presStyleCnt="19"/>
      <dgm:spPr/>
    </dgm:pt>
    <dgm:pt modelId="{9B51F677-7303-44EE-9150-A1848D233F11}" type="pres">
      <dgm:prSet presAssocID="{D2C533CD-4948-41D1-A67E-378EE8FD777F}" presName="spN" presStyleCnt="0"/>
      <dgm:spPr/>
    </dgm:pt>
  </dgm:ptLst>
  <dgm:cxnLst>
    <dgm:cxn modelId="{CCF1834C-5063-4A5F-B684-432E34D90293}" srcId="{84C64BCD-7C09-49E4-80E4-A4A328E9C22B}" destId="{71793FEC-CDA9-43C1-BF99-12B990F37230}" srcOrd="1" destOrd="0" parTransId="{C80DAEC7-84E9-4B73-8B59-350CF6F6E1D7}" sibTransId="{F36F6852-406D-4740-9967-886D321C1F5B}"/>
    <dgm:cxn modelId="{190C5256-0098-4B4B-A8C0-455BC49325B3}" type="presOf" srcId="{71793FEC-CDA9-43C1-BF99-12B990F37230}" destId="{5FD37687-898C-4E86-A1BE-C6BDF3C960AA}" srcOrd="0" destOrd="0" presId="urn:microsoft.com/office/officeart/2009/3/layout/RandomtoResultProcess"/>
    <dgm:cxn modelId="{0CC3A37B-A090-4DA8-9754-558AB8F2B6AD}" type="presOf" srcId="{D2C533CD-4948-41D1-A67E-378EE8FD777F}" destId="{CC49580C-A7F4-457D-AF5D-622C49512682}" srcOrd="0" destOrd="0" presId="urn:microsoft.com/office/officeart/2009/3/layout/RandomtoResultProcess"/>
    <dgm:cxn modelId="{0C86C07B-8518-48F8-9E06-516140891073}" srcId="{84C64BCD-7C09-49E4-80E4-A4A328E9C22B}" destId="{6349B623-2F1B-4549-9FFC-93DCF094848F}" srcOrd="0" destOrd="0" parTransId="{216B3A64-1C11-478E-A978-FBC6A47038E6}" sibTransId="{C9D733F9-E61F-4D21-BD74-09B5506915E5}"/>
    <dgm:cxn modelId="{F74A2D8D-ECC4-4A44-9EB2-180DB849ED3C}" srcId="{84C64BCD-7C09-49E4-80E4-A4A328E9C22B}" destId="{DA2DFF31-0905-437E-A05D-12943F17ECEE}" srcOrd="3" destOrd="0" parTransId="{63A6D741-D46E-4475-9CBF-BADA42AA86B4}" sibTransId="{A421533C-CA9E-49A1-9A76-208AF7ED0A61}"/>
    <dgm:cxn modelId="{767C9E97-46CE-4A95-BB3B-BDB7733E9146}" type="presOf" srcId="{DA2DFF31-0905-437E-A05D-12943F17ECEE}" destId="{8711F8CE-3DF8-4EF3-A7DB-A71E6062F486}" srcOrd="0" destOrd="0" presId="urn:microsoft.com/office/officeart/2009/3/layout/RandomtoResultProcess"/>
    <dgm:cxn modelId="{C37D259C-F003-4131-8410-FAC6F1826582}" srcId="{84C64BCD-7C09-49E4-80E4-A4A328E9C22B}" destId="{D2C533CD-4948-41D1-A67E-378EE8FD777F}" srcOrd="4" destOrd="0" parTransId="{6EE95743-6B78-498D-BC33-83C5C1070750}" sibTransId="{94E379D6-1F46-4035-80F3-ACAC9AA0AECA}"/>
    <dgm:cxn modelId="{B666799D-E8CF-4A02-A4B0-C4FEB1965B99}" type="presOf" srcId="{A4190BD8-F0D5-4D63-AB1C-62103DF343C6}" destId="{684166A6-8353-4393-BEB0-E4D339020909}" srcOrd="0" destOrd="0" presId="urn:microsoft.com/office/officeart/2009/3/layout/RandomtoResultProcess"/>
    <dgm:cxn modelId="{36E3F2A9-0A11-4528-9024-B5D783A03927}" srcId="{84C64BCD-7C09-49E4-80E4-A4A328E9C22B}" destId="{A4190BD8-F0D5-4D63-AB1C-62103DF343C6}" srcOrd="2" destOrd="0" parTransId="{B5424A50-B5A5-4628-BF5C-E94D00E22620}" sibTransId="{2BD3AA7C-E461-40B8-9E80-52E240CC8656}"/>
    <dgm:cxn modelId="{087F4BBC-1E28-4BC5-929B-EFE1BD3C09B0}" type="presOf" srcId="{6349B623-2F1B-4549-9FFC-93DCF094848F}" destId="{E760DA5B-E9A6-4334-9E85-C0643E871330}" srcOrd="0" destOrd="0" presId="urn:microsoft.com/office/officeart/2009/3/layout/RandomtoResultProcess"/>
    <dgm:cxn modelId="{5CC041F0-9992-4064-8775-7A4D5EB53762}" type="presOf" srcId="{84C64BCD-7C09-49E4-80E4-A4A328E9C22B}" destId="{7D289686-688F-48C7-8002-4278B98E0F5E}" srcOrd="0" destOrd="0" presId="urn:microsoft.com/office/officeart/2009/3/layout/RandomtoResultProcess"/>
    <dgm:cxn modelId="{35A2C95D-35E3-4CBC-9772-7B9C3DEE9C7D}" type="presParOf" srcId="{7D289686-688F-48C7-8002-4278B98E0F5E}" destId="{46795A30-BE00-44E7-B726-89D1C5E8C80D}" srcOrd="0" destOrd="0" presId="urn:microsoft.com/office/officeart/2009/3/layout/RandomtoResultProcess"/>
    <dgm:cxn modelId="{F9BED007-400D-4E41-A164-4450619DB867}" type="presParOf" srcId="{46795A30-BE00-44E7-B726-89D1C5E8C80D}" destId="{E760DA5B-E9A6-4334-9E85-C0643E871330}" srcOrd="0" destOrd="0" presId="urn:microsoft.com/office/officeart/2009/3/layout/RandomtoResultProcess"/>
    <dgm:cxn modelId="{54F8C946-149C-4421-90E6-F03AB3A83522}" type="presParOf" srcId="{46795A30-BE00-44E7-B726-89D1C5E8C80D}" destId="{A0D0189D-5BCC-41DF-BB58-A6A0AB118409}" srcOrd="1" destOrd="0" presId="urn:microsoft.com/office/officeart/2009/3/layout/RandomtoResultProcess"/>
    <dgm:cxn modelId="{594DDC7E-3828-49DE-A775-DC2F8B43DDC9}" type="presParOf" srcId="{46795A30-BE00-44E7-B726-89D1C5E8C80D}" destId="{373824B2-9CE8-4E49-915E-569570DF46B2}" srcOrd="2" destOrd="0" presId="urn:microsoft.com/office/officeart/2009/3/layout/RandomtoResultProcess"/>
    <dgm:cxn modelId="{532BF76B-99C0-4270-B2F9-A76E977E0A11}" type="presParOf" srcId="{46795A30-BE00-44E7-B726-89D1C5E8C80D}" destId="{94341C6F-2C91-4AC0-98CF-2EDF942A502A}" srcOrd="3" destOrd="0" presId="urn:microsoft.com/office/officeart/2009/3/layout/RandomtoResultProcess"/>
    <dgm:cxn modelId="{165C0B2C-8291-4946-8399-0412361BD969}" type="presParOf" srcId="{46795A30-BE00-44E7-B726-89D1C5E8C80D}" destId="{B84E7E75-A189-4267-9992-73B89DFA7D77}" srcOrd="4" destOrd="0" presId="urn:microsoft.com/office/officeart/2009/3/layout/RandomtoResultProcess"/>
    <dgm:cxn modelId="{CF6DA92D-92EC-40A4-BEA6-148B7CE1564E}" type="presParOf" srcId="{46795A30-BE00-44E7-B726-89D1C5E8C80D}" destId="{2B6B340E-BE93-45FB-A9F1-D015F95E383E}" srcOrd="5" destOrd="0" presId="urn:microsoft.com/office/officeart/2009/3/layout/RandomtoResultProcess"/>
    <dgm:cxn modelId="{F6E979D3-46AB-4361-AA94-459A907EA764}" type="presParOf" srcId="{46795A30-BE00-44E7-B726-89D1C5E8C80D}" destId="{23FE4AA4-7F05-4444-AFCC-56BA48A45438}" srcOrd="6" destOrd="0" presId="urn:microsoft.com/office/officeart/2009/3/layout/RandomtoResultProcess"/>
    <dgm:cxn modelId="{55AC2EA7-C02B-4B84-B5AF-C68FE00BAF54}" type="presParOf" srcId="{46795A30-BE00-44E7-B726-89D1C5E8C80D}" destId="{CB0B3D4B-5845-4888-996A-D566762156AF}" srcOrd="7" destOrd="0" presId="urn:microsoft.com/office/officeart/2009/3/layout/RandomtoResultProcess"/>
    <dgm:cxn modelId="{D84F1A18-D05C-4610-A1EB-88E388580066}" type="presParOf" srcId="{46795A30-BE00-44E7-B726-89D1C5E8C80D}" destId="{302125BA-5955-4DBF-A9E9-6A337B69E676}" srcOrd="8" destOrd="0" presId="urn:microsoft.com/office/officeart/2009/3/layout/RandomtoResultProcess"/>
    <dgm:cxn modelId="{42CC5785-EB51-4BF2-873C-0D6D1B93E003}" type="presParOf" srcId="{46795A30-BE00-44E7-B726-89D1C5E8C80D}" destId="{32463EFA-D0C3-42FA-B032-F266279A7D6E}" srcOrd="9" destOrd="0" presId="urn:microsoft.com/office/officeart/2009/3/layout/RandomtoResultProcess"/>
    <dgm:cxn modelId="{722ACBA2-E6B7-499F-AAA3-0A26E88D39D3}" type="presParOf" srcId="{46795A30-BE00-44E7-B726-89D1C5E8C80D}" destId="{D9C5CC83-EF22-4792-B820-CFBB8C672787}" srcOrd="10" destOrd="0" presId="urn:microsoft.com/office/officeart/2009/3/layout/RandomtoResultProcess"/>
    <dgm:cxn modelId="{B5BB47E3-92BD-4B9E-9805-32886A483A8D}" type="presParOf" srcId="{46795A30-BE00-44E7-B726-89D1C5E8C80D}" destId="{08B8F553-C9C6-4184-ACA7-3D38316A415A}" srcOrd="11" destOrd="0" presId="urn:microsoft.com/office/officeart/2009/3/layout/RandomtoResultProcess"/>
    <dgm:cxn modelId="{E056B410-B038-4843-B6D0-4665A487939F}" type="presParOf" srcId="{46795A30-BE00-44E7-B726-89D1C5E8C80D}" destId="{E19E78C8-8A09-4668-A38A-3D414737699E}" srcOrd="12" destOrd="0" presId="urn:microsoft.com/office/officeart/2009/3/layout/RandomtoResultProcess"/>
    <dgm:cxn modelId="{E937AAC9-97C7-4E5F-BEB3-BE3F237B6CE6}" type="presParOf" srcId="{46795A30-BE00-44E7-B726-89D1C5E8C80D}" destId="{D0A643F0-E434-4916-B1C7-FFEE8177BD81}" srcOrd="13" destOrd="0" presId="urn:microsoft.com/office/officeart/2009/3/layout/RandomtoResultProcess"/>
    <dgm:cxn modelId="{928CC6D1-6C88-4E4E-8270-7F96AF2F8434}" type="presParOf" srcId="{46795A30-BE00-44E7-B726-89D1C5E8C80D}" destId="{EF388F75-763A-4C16-909B-9A3D0154D4FD}" srcOrd="14" destOrd="0" presId="urn:microsoft.com/office/officeart/2009/3/layout/RandomtoResultProcess"/>
    <dgm:cxn modelId="{85B126A5-4F1E-4202-BBF9-4F4E7EA93E9B}" type="presParOf" srcId="{46795A30-BE00-44E7-B726-89D1C5E8C80D}" destId="{2FC842F4-55B8-4A72-9DA6-A4D8599263E8}" srcOrd="15" destOrd="0" presId="urn:microsoft.com/office/officeart/2009/3/layout/RandomtoResultProcess"/>
    <dgm:cxn modelId="{B136A3A2-F147-4754-A12E-D77CFABEE7FD}" type="presParOf" srcId="{46795A30-BE00-44E7-B726-89D1C5E8C80D}" destId="{38663696-3184-4B1B-9785-BE3239553BD5}" srcOrd="16" destOrd="0" presId="urn:microsoft.com/office/officeart/2009/3/layout/RandomtoResultProcess"/>
    <dgm:cxn modelId="{7C4D21C5-F5CA-4062-B705-8BA631DDBE39}" type="presParOf" srcId="{46795A30-BE00-44E7-B726-89D1C5E8C80D}" destId="{3E7949C1-4C02-4E6E-9EC0-06CCC5ACED22}" srcOrd="17" destOrd="0" presId="urn:microsoft.com/office/officeart/2009/3/layout/RandomtoResultProcess"/>
    <dgm:cxn modelId="{F4558124-3306-42B2-8708-CA0AA88023A6}" type="presParOf" srcId="{46795A30-BE00-44E7-B726-89D1C5E8C80D}" destId="{340176CE-82DA-4C6A-AB1C-CFC201C75312}" srcOrd="18" destOrd="0" presId="urn:microsoft.com/office/officeart/2009/3/layout/RandomtoResultProcess"/>
    <dgm:cxn modelId="{2917A0A3-AE7B-4F5E-8412-4193C9C672F2}" type="presParOf" srcId="{7D289686-688F-48C7-8002-4278B98E0F5E}" destId="{6E8C25F3-C7AE-4BB5-BCB3-163CBFE89391}" srcOrd="1" destOrd="0" presId="urn:microsoft.com/office/officeart/2009/3/layout/RandomtoResultProcess"/>
    <dgm:cxn modelId="{3CBBAA50-0E4D-4093-8861-79737CE71B44}" type="presParOf" srcId="{6E8C25F3-C7AE-4BB5-BCB3-163CBFE89391}" destId="{BF7F8179-D6D3-4728-B497-4B74D819B4AE}" srcOrd="0" destOrd="0" presId="urn:microsoft.com/office/officeart/2009/3/layout/RandomtoResultProcess"/>
    <dgm:cxn modelId="{553CCCED-C067-48FA-8708-92691AFADE22}" type="presParOf" srcId="{6E8C25F3-C7AE-4BB5-BCB3-163CBFE89391}" destId="{2FCFB2C9-8ABA-46F1-B21A-4F8549C22CFC}" srcOrd="1" destOrd="0" presId="urn:microsoft.com/office/officeart/2009/3/layout/RandomtoResultProcess"/>
    <dgm:cxn modelId="{EA63FBDC-80E3-4935-B1EA-A4C5166AC39F}" type="presParOf" srcId="{7D289686-688F-48C7-8002-4278B98E0F5E}" destId="{F1C8679F-79E0-430F-9CF0-BC879FD27904}" srcOrd="2" destOrd="0" presId="urn:microsoft.com/office/officeart/2009/3/layout/RandomtoResultProcess"/>
    <dgm:cxn modelId="{444CA181-8C55-44B3-8760-C9439F0FAA3F}" type="presParOf" srcId="{F1C8679F-79E0-430F-9CF0-BC879FD27904}" destId="{5FD37687-898C-4E86-A1BE-C6BDF3C960AA}" srcOrd="0" destOrd="0" presId="urn:microsoft.com/office/officeart/2009/3/layout/RandomtoResultProcess"/>
    <dgm:cxn modelId="{7A1128A3-17F1-4A15-9EBF-F4BF30D8C944}" type="presParOf" srcId="{F1C8679F-79E0-430F-9CF0-BC879FD27904}" destId="{C9F027A4-9235-41A9-9F3E-2A048AE9151A}" srcOrd="1" destOrd="0" presId="urn:microsoft.com/office/officeart/2009/3/layout/RandomtoResultProcess"/>
    <dgm:cxn modelId="{4757D628-5798-498A-BAF7-93048A5F2ABA}" type="presParOf" srcId="{7D289686-688F-48C7-8002-4278B98E0F5E}" destId="{7852F868-4E0E-4306-BD68-616CABD95335}" srcOrd="3" destOrd="0" presId="urn:microsoft.com/office/officeart/2009/3/layout/RandomtoResultProcess"/>
    <dgm:cxn modelId="{2F9C3BB5-7C43-4331-A3B5-FD9D986727A6}" type="presParOf" srcId="{7852F868-4E0E-4306-BD68-616CABD95335}" destId="{875A6202-71E2-4A54-98AC-6F1C9F4F8E26}" srcOrd="0" destOrd="0" presId="urn:microsoft.com/office/officeart/2009/3/layout/RandomtoResultProcess"/>
    <dgm:cxn modelId="{B9BCB8F7-3FF7-46C1-A737-C805CDF0ED70}" type="presParOf" srcId="{7852F868-4E0E-4306-BD68-616CABD95335}" destId="{CB87A4F1-6C56-4107-B060-99C2C83049AA}" srcOrd="1" destOrd="0" presId="urn:microsoft.com/office/officeart/2009/3/layout/RandomtoResultProcess"/>
    <dgm:cxn modelId="{B89FDCD6-64DE-4D22-9802-6E8E68FAE82E}" type="presParOf" srcId="{7D289686-688F-48C7-8002-4278B98E0F5E}" destId="{057D6D97-CDFD-4F21-B3B4-8C3AE82CD070}" srcOrd="4" destOrd="0" presId="urn:microsoft.com/office/officeart/2009/3/layout/RandomtoResultProcess"/>
    <dgm:cxn modelId="{91B8886C-DD54-42B6-8379-BF980B1A5696}" type="presParOf" srcId="{057D6D97-CDFD-4F21-B3B4-8C3AE82CD070}" destId="{684166A6-8353-4393-BEB0-E4D339020909}" srcOrd="0" destOrd="0" presId="urn:microsoft.com/office/officeart/2009/3/layout/RandomtoResultProcess"/>
    <dgm:cxn modelId="{70628193-4550-4001-A25E-68DB2DFDFBDF}" type="presParOf" srcId="{057D6D97-CDFD-4F21-B3B4-8C3AE82CD070}" destId="{FDA04757-08C2-4E13-92E4-D1658C3D6957}" srcOrd="1" destOrd="0" presId="urn:microsoft.com/office/officeart/2009/3/layout/RandomtoResultProcess"/>
    <dgm:cxn modelId="{0FFB3AA4-DE39-439A-834B-DEA6FA9A5D2F}" type="presParOf" srcId="{7D289686-688F-48C7-8002-4278B98E0F5E}" destId="{6780AD1A-A2C8-4A36-BA5B-5AB9E486CA55}" srcOrd="5" destOrd="0" presId="urn:microsoft.com/office/officeart/2009/3/layout/RandomtoResultProcess"/>
    <dgm:cxn modelId="{F202A622-0292-4D73-8B3D-AE25483079AE}" type="presParOf" srcId="{6780AD1A-A2C8-4A36-BA5B-5AB9E486CA55}" destId="{D7A1668E-6849-4D98-AA9C-FC5000277288}" srcOrd="0" destOrd="0" presId="urn:microsoft.com/office/officeart/2009/3/layout/RandomtoResultProcess"/>
    <dgm:cxn modelId="{44408E1C-C00A-4BC1-B7C1-0475AB58815D}" type="presParOf" srcId="{6780AD1A-A2C8-4A36-BA5B-5AB9E486CA55}" destId="{86CBD8F6-6F97-41ED-B265-0F488373FB0B}" srcOrd="1" destOrd="0" presId="urn:microsoft.com/office/officeart/2009/3/layout/RandomtoResultProcess"/>
    <dgm:cxn modelId="{11E2CC0C-EB78-4BDC-997E-183FA8EBE506}" type="presParOf" srcId="{7D289686-688F-48C7-8002-4278B98E0F5E}" destId="{10FFB9B4-B4F2-4770-B4AD-95D4516F3EB2}" srcOrd="6" destOrd="0" presId="urn:microsoft.com/office/officeart/2009/3/layout/RandomtoResultProcess"/>
    <dgm:cxn modelId="{134D714A-BCDA-45A4-AF17-F18285B65A34}" type="presParOf" srcId="{10FFB9B4-B4F2-4770-B4AD-95D4516F3EB2}" destId="{8711F8CE-3DF8-4EF3-A7DB-A71E6062F486}" srcOrd="0" destOrd="0" presId="urn:microsoft.com/office/officeart/2009/3/layout/RandomtoResultProcess"/>
    <dgm:cxn modelId="{3D9C1053-2D63-4943-B67C-808824A8BC9E}" type="presParOf" srcId="{10FFB9B4-B4F2-4770-B4AD-95D4516F3EB2}" destId="{D14F1C6C-7CD3-4AB3-A74C-BED2EE4CC3E8}" srcOrd="1" destOrd="0" presId="urn:microsoft.com/office/officeart/2009/3/layout/RandomtoResultProcess"/>
    <dgm:cxn modelId="{E2AC7B8F-1F83-4943-A8F4-A8F61A0F9143}" type="presParOf" srcId="{7D289686-688F-48C7-8002-4278B98E0F5E}" destId="{A18EE20D-A6A1-4F2D-BF15-A496FD956C75}" srcOrd="7" destOrd="0" presId="urn:microsoft.com/office/officeart/2009/3/layout/RandomtoResultProcess"/>
    <dgm:cxn modelId="{C62F2888-8B9E-4A77-BC6A-80BE9DDCACD7}" type="presParOf" srcId="{A18EE20D-A6A1-4F2D-BF15-A496FD956C75}" destId="{87947EAA-360E-463B-88AC-71D9E606AED8}" srcOrd="0" destOrd="0" presId="urn:microsoft.com/office/officeart/2009/3/layout/RandomtoResultProcess"/>
    <dgm:cxn modelId="{29C0ECD3-3EBF-4EE2-AC5C-AA3C50576662}" type="presParOf" srcId="{A18EE20D-A6A1-4F2D-BF15-A496FD956C75}" destId="{7BEB604B-3CDD-4377-95CC-2FAFC6EDDC5C}" srcOrd="1" destOrd="0" presId="urn:microsoft.com/office/officeart/2009/3/layout/RandomtoResultProcess"/>
    <dgm:cxn modelId="{4B2D2F4D-2423-4412-903C-0C5FE424AB69}" type="presParOf" srcId="{7D289686-688F-48C7-8002-4278B98E0F5E}" destId="{6D612727-68F8-4BC2-81F1-7721CD94E669}" srcOrd="8" destOrd="0" presId="urn:microsoft.com/office/officeart/2009/3/layout/RandomtoResultProcess"/>
    <dgm:cxn modelId="{7FEC7719-DABD-441B-BC6A-BA53C94ADBAF}" type="presParOf" srcId="{6D612727-68F8-4BC2-81F1-7721CD94E669}" destId="{CC49580C-A7F4-457D-AF5D-622C49512682}" srcOrd="0" destOrd="0" presId="urn:microsoft.com/office/officeart/2009/3/layout/RandomtoResultProcess"/>
    <dgm:cxn modelId="{4C478C40-D609-494B-A0D7-270D6B837C60}" type="presParOf" srcId="{6D612727-68F8-4BC2-81F1-7721CD94E669}" destId="{9B51F677-7303-44EE-9150-A1848D233F1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C5893-9463-4110-95B9-81F977A032A2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gm:t>
    </dgm:pt>
    <dgm:pt modelId="{D84F3953-C278-4DCA-B6E0-83D5F0576450}" type="par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4929E5-518C-4CA3-8E31-BEE49712772B}" type="sib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4E5B4CB-E75F-44C1-B3BE-2A3014FF262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gm:t>
    </dgm:pt>
    <dgm:pt modelId="{24099977-E419-4135-B9D0-26392D568BA1}" type="par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9890A6-7616-4E42-8FB7-CBCFC7BFB84F}" type="sibTrans" cxnId="{A8F92970-0466-4BDD-8106-44E0C70B778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810BD2-F240-470B-84BE-8A1EED7D623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</dgm:t>
    </dgm:pt>
    <dgm:pt modelId="{FD303931-DB3E-4231-89B2-D9168503C805}" type="par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EAA0BAF-2ED2-496A-A393-D8215C0F17CA}" type="sibTrans" cxnId="{C60A47D5-8C86-45C0-9AAA-55FB61112D6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001CCD-6798-4FA6-A001-384B615FA7A4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gm:t>
    </dgm:pt>
    <dgm:pt modelId="{64900484-3F83-4A8B-9D61-4BFFE59412F0}" type="par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82FB642-5C56-48F1-B3B7-FB0A14DD7890}" type="sibTrans" cxnId="{05594A97-06C6-4EA5-B15B-4D93BF2BCF4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522F810-1763-4639-A9B0-C45AB0EDF435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gm:t>
    </dgm:pt>
    <dgm:pt modelId="{2C984F55-28B8-4A94-9B80-CE98FB0F2CC8}" type="par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41ECF4-B649-47EB-800D-740AABAEFE20}" type="sib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3729D0-1DBD-4FF5-A41A-870F3F737067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</dgm:t>
    </dgm:pt>
    <dgm:pt modelId="{E60CF95E-D477-40DE-941E-839EC90C2710}" type="par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133651-FD8F-4B05-B58A-1611A6D7AEAE}" type="sib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FDEA856-51D4-443D-A157-B2E8E2A7B5EF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gm:t>
    </dgm:pt>
    <dgm:pt modelId="{8107EF5F-7BB1-40C0-8C95-8BE8478FDE6A}" type="par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F50DA22-9007-4BDD-B533-48783174C541}" type="sibTrans" cxnId="{333FAEBE-C549-4D6E-A03A-C32B4670F49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C32910-C804-439B-A612-AB1E676BC6F6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gm:t>
    </dgm:pt>
    <dgm:pt modelId="{D9D19CD3-6119-4924-A523-0D9B5ACC78C8}" type="par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825997-5AB7-43D1-B701-AED3FA157CDA}" type="sib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17163A-35BA-47E3-91E7-C06DDCF64A6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gm:t>
    </dgm:pt>
    <dgm:pt modelId="{E21DE14F-52A0-49AA-901F-49157EBED48D}" type="par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726592-1CA2-4F41-BAD7-13F68074D373}" type="sib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1B9ECFA-F9CF-42C9-8DEA-7E348A722DD6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</dgm:t>
    </dgm:pt>
    <dgm:pt modelId="{BE498B8C-332C-4F16-A638-F1AFBD6EE643}" type="par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717377-3288-4001-9B34-526BFF00871D}" type="sib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FBC848-4CAE-4A3D-8AD7-241B9D017808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</dgm:t>
    </dgm:pt>
    <dgm:pt modelId="{9974A90A-475B-4BA6-B4F3-8832496F6E51}" type="par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DA55E9-455C-4DED-BBDF-C542FF98609A}" type="sib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298382-414A-436B-A036-CC6354EA0FC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gm:t>
    </dgm:pt>
    <dgm:pt modelId="{41AB9FA9-5BB4-4BDE-BABE-7842BC062177}" type="par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351532D-ABC8-4247-9CF8-EFA77A8490C3}" type="sib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904958-4D27-451D-B464-C1C69720E2A1}">
      <dgm:prSet custT="1"/>
      <dgm:spPr/>
      <dgm:t>
        <a:bodyPr/>
        <a:lstStyle/>
        <a:p>
          <a:r>
            <a:rPr lang="en-US" sz="12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00757E-8DCD-45C4-BFCC-5F5880B6B441}" type="par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4D0140-A74E-412A-8A3B-A2013B4AEF3C}" type="sib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7D53743-830B-483A-825A-87999D0279DD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E53C6E-FCE1-4049-818F-B2F27B341CE5}" type="par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8709B5B-6807-4BB5-90D3-12284043B7A3}" type="sibTrans" cxnId="{0CEE97B7-820C-4A5E-943B-6826AB7942F0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7B5D81A-F5B5-462D-84F5-94E7741CA67C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</dgm:t>
    </dgm:pt>
    <dgm:pt modelId="{98AFF413-957A-4C98-BB24-4B46874AF3EA}" type="par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0D3E9C-5896-4436-BDD5-A2B60ED5225C}" type="sibTrans" cxnId="{A2EF1185-4A6A-4F92-AE2F-CE7C3A4AEF48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026F58B-9E06-4C5C-A97B-876563FFB2F1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gm:t>
    </dgm:pt>
    <dgm:pt modelId="{B1956871-11CC-465D-803C-3CD371283D2A}" type="par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1170806-1A50-4CF7-B9C6-473E5A7E4AF1}" type="sibTrans" cxnId="{1C37E121-CD5C-4332-B028-1E07EB22799A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27543A3-3662-457A-AA10-8B96B08F4672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</dgm:t>
    </dgm:pt>
    <dgm:pt modelId="{5EF1B45E-D9B5-4342-8323-24A34CE2C601}" type="par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4C38E0E-6259-4128-801E-00D05B07476A}" type="sibTrans" cxnId="{D202B3F4-C2AE-40D5-A01F-0FA46C7D693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210A940-8058-4B9D-85A2-52B75301F763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</dgm:t>
    </dgm:pt>
    <dgm:pt modelId="{F4F1EA86-AF19-4AB5-90AE-96CA9E880C76}" type="par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DE861FE-EC3A-434A-970E-609A78C5BA9B}" type="sibTrans" cxnId="{AC9B3AAA-7220-4853-BFE8-C1D04ECF643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B571AA7-72E8-4335-A1BE-72A0487DD2FB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gm:t>
    </dgm:pt>
    <dgm:pt modelId="{90EAF5E2-0B2D-4596-A220-D556FEAD84C2}" type="par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754A945-F5E4-49D6-B04D-3436F9EFEF0D}" type="sibTrans" cxnId="{85D53B05-C280-49CB-BBCD-E9D102C68B21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489959-39F7-4B5C-B7D4-A69904BD74D1}" type="pres">
      <dgm:prSet presAssocID="{D37BD693-0758-4BCC-9B90-53CCD255A951}" presName="linear" presStyleCnt="0">
        <dgm:presLayoutVars>
          <dgm:dir/>
          <dgm:animLvl val="lvl"/>
          <dgm:resizeHandles val="exact"/>
        </dgm:presLayoutVars>
      </dgm:prSet>
      <dgm:spPr/>
    </dgm:pt>
    <dgm:pt modelId="{817A22C9-DBCD-4C08-B6FB-4616B5303C7C}" type="pres">
      <dgm:prSet presAssocID="{850C5893-9463-4110-95B9-81F977A032A2}" presName="parentLin" presStyleCnt="0"/>
      <dgm:spPr/>
    </dgm:pt>
    <dgm:pt modelId="{F2895930-6DDA-443F-BDDA-9106B29BA22D}" type="pres">
      <dgm:prSet presAssocID="{850C5893-9463-4110-95B9-81F977A032A2}" presName="parentLeftMargin" presStyleLbl="node1" presStyleIdx="0" presStyleCnt="5"/>
      <dgm:spPr/>
    </dgm:pt>
    <dgm:pt modelId="{E8DB50C1-D487-4A17-9F0E-7ABE1BFC4CD7}" type="pres">
      <dgm:prSet presAssocID="{850C5893-9463-4110-95B9-81F977A032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A46201-541A-4070-9239-20E45A15FFE0}" type="pres">
      <dgm:prSet presAssocID="{850C5893-9463-4110-95B9-81F977A032A2}" presName="negativeSpace" presStyleCnt="0"/>
      <dgm:spPr/>
    </dgm:pt>
    <dgm:pt modelId="{3E87A914-A515-4FCD-A48C-287C8646E50C}" type="pres">
      <dgm:prSet presAssocID="{850C5893-9463-4110-95B9-81F977A032A2}" presName="childText" presStyleLbl="conFgAcc1" presStyleIdx="0" presStyleCnt="5">
        <dgm:presLayoutVars>
          <dgm:bulletEnabled val="1"/>
        </dgm:presLayoutVars>
      </dgm:prSet>
      <dgm:spPr/>
    </dgm:pt>
    <dgm:pt modelId="{EEA2D996-89BF-4F5E-8CFD-94F4D206EF1D}" type="pres">
      <dgm:prSet presAssocID="{D94929E5-518C-4CA3-8E31-BEE49712772B}" presName="spaceBetweenRectangles" presStyleCnt="0"/>
      <dgm:spPr/>
    </dgm:pt>
    <dgm:pt modelId="{0A83E053-86D3-459A-98CB-C7B869F3BC2D}" type="pres">
      <dgm:prSet presAssocID="{F522F810-1763-4639-A9B0-C45AB0EDF435}" presName="parentLin" presStyleCnt="0"/>
      <dgm:spPr/>
    </dgm:pt>
    <dgm:pt modelId="{8C139EE1-AE2F-4B1B-8B02-C34585865B75}" type="pres">
      <dgm:prSet presAssocID="{F522F810-1763-4639-A9B0-C45AB0EDF435}" presName="parentLeftMargin" presStyleLbl="node1" presStyleIdx="0" presStyleCnt="5"/>
      <dgm:spPr/>
    </dgm:pt>
    <dgm:pt modelId="{9869899F-7E62-481D-9E6E-7DB78BB4F214}" type="pres">
      <dgm:prSet presAssocID="{F522F810-1763-4639-A9B0-C45AB0EDF4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BECABD-4496-4808-80BB-99D07EA2AAA2}" type="pres">
      <dgm:prSet presAssocID="{F522F810-1763-4639-A9B0-C45AB0EDF435}" presName="negativeSpace" presStyleCnt="0"/>
      <dgm:spPr/>
    </dgm:pt>
    <dgm:pt modelId="{4B262F49-64F3-44BB-BEC4-DA345825E6BB}" type="pres">
      <dgm:prSet presAssocID="{F522F810-1763-4639-A9B0-C45AB0EDF435}" presName="childText" presStyleLbl="conFgAcc1" presStyleIdx="1" presStyleCnt="5">
        <dgm:presLayoutVars>
          <dgm:bulletEnabled val="1"/>
        </dgm:presLayoutVars>
      </dgm:prSet>
      <dgm:spPr/>
    </dgm:pt>
    <dgm:pt modelId="{D8FA816E-9CEB-4DD1-8B67-48EA4967E82D}" type="pres">
      <dgm:prSet presAssocID="{0041ECF4-B649-47EB-800D-740AABAEFE20}" presName="spaceBetweenRectangles" presStyleCnt="0"/>
      <dgm:spPr/>
    </dgm:pt>
    <dgm:pt modelId="{7E8404FA-CB89-4584-8952-44C1F53E42B8}" type="pres">
      <dgm:prSet presAssocID="{54E5B4CB-E75F-44C1-B3BE-2A3014FF2624}" presName="parentLin" presStyleCnt="0"/>
      <dgm:spPr/>
    </dgm:pt>
    <dgm:pt modelId="{6326F25D-C77A-46A5-80A3-D1517DC729B5}" type="pres">
      <dgm:prSet presAssocID="{54E5B4CB-E75F-44C1-B3BE-2A3014FF2624}" presName="parentLeftMargin" presStyleLbl="node1" presStyleIdx="1" presStyleCnt="5"/>
      <dgm:spPr/>
    </dgm:pt>
    <dgm:pt modelId="{E6E0E7ED-22F9-4531-B398-B1E80201FD45}" type="pres">
      <dgm:prSet presAssocID="{54E5B4CB-E75F-44C1-B3BE-2A3014FF26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657FA3-0B6E-4DA8-A17D-E15504634BA6}" type="pres">
      <dgm:prSet presAssocID="{54E5B4CB-E75F-44C1-B3BE-2A3014FF2624}" presName="negativeSpace" presStyleCnt="0"/>
      <dgm:spPr/>
    </dgm:pt>
    <dgm:pt modelId="{A99CE5FE-5F11-4564-8E5F-A64C1586749D}" type="pres">
      <dgm:prSet presAssocID="{54E5B4CB-E75F-44C1-B3BE-2A3014FF2624}" presName="childText" presStyleLbl="conFgAcc1" presStyleIdx="2" presStyleCnt="5">
        <dgm:presLayoutVars>
          <dgm:bulletEnabled val="1"/>
        </dgm:presLayoutVars>
      </dgm:prSet>
      <dgm:spPr/>
    </dgm:pt>
    <dgm:pt modelId="{F57F97CB-840E-446C-B63E-2C769F8BB9B7}" type="pres">
      <dgm:prSet presAssocID="{2B9890A6-7616-4E42-8FB7-CBCFC7BFB84F}" presName="spaceBetweenRectangles" presStyleCnt="0"/>
      <dgm:spPr/>
    </dgm:pt>
    <dgm:pt modelId="{05F0F92C-FE4B-4BFC-BD36-42DC4F81DD2B}" type="pres">
      <dgm:prSet presAssocID="{82001CCD-6798-4FA6-A001-384B615FA7A4}" presName="parentLin" presStyleCnt="0"/>
      <dgm:spPr/>
    </dgm:pt>
    <dgm:pt modelId="{026913E0-65CE-4B84-B961-1CDFFA972CA4}" type="pres">
      <dgm:prSet presAssocID="{82001CCD-6798-4FA6-A001-384B615FA7A4}" presName="parentLeftMargin" presStyleLbl="node1" presStyleIdx="2" presStyleCnt="5"/>
      <dgm:spPr/>
    </dgm:pt>
    <dgm:pt modelId="{1621ABF8-4DBE-443E-B9CC-F282D29EBE2A}" type="pres">
      <dgm:prSet presAssocID="{82001CCD-6798-4FA6-A001-384B615FA7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E69D74E-6FD7-4713-9DF5-EB6332731745}" type="pres">
      <dgm:prSet presAssocID="{82001CCD-6798-4FA6-A001-384B615FA7A4}" presName="negativeSpace" presStyleCnt="0"/>
      <dgm:spPr/>
    </dgm:pt>
    <dgm:pt modelId="{0C8C67B8-C654-4AA3-BCD2-803C1FF7488F}" type="pres">
      <dgm:prSet presAssocID="{82001CCD-6798-4FA6-A001-384B615FA7A4}" presName="childText" presStyleLbl="conFgAcc1" presStyleIdx="3" presStyleCnt="5">
        <dgm:presLayoutVars>
          <dgm:bulletEnabled val="1"/>
        </dgm:presLayoutVars>
      </dgm:prSet>
      <dgm:spPr/>
    </dgm:pt>
    <dgm:pt modelId="{A5E7636C-DE82-4EA3-B3EA-794E1A17D8D2}" type="pres">
      <dgm:prSet presAssocID="{F82FB642-5C56-48F1-B3B7-FB0A14DD7890}" presName="spaceBetweenRectangles" presStyleCnt="0"/>
      <dgm:spPr/>
    </dgm:pt>
    <dgm:pt modelId="{89D1CD6D-B7D1-46D9-8218-72498D05E465}" type="pres">
      <dgm:prSet presAssocID="{FFC32910-C804-439B-A612-AB1E676BC6F6}" presName="parentLin" presStyleCnt="0"/>
      <dgm:spPr/>
    </dgm:pt>
    <dgm:pt modelId="{778F5BE8-B6B5-45DA-8CA6-897DBA97AB46}" type="pres">
      <dgm:prSet presAssocID="{FFC32910-C804-439B-A612-AB1E676BC6F6}" presName="parentLeftMargin" presStyleLbl="node1" presStyleIdx="3" presStyleCnt="5"/>
      <dgm:spPr/>
    </dgm:pt>
    <dgm:pt modelId="{B7E757F1-AADA-487D-9AE3-38423C1B96FB}" type="pres">
      <dgm:prSet presAssocID="{FFC32910-C804-439B-A612-AB1E676BC6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12FDA6-14C3-4D6A-BF05-84ADCB74C22D}" type="pres">
      <dgm:prSet presAssocID="{FFC32910-C804-439B-A612-AB1E676BC6F6}" presName="negativeSpace" presStyleCnt="0"/>
      <dgm:spPr/>
    </dgm:pt>
    <dgm:pt modelId="{5E7D4E8A-5409-4BB1-9984-5394A55A6F3E}" type="pres">
      <dgm:prSet presAssocID="{FFC32910-C804-439B-A612-AB1E676BC6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5D53B05-C280-49CB-BBCD-E9D102C68B21}" srcId="{54E5B4CB-E75F-44C1-B3BE-2A3014FF2624}" destId="{DB571AA7-72E8-4335-A1BE-72A0487DD2FB}" srcOrd="3" destOrd="0" parTransId="{90EAF5E2-0B2D-4596-A220-D556FEAD84C2}" sibTransId="{0754A945-F5E4-49D6-B04D-3436F9EFEF0D}"/>
    <dgm:cxn modelId="{DAEA400A-E7FC-4C9F-AC4F-4B3AE98EEA86}" srcId="{D37BD693-0758-4BCC-9B90-53CCD255A951}" destId="{FFC32910-C804-439B-A612-AB1E676BC6F6}" srcOrd="4" destOrd="0" parTransId="{D9D19CD3-6119-4924-A523-0D9B5ACC78C8}" sibTransId="{DC825997-5AB7-43D1-B701-AED3FA157CDA}"/>
    <dgm:cxn modelId="{03297C14-3AC4-42A4-9F4F-0FF461921A13}" type="presOf" srcId="{FFC32910-C804-439B-A612-AB1E676BC6F6}" destId="{778F5BE8-B6B5-45DA-8CA6-897DBA97AB46}" srcOrd="0" destOrd="0" presId="urn:microsoft.com/office/officeart/2005/8/layout/list1"/>
    <dgm:cxn modelId="{85E70C19-96CF-4C99-9B34-66ED7D760D8B}" type="presOf" srcId="{8026F58B-9E06-4C5C-A97B-876563FFB2F1}" destId="{4B262F49-64F3-44BB-BEC4-DA345825E6BB}" srcOrd="0" destOrd="3" presId="urn:microsoft.com/office/officeart/2005/8/layout/list1"/>
    <dgm:cxn modelId="{79AF6519-7303-443A-91BD-DEF175C742C1}" type="presOf" srcId="{82001CCD-6798-4FA6-A001-384B615FA7A4}" destId="{026913E0-65CE-4B84-B961-1CDFFA972CA4}" srcOrd="0" destOrd="0" presId="urn:microsoft.com/office/officeart/2005/8/layout/list1"/>
    <dgm:cxn modelId="{80EF2020-BB19-419A-AF6B-625C29E4E447}" type="presOf" srcId="{FFC32910-C804-439B-A612-AB1E676BC6F6}" destId="{B7E757F1-AADA-487D-9AE3-38423C1B96FB}" srcOrd="1" destOrd="0" presId="urn:microsoft.com/office/officeart/2005/8/layout/list1"/>
    <dgm:cxn modelId="{1C37E121-CD5C-4332-B028-1E07EB22799A}" srcId="{2F904958-4D27-451D-B464-C1C69720E2A1}" destId="{8026F58B-9E06-4C5C-A97B-876563FFB2F1}" srcOrd="2" destOrd="0" parTransId="{B1956871-11CC-465D-803C-3CD371283D2A}" sibTransId="{61170806-1A50-4CF7-B9C6-473E5A7E4AF1}"/>
    <dgm:cxn modelId="{B2B30623-E438-43CE-8573-6DE44FF6D8EC}" srcId="{850C5893-9463-4110-95B9-81F977A032A2}" destId="{243729D0-1DBD-4FF5-A41A-870F3F737067}" srcOrd="0" destOrd="0" parTransId="{E60CF95E-D477-40DE-941E-839EC90C2710}" sibTransId="{65133651-FD8F-4B05-B58A-1611A6D7AEAE}"/>
    <dgm:cxn modelId="{A70C8725-8846-4D11-9855-8E7827D10B82}" type="presOf" srcId="{F8810BD2-F240-470B-84BE-8A1EED7D6237}" destId="{A99CE5FE-5F11-4564-8E5F-A64C1586749D}" srcOrd="0" destOrd="0" presId="urn:microsoft.com/office/officeart/2005/8/layout/list1"/>
    <dgm:cxn modelId="{52710C26-AE17-4045-BC9C-57D64D2A35EE}" type="presOf" srcId="{850C5893-9463-4110-95B9-81F977A032A2}" destId="{E8DB50C1-D487-4A17-9F0E-7ABE1BFC4CD7}" srcOrd="1" destOrd="0" presId="urn:microsoft.com/office/officeart/2005/8/layout/list1"/>
    <dgm:cxn modelId="{79F4B52A-A31D-4A5D-B369-A6BB14CFA3D3}" type="presOf" srcId="{54E5B4CB-E75F-44C1-B3BE-2A3014FF2624}" destId="{6326F25D-C77A-46A5-80A3-D1517DC729B5}" srcOrd="0" destOrd="0" presId="urn:microsoft.com/office/officeart/2005/8/layout/list1"/>
    <dgm:cxn modelId="{2BDFFF2D-ABE3-4DA5-8A96-C6D867DC01C5}" type="presOf" srcId="{243729D0-1DBD-4FF5-A41A-870F3F737067}" destId="{3E87A914-A515-4FCD-A48C-287C8646E50C}" srcOrd="0" destOrd="0" presId="urn:microsoft.com/office/officeart/2005/8/layout/list1"/>
    <dgm:cxn modelId="{C0BE6840-53AB-4610-961F-75F816743A93}" type="presOf" srcId="{2F904958-4D27-451D-B464-C1C69720E2A1}" destId="{4B262F49-64F3-44BB-BEC4-DA345825E6BB}" srcOrd="0" destOrd="0" presId="urn:microsoft.com/office/officeart/2005/8/layout/list1"/>
    <dgm:cxn modelId="{8562D443-F94B-48DE-95A1-F4245B128EAC}" type="presOf" srcId="{A7D53743-830B-483A-825A-87999D0279DD}" destId="{4B262F49-64F3-44BB-BEC4-DA345825E6BB}" srcOrd="0" destOrd="1" presId="urn:microsoft.com/office/officeart/2005/8/layout/list1"/>
    <dgm:cxn modelId="{A9E5A065-4081-4A73-85A0-4DE9643BCFB5}" type="presOf" srcId="{F522F810-1763-4639-A9B0-C45AB0EDF435}" destId="{9869899F-7E62-481D-9E6E-7DB78BB4F214}" srcOrd="1" destOrd="0" presId="urn:microsoft.com/office/officeart/2005/8/layout/list1"/>
    <dgm:cxn modelId="{DED6FA47-4167-432E-9D7C-A41FAA86829C}" type="presOf" srcId="{91B9ECFA-F9CF-42C9-8DEA-7E348A722DD6}" destId="{3E87A914-A515-4FCD-A48C-287C8646E50C}" srcOrd="0" destOrd="1" presId="urn:microsoft.com/office/officeart/2005/8/layout/list1"/>
    <dgm:cxn modelId="{9AE87A49-0D19-436C-B0E1-886CDE88761D}" type="presOf" srcId="{850C5893-9463-4110-95B9-81F977A032A2}" destId="{F2895930-6DDA-443F-BDDA-9106B29BA22D}" srcOrd="0" destOrd="0" presId="urn:microsoft.com/office/officeart/2005/8/layout/list1"/>
    <dgm:cxn modelId="{85D1504B-1A9E-4876-A271-9C35F19358F6}" srcId="{850C5893-9463-4110-95B9-81F977A032A2}" destId="{25FBC848-4CAE-4A3D-8AD7-241B9D017808}" srcOrd="2" destOrd="0" parTransId="{9974A90A-475B-4BA6-B4F3-8832496F6E51}" sibTransId="{EEDA55E9-455C-4DED-BBDF-C542FF98609A}"/>
    <dgm:cxn modelId="{A8F92970-0466-4BDD-8106-44E0C70B7787}" srcId="{D37BD693-0758-4BCC-9B90-53CCD255A951}" destId="{54E5B4CB-E75F-44C1-B3BE-2A3014FF2624}" srcOrd="2" destOrd="0" parTransId="{24099977-E419-4135-B9D0-26392D568BA1}" sibTransId="{2B9890A6-7616-4E42-8FB7-CBCFC7BFB84F}"/>
    <dgm:cxn modelId="{0ED37671-BCEC-456C-A221-F7466253F368}" type="presOf" srcId="{4317163A-35BA-47E3-91E7-C06DDCF64A6C}" destId="{5E7D4E8A-5409-4BB1-9984-5394A55A6F3E}" srcOrd="0" destOrd="0" presId="urn:microsoft.com/office/officeart/2005/8/layout/list1"/>
    <dgm:cxn modelId="{3E032D79-F898-4F30-B6F7-0F48CDB4FB62}" srcId="{FFC32910-C804-439B-A612-AB1E676BC6F6}" destId="{4317163A-35BA-47E3-91E7-C06DDCF64A6C}" srcOrd="0" destOrd="0" parTransId="{E21DE14F-52A0-49AA-901F-49157EBED48D}" sibTransId="{FE726592-1CA2-4F41-BAD7-13F68074D373}"/>
    <dgm:cxn modelId="{FD65DC7B-ACCF-47D5-8782-59B0D7EAC345}" type="presOf" srcId="{25FBC848-4CAE-4A3D-8AD7-241B9D017808}" destId="{3E87A914-A515-4FCD-A48C-287C8646E50C}" srcOrd="0" destOrd="2" presId="urn:microsoft.com/office/officeart/2005/8/layout/list1"/>
    <dgm:cxn modelId="{A2EF1185-4A6A-4F92-AE2F-CE7C3A4AEF48}" srcId="{2F904958-4D27-451D-B464-C1C69720E2A1}" destId="{37B5D81A-F5B5-462D-84F5-94E7741CA67C}" srcOrd="1" destOrd="0" parTransId="{98AFF413-957A-4C98-BB24-4B46874AF3EA}" sibTransId="{050D3E9C-5896-4436-BDD5-A2B60ED5225C}"/>
    <dgm:cxn modelId="{9C5A7689-DAE7-4C74-89F2-03EBFA158ED4}" type="presOf" srcId="{F522F810-1763-4639-A9B0-C45AB0EDF435}" destId="{8C139EE1-AE2F-4B1B-8B02-C34585865B75}" srcOrd="0" destOrd="0" presId="urn:microsoft.com/office/officeart/2005/8/layout/list1"/>
    <dgm:cxn modelId="{600EEA94-C01B-403B-B318-03FB57C3F0A2}" type="presOf" srcId="{DFDEA856-51D4-443D-A157-B2E8E2A7B5EF}" destId="{0C8C67B8-C654-4AA3-BCD2-803C1FF7488F}" srcOrd="0" destOrd="0" presId="urn:microsoft.com/office/officeart/2005/8/layout/list1"/>
    <dgm:cxn modelId="{05594A97-06C6-4EA5-B15B-4D93BF2BCF41}" srcId="{D37BD693-0758-4BCC-9B90-53CCD255A951}" destId="{82001CCD-6798-4FA6-A001-384B615FA7A4}" srcOrd="3" destOrd="0" parTransId="{64900484-3F83-4A8B-9D61-4BFFE59412F0}" sibTransId="{F82FB642-5C56-48F1-B3B7-FB0A14DD7890}"/>
    <dgm:cxn modelId="{82AFCCA2-2EC5-426C-97AF-1610C1AF90CE}" type="presOf" srcId="{5210A940-8058-4B9D-85A2-52B75301F763}" destId="{A99CE5FE-5F11-4564-8E5F-A64C1586749D}" srcOrd="0" destOrd="2" presId="urn:microsoft.com/office/officeart/2005/8/layout/list1"/>
    <dgm:cxn modelId="{6309FDA2-50A2-4722-8A6A-E585740B8083}" type="presOf" srcId="{82001CCD-6798-4FA6-A001-384B615FA7A4}" destId="{1621ABF8-4DBE-443E-B9CC-F282D29EBE2A}" srcOrd="1" destOrd="0" presId="urn:microsoft.com/office/officeart/2005/8/layout/list1"/>
    <dgm:cxn modelId="{AC9B3AAA-7220-4853-BFE8-C1D04ECF643E}" srcId="{54E5B4CB-E75F-44C1-B3BE-2A3014FF2624}" destId="{5210A940-8058-4B9D-85A2-52B75301F763}" srcOrd="2" destOrd="0" parTransId="{F4F1EA86-AF19-4AB5-90AE-96CA9E880C76}" sibTransId="{EDE861FE-EC3A-434A-970E-609A78C5BA9B}"/>
    <dgm:cxn modelId="{9DBFD1B0-F07A-4CCF-B12B-2F8510142EDB}" type="presOf" srcId="{A27543A3-3662-457A-AA10-8B96B08F4672}" destId="{A99CE5FE-5F11-4564-8E5F-A64C1586749D}" srcOrd="0" destOrd="1" presId="urn:microsoft.com/office/officeart/2005/8/layout/list1"/>
    <dgm:cxn modelId="{8A851DB4-0EAD-40D8-8C33-496C039E22CE}" srcId="{D37BD693-0758-4BCC-9B90-53CCD255A951}" destId="{850C5893-9463-4110-95B9-81F977A032A2}" srcOrd="0" destOrd="0" parTransId="{D84F3953-C278-4DCA-B6E0-83D5F0576450}" sibTransId="{D94929E5-518C-4CA3-8E31-BEE49712772B}"/>
    <dgm:cxn modelId="{0CEE97B7-820C-4A5E-943B-6826AB7942F0}" srcId="{2F904958-4D27-451D-B464-C1C69720E2A1}" destId="{A7D53743-830B-483A-825A-87999D0279DD}" srcOrd="0" destOrd="0" parTransId="{DCE53C6E-FCE1-4049-818F-B2F27B341CE5}" sibTransId="{58709B5B-6807-4BB5-90D3-12284043B7A3}"/>
    <dgm:cxn modelId="{333FAEBE-C549-4D6E-A03A-C32B4670F49C}" srcId="{82001CCD-6798-4FA6-A001-384B615FA7A4}" destId="{DFDEA856-51D4-443D-A157-B2E8E2A7B5EF}" srcOrd="0" destOrd="0" parTransId="{8107EF5F-7BB1-40C0-8C95-8BE8478FDE6A}" sibTransId="{1F50DA22-9007-4BDD-B533-48783174C541}"/>
    <dgm:cxn modelId="{A9FC7CC2-321D-487D-8297-C895165A62FC}" type="presOf" srcId="{8F298382-414A-436B-A036-CC6354EA0FCC}" destId="{3E87A914-A515-4FCD-A48C-287C8646E50C}" srcOrd="0" destOrd="3" presId="urn:microsoft.com/office/officeart/2005/8/layout/list1"/>
    <dgm:cxn modelId="{3DBF22C3-2620-495F-AA52-3C18FC6FAE2D}" type="presOf" srcId="{DB571AA7-72E8-4335-A1BE-72A0487DD2FB}" destId="{A99CE5FE-5F11-4564-8E5F-A64C1586749D}" srcOrd="0" destOrd="3" presId="urn:microsoft.com/office/officeart/2005/8/layout/list1"/>
    <dgm:cxn modelId="{EF993AC3-D7E8-4DE5-B7F4-525EF79E6863}" type="presOf" srcId="{54E5B4CB-E75F-44C1-B3BE-2A3014FF2624}" destId="{E6E0E7ED-22F9-4531-B398-B1E80201FD45}" srcOrd="1" destOrd="0" presId="urn:microsoft.com/office/officeart/2005/8/layout/list1"/>
    <dgm:cxn modelId="{0FBDECD4-D707-45EF-B428-ABFDB5096669}" srcId="{850C5893-9463-4110-95B9-81F977A032A2}" destId="{8F298382-414A-436B-A036-CC6354EA0FCC}" srcOrd="3" destOrd="0" parTransId="{41AB9FA9-5BB4-4BDE-BABE-7842BC062177}" sibTransId="{6351532D-ABC8-4247-9CF8-EFA77A8490C3}"/>
    <dgm:cxn modelId="{C60A47D5-8C86-45C0-9AAA-55FB61112D68}" srcId="{54E5B4CB-E75F-44C1-B3BE-2A3014FF2624}" destId="{F8810BD2-F240-470B-84BE-8A1EED7D6237}" srcOrd="0" destOrd="0" parTransId="{FD303931-DB3E-4231-89B2-D9168503C805}" sibTransId="{4EAA0BAF-2ED2-496A-A393-D8215C0F17CA}"/>
    <dgm:cxn modelId="{66B48EE3-0E59-4464-811E-152347341A23}" srcId="{D37BD693-0758-4BCC-9B90-53CCD255A951}" destId="{F522F810-1763-4639-A9B0-C45AB0EDF435}" srcOrd="1" destOrd="0" parTransId="{2C984F55-28B8-4A94-9B80-CE98FB0F2CC8}" sibTransId="{0041ECF4-B649-47EB-800D-740AABAEFE20}"/>
    <dgm:cxn modelId="{FE693BF0-F244-47F2-BEBF-C149C22ABC20}" type="presOf" srcId="{D37BD693-0758-4BCC-9B90-53CCD255A951}" destId="{F2489959-39F7-4B5C-B7D4-A69904BD74D1}" srcOrd="0" destOrd="0" presId="urn:microsoft.com/office/officeart/2005/8/layout/list1"/>
    <dgm:cxn modelId="{DDF08CF2-48BE-48DE-A658-3F3770F9302F}" srcId="{850C5893-9463-4110-95B9-81F977A032A2}" destId="{91B9ECFA-F9CF-42C9-8DEA-7E348A722DD6}" srcOrd="1" destOrd="0" parTransId="{BE498B8C-332C-4F16-A638-F1AFBD6EE643}" sibTransId="{98717377-3288-4001-9B34-526BFF00871D}"/>
    <dgm:cxn modelId="{D202B3F4-C2AE-40D5-A01F-0FA46C7D6939}" srcId="{54E5B4CB-E75F-44C1-B3BE-2A3014FF2624}" destId="{A27543A3-3662-457A-AA10-8B96B08F4672}" srcOrd="1" destOrd="0" parTransId="{5EF1B45E-D9B5-4342-8323-24A34CE2C601}" sibTransId="{84C38E0E-6259-4128-801E-00D05B07476A}"/>
    <dgm:cxn modelId="{78B5ABF5-8383-4582-AEE1-FA3FE60A88C7}" srcId="{F522F810-1763-4639-A9B0-C45AB0EDF435}" destId="{2F904958-4D27-451D-B464-C1C69720E2A1}" srcOrd="0" destOrd="0" parTransId="{D300757E-8DCD-45C4-BFCC-5F5880B6B441}" sibTransId="{054D0140-A74E-412A-8A3B-A2013B4AEF3C}"/>
    <dgm:cxn modelId="{6847DCF5-8C51-4DA9-B28B-EA08FA705E39}" type="presOf" srcId="{37B5D81A-F5B5-462D-84F5-94E7741CA67C}" destId="{4B262F49-64F3-44BB-BEC4-DA345825E6BB}" srcOrd="0" destOrd="2" presId="urn:microsoft.com/office/officeart/2005/8/layout/list1"/>
    <dgm:cxn modelId="{F4AE7ADA-21CE-4042-A529-074CDDBD6A2D}" type="presParOf" srcId="{F2489959-39F7-4B5C-B7D4-A69904BD74D1}" destId="{817A22C9-DBCD-4C08-B6FB-4616B5303C7C}" srcOrd="0" destOrd="0" presId="urn:microsoft.com/office/officeart/2005/8/layout/list1"/>
    <dgm:cxn modelId="{18D35CA9-DF2E-4B90-B520-FD3C8C6A0793}" type="presParOf" srcId="{817A22C9-DBCD-4C08-B6FB-4616B5303C7C}" destId="{F2895930-6DDA-443F-BDDA-9106B29BA22D}" srcOrd="0" destOrd="0" presId="urn:microsoft.com/office/officeart/2005/8/layout/list1"/>
    <dgm:cxn modelId="{9AEC0AAD-AB6A-44C4-8D62-1DD551E9FC00}" type="presParOf" srcId="{817A22C9-DBCD-4C08-B6FB-4616B5303C7C}" destId="{E8DB50C1-D487-4A17-9F0E-7ABE1BFC4CD7}" srcOrd="1" destOrd="0" presId="urn:microsoft.com/office/officeart/2005/8/layout/list1"/>
    <dgm:cxn modelId="{3FF0D71C-0298-4644-B6AD-5D10D366FD08}" type="presParOf" srcId="{F2489959-39F7-4B5C-B7D4-A69904BD74D1}" destId="{5BA46201-541A-4070-9239-20E45A15FFE0}" srcOrd="1" destOrd="0" presId="urn:microsoft.com/office/officeart/2005/8/layout/list1"/>
    <dgm:cxn modelId="{A312CC6D-AB9B-49E0-A2D7-9AED02D171C6}" type="presParOf" srcId="{F2489959-39F7-4B5C-B7D4-A69904BD74D1}" destId="{3E87A914-A515-4FCD-A48C-287C8646E50C}" srcOrd="2" destOrd="0" presId="urn:microsoft.com/office/officeart/2005/8/layout/list1"/>
    <dgm:cxn modelId="{0A21E036-97CA-4DE3-9BDC-562668F64894}" type="presParOf" srcId="{F2489959-39F7-4B5C-B7D4-A69904BD74D1}" destId="{EEA2D996-89BF-4F5E-8CFD-94F4D206EF1D}" srcOrd="3" destOrd="0" presId="urn:microsoft.com/office/officeart/2005/8/layout/list1"/>
    <dgm:cxn modelId="{C8D6E6EC-2CC1-4B4E-A775-BBECA070DEC3}" type="presParOf" srcId="{F2489959-39F7-4B5C-B7D4-A69904BD74D1}" destId="{0A83E053-86D3-459A-98CB-C7B869F3BC2D}" srcOrd="4" destOrd="0" presId="urn:microsoft.com/office/officeart/2005/8/layout/list1"/>
    <dgm:cxn modelId="{58CFA1AC-13A3-49A2-AC33-BB8AE1AF766E}" type="presParOf" srcId="{0A83E053-86D3-459A-98CB-C7B869F3BC2D}" destId="{8C139EE1-AE2F-4B1B-8B02-C34585865B75}" srcOrd="0" destOrd="0" presId="urn:microsoft.com/office/officeart/2005/8/layout/list1"/>
    <dgm:cxn modelId="{ACD8A2A4-3CA6-4262-BAE8-EF77886EEC08}" type="presParOf" srcId="{0A83E053-86D3-459A-98CB-C7B869F3BC2D}" destId="{9869899F-7E62-481D-9E6E-7DB78BB4F214}" srcOrd="1" destOrd="0" presId="urn:microsoft.com/office/officeart/2005/8/layout/list1"/>
    <dgm:cxn modelId="{E6ECB1E6-97B7-4844-8DC9-6F527AF54837}" type="presParOf" srcId="{F2489959-39F7-4B5C-B7D4-A69904BD74D1}" destId="{0CBECABD-4496-4808-80BB-99D07EA2AAA2}" srcOrd="5" destOrd="0" presId="urn:microsoft.com/office/officeart/2005/8/layout/list1"/>
    <dgm:cxn modelId="{90F88A48-7A30-49FF-97C2-E97285EB165C}" type="presParOf" srcId="{F2489959-39F7-4B5C-B7D4-A69904BD74D1}" destId="{4B262F49-64F3-44BB-BEC4-DA345825E6BB}" srcOrd="6" destOrd="0" presId="urn:microsoft.com/office/officeart/2005/8/layout/list1"/>
    <dgm:cxn modelId="{E6ABB98A-2599-4186-B121-90E1C6971872}" type="presParOf" srcId="{F2489959-39F7-4B5C-B7D4-A69904BD74D1}" destId="{D8FA816E-9CEB-4DD1-8B67-48EA4967E82D}" srcOrd="7" destOrd="0" presId="urn:microsoft.com/office/officeart/2005/8/layout/list1"/>
    <dgm:cxn modelId="{48BA5A49-0403-475B-AF8C-82209CFEC03D}" type="presParOf" srcId="{F2489959-39F7-4B5C-B7D4-A69904BD74D1}" destId="{7E8404FA-CB89-4584-8952-44C1F53E42B8}" srcOrd="8" destOrd="0" presId="urn:microsoft.com/office/officeart/2005/8/layout/list1"/>
    <dgm:cxn modelId="{E93E14B3-BFD8-4B5B-B2B4-B47166FBD3BF}" type="presParOf" srcId="{7E8404FA-CB89-4584-8952-44C1F53E42B8}" destId="{6326F25D-C77A-46A5-80A3-D1517DC729B5}" srcOrd="0" destOrd="0" presId="urn:microsoft.com/office/officeart/2005/8/layout/list1"/>
    <dgm:cxn modelId="{6C3EEC9D-0878-4B62-85BF-889BFB4781C2}" type="presParOf" srcId="{7E8404FA-CB89-4584-8952-44C1F53E42B8}" destId="{E6E0E7ED-22F9-4531-B398-B1E80201FD45}" srcOrd="1" destOrd="0" presId="urn:microsoft.com/office/officeart/2005/8/layout/list1"/>
    <dgm:cxn modelId="{55D4A262-4783-46CD-A7D6-AFF76A428CEA}" type="presParOf" srcId="{F2489959-39F7-4B5C-B7D4-A69904BD74D1}" destId="{E9657FA3-0B6E-4DA8-A17D-E15504634BA6}" srcOrd="9" destOrd="0" presId="urn:microsoft.com/office/officeart/2005/8/layout/list1"/>
    <dgm:cxn modelId="{99E546C3-2757-458C-BC3E-B46192FF4165}" type="presParOf" srcId="{F2489959-39F7-4B5C-B7D4-A69904BD74D1}" destId="{A99CE5FE-5F11-4564-8E5F-A64C1586749D}" srcOrd="10" destOrd="0" presId="urn:microsoft.com/office/officeart/2005/8/layout/list1"/>
    <dgm:cxn modelId="{274485C4-1737-44DA-B418-AB435A6B9F80}" type="presParOf" srcId="{F2489959-39F7-4B5C-B7D4-A69904BD74D1}" destId="{F57F97CB-840E-446C-B63E-2C769F8BB9B7}" srcOrd="11" destOrd="0" presId="urn:microsoft.com/office/officeart/2005/8/layout/list1"/>
    <dgm:cxn modelId="{36C55B74-E878-4256-8DE9-3E292ACAC9C2}" type="presParOf" srcId="{F2489959-39F7-4B5C-B7D4-A69904BD74D1}" destId="{05F0F92C-FE4B-4BFC-BD36-42DC4F81DD2B}" srcOrd="12" destOrd="0" presId="urn:microsoft.com/office/officeart/2005/8/layout/list1"/>
    <dgm:cxn modelId="{FD1A2A6E-1DCF-4B8B-A5E4-8FC257C23EA1}" type="presParOf" srcId="{05F0F92C-FE4B-4BFC-BD36-42DC4F81DD2B}" destId="{026913E0-65CE-4B84-B961-1CDFFA972CA4}" srcOrd="0" destOrd="0" presId="urn:microsoft.com/office/officeart/2005/8/layout/list1"/>
    <dgm:cxn modelId="{3F0A78D1-8566-4B3D-BDE8-D1AC077AF57B}" type="presParOf" srcId="{05F0F92C-FE4B-4BFC-BD36-42DC4F81DD2B}" destId="{1621ABF8-4DBE-443E-B9CC-F282D29EBE2A}" srcOrd="1" destOrd="0" presId="urn:microsoft.com/office/officeart/2005/8/layout/list1"/>
    <dgm:cxn modelId="{2564A6BC-A461-49AD-ADC1-2DC652B7541F}" type="presParOf" srcId="{F2489959-39F7-4B5C-B7D4-A69904BD74D1}" destId="{2E69D74E-6FD7-4713-9DF5-EB6332731745}" srcOrd="13" destOrd="0" presId="urn:microsoft.com/office/officeart/2005/8/layout/list1"/>
    <dgm:cxn modelId="{D1A736C6-9261-41D2-B963-AAFBACC27762}" type="presParOf" srcId="{F2489959-39F7-4B5C-B7D4-A69904BD74D1}" destId="{0C8C67B8-C654-4AA3-BCD2-803C1FF7488F}" srcOrd="14" destOrd="0" presId="urn:microsoft.com/office/officeart/2005/8/layout/list1"/>
    <dgm:cxn modelId="{24496BE6-2FC8-498C-81A2-A38F1A0602BF}" type="presParOf" srcId="{F2489959-39F7-4B5C-B7D4-A69904BD74D1}" destId="{A5E7636C-DE82-4EA3-B3EA-794E1A17D8D2}" srcOrd="15" destOrd="0" presId="urn:microsoft.com/office/officeart/2005/8/layout/list1"/>
    <dgm:cxn modelId="{EDCC4EE3-88DB-4471-8F9B-270802D5C952}" type="presParOf" srcId="{F2489959-39F7-4B5C-B7D4-A69904BD74D1}" destId="{89D1CD6D-B7D1-46D9-8218-72498D05E465}" srcOrd="16" destOrd="0" presId="urn:microsoft.com/office/officeart/2005/8/layout/list1"/>
    <dgm:cxn modelId="{0FAC8FF0-6761-4CF1-8958-CE722ED6387A}" type="presParOf" srcId="{89D1CD6D-B7D1-46D9-8218-72498D05E465}" destId="{778F5BE8-B6B5-45DA-8CA6-897DBA97AB46}" srcOrd="0" destOrd="0" presId="urn:microsoft.com/office/officeart/2005/8/layout/list1"/>
    <dgm:cxn modelId="{AB7EB0EA-7333-4047-B521-5F237B5D9FC9}" type="presParOf" srcId="{89D1CD6D-B7D1-46D9-8218-72498D05E465}" destId="{B7E757F1-AADA-487D-9AE3-38423C1B96FB}" srcOrd="1" destOrd="0" presId="urn:microsoft.com/office/officeart/2005/8/layout/list1"/>
    <dgm:cxn modelId="{F0DB85AF-5D4F-48C8-8A15-25A6DBC1BCF0}" type="presParOf" srcId="{F2489959-39F7-4B5C-B7D4-A69904BD74D1}" destId="{5712FDA6-14C3-4D6A-BF05-84ADCB74C22D}" srcOrd="17" destOrd="0" presId="urn:microsoft.com/office/officeart/2005/8/layout/list1"/>
    <dgm:cxn modelId="{5809E0ED-F648-47D1-96F6-B008E020A73C}" type="presParOf" srcId="{F2489959-39F7-4B5C-B7D4-A69904BD74D1}" destId="{5E7D4E8A-5409-4BB1-9984-5394A55A6F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9ED6B-9006-41D6-AF8B-03D67B28B6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311A8-4509-4D43-988A-C97063BA14FB}">
      <dgm:prSet phldrT="[Text]" phldr="0"/>
      <dgm:spPr/>
      <dgm:t>
        <a:bodyPr/>
        <a:lstStyle/>
        <a:p>
          <a:r>
            <a:rPr lang="en-US"/>
            <a:t>$250k</a:t>
          </a:r>
        </a:p>
      </dgm:t>
    </dgm:pt>
    <dgm:pt modelId="{5CA730A2-B549-4253-815F-A6283C57D63F}" type="parTrans" cxnId="{39F7B058-131B-4BCA-80C7-CE1741CCAD2A}">
      <dgm:prSet/>
      <dgm:spPr/>
      <dgm:t>
        <a:bodyPr/>
        <a:lstStyle/>
        <a:p>
          <a:endParaRPr lang="en-US"/>
        </a:p>
      </dgm:t>
    </dgm:pt>
    <dgm:pt modelId="{63765937-50EA-48AD-954C-CC8761BBD18F}" type="sibTrans" cxnId="{39F7B058-131B-4BCA-80C7-CE1741CCAD2A}">
      <dgm:prSet/>
      <dgm:spPr/>
      <dgm:t>
        <a:bodyPr/>
        <a:lstStyle/>
        <a:p>
          <a:endParaRPr lang="en-US"/>
        </a:p>
      </dgm:t>
    </dgm:pt>
    <dgm:pt modelId="{CAF13755-F0E9-4A9A-B6FA-AF368772C052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4F303EDB-0279-455B-9DFE-D20853EAD163}" type="parTrans" cxnId="{44D78507-97E1-442D-A985-D751381D3CA9}">
      <dgm:prSet/>
      <dgm:spPr/>
      <dgm:t>
        <a:bodyPr/>
        <a:lstStyle/>
        <a:p>
          <a:endParaRPr lang="en-US"/>
        </a:p>
      </dgm:t>
    </dgm:pt>
    <dgm:pt modelId="{CF393366-6208-4272-9A2F-0DD7CADB5243}" type="sibTrans" cxnId="{44D78507-97E1-442D-A985-D751381D3CA9}">
      <dgm:prSet/>
      <dgm:spPr/>
      <dgm:t>
        <a:bodyPr/>
        <a:lstStyle/>
        <a:p>
          <a:endParaRPr lang="en-US"/>
        </a:p>
      </dgm:t>
    </dgm:pt>
    <dgm:pt modelId="{498FA50E-A246-4585-938A-F418DBE949AD}">
      <dgm:prSet phldrT="[Text]" phldr="0"/>
      <dgm:spPr/>
      <dgm:t>
        <a:bodyPr/>
        <a:lstStyle/>
        <a:p>
          <a:r>
            <a:rPr lang="en-US"/>
            <a:t>312.5k</a:t>
          </a:r>
        </a:p>
      </dgm:t>
    </dgm:pt>
    <dgm:pt modelId="{925CA867-7F10-4A7A-8792-4177E9BC7381}" type="parTrans" cxnId="{56E40222-9F7E-446A-812E-16B0130640C4}">
      <dgm:prSet/>
      <dgm:spPr/>
      <dgm:t>
        <a:bodyPr/>
        <a:lstStyle/>
        <a:p>
          <a:endParaRPr lang="en-US"/>
        </a:p>
      </dgm:t>
    </dgm:pt>
    <dgm:pt modelId="{60A7AB3D-BC40-449E-AC61-568B51E42804}" type="sibTrans" cxnId="{56E40222-9F7E-446A-812E-16B0130640C4}">
      <dgm:prSet/>
      <dgm:spPr/>
      <dgm:t>
        <a:bodyPr/>
        <a:lstStyle/>
        <a:p>
          <a:endParaRPr lang="en-US"/>
        </a:p>
      </dgm:t>
    </dgm:pt>
    <dgm:pt modelId="{8358183C-9FF8-4DF5-BA31-F2ECDC1CE29E}">
      <dgm:prSet phldrT="[Text]" phldr="0"/>
      <dgm:spPr/>
      <dgm:t>
        <a:bodyPr/>
        <a:lstStyle/>
        <a:p>
          <a:r>
            <a:rPr lang="en-US"/>
            <a:t>31.5k</a:t>
          </a:r>
        </a:p>
      </dgm:t>
    </dgm:pt>
    <dgm:pt modelId="{05073DE6-7840-465E-BFBA-E099C65CD046}" type="parTrans" cxnId="{5C202EC3-2FA7-4DA5-81BB-BDD6547E7510}">
      <dgm:prSet/>
      <dgm:spPr/>
      <dgm:t>
        <a:bodyPr/>
        <a:lstStyle/>
        <a:p>
          <a:endParaRPr lang="en-US"/>
        </a:p>
      </dgm:t>
    </dgm:pt>
    <dgm:pt modelId="{757D6589-E39A-452E-B050-CD9EF4E87A15}" type="sibTrans" cxnId="{5C202EC3-2FA7-4DA5-81BB-BDD6547E7510}">
      <dgm:prSet/>
      <dgm:spPr/>
      <dgm:t>
        <a:bodyPr/>
        <a:lstStyle/>
        <a:p>
          <a:endParaRPr lang="en-US"/>
        </a:p>
      </dgm:t>
    </dgm:pt>
    <dgm:pt modelId="{1D5AAB40-020E-469D-84B2-B95296B3CFFA}" type="pres">
      <dgm:prSet presAssocID="{3019ED6B-9006-41D6-AF8B-03D67B28B611}" presName="linearFlow" presStyleCnt="0">
        <dgm:presLayoutVars>
          <dgm:dir/>
          <dgm:resizeHandles val="exact"/>
        </dgm:presLayoutVars>
      </dgm:prSet>
      <dgm:spPr/>
    </dgm:pt>
    <dgm:pt modelId="{7E45CE59-F110-44F8-B784-6BC103BCD19D}" type="pres">
      <dgm:prSet presAssocID="{3EC311A8-4509-4D43-988A-C97063BA14FB}" presName="node" presStyleLbl="node1" presStyleIdx="0" presStyleCnt="4">
        <dgm:presLayoutVars>
          <dgm:bulletEnabled val="1"/>
        </dgm:presLayoutVars>
      </dgm:prSet>
      <dgm:spPr/>
    </dgm:pt>
    <dgm:pt modelId="{34F8769A-9A2B-4632-8336-6F8A9F2BC748}" type="pres">
      <dgm:prSet presAssocID="{63765937-50EA-48AD-954C-CC8761BBD18F}" presName="spacerL" presStyleCnt="0"/>
      <dgm:spPr/>
    </dgm:pt>
    <dgm:pt modelId="{85915CB6-D5F4-405E-94A6-F2F5195D9DF4}" type="pres">
      <dgm:prSet presAssocID="{63765937-50EA-48AD-954C-CC8761BBD18F}" presName="sibTrans" presStyleLbl="sibTrans2D1" presStyleIdx="0" presStyleCnt="3"/>
      <dgm:spPr/>
    </dgm:pt>
    <dgm:pt modelId="{904AA52D-602F-4226-B315-4DFC2D54D54B}" type="pres">
      <dgm:prSet presAssocID="{63765937-50EA-48AD-954C-CC8761BBD18F}" presName="spacerR" presStyleCnt="0"/>
      <dgm:spPr/>
    </dgm:pt>
    <dgm:pt modelId="{0BC28821-A05D-4233-86F1-9D4855D69FFC}" type="pres">
      <dgm:prSet presAssocID="{CAF13755-F0E9-4A9A-B6FA-AF368772C052}" presName="node" presStyleLbl="node1" presStyleIdx="1" presStyleCnt="4">
        <dgm:presLayoutVars>
          <dgm:bulletEnabled val="1"/>
        </dgm:presLayoutVars>
      </dgm:prSet>
      <dgm:spPr/>
    </dgm:pt>
    <dgm:pt modelId="{DCAA110C-BE4B-462E-8DB9-63224D806C34}" type="pres">
      <dgm:prSet presAssocID="{CF393366-6208-4272-9A2F-0DD7CADB5243}" presName="spacerL" presStyleCnt="0"/>
      <dgm:spPr/>
    </dgm:pt>
    <dgm:pt modelId="{FBF631CB-7660-461A-977C-11BB5493C644}" type="pres">
      <dgm:prSet presAssocID="{CF393366-6208-4272-9A2F-0DD7CADB5243}" presName="sibTrans" presStyleLbl="sibTrans2D1" presStyleIdx="1" presStyleCnt="3"/>
      <dgm:spPr/>
    </dgm:pt>
    <dgm:pt modelId="{AE64DD31-59C9-4867-A24A-38C0BA99DE01}" type="pres">
      <dgm:prSet presAssocID="{CF393366-6208-4272-9A2F-0DD7CADB5243}" presName="spacerR" presStyleCnt="0"/>
      <dgm:spPr/>
    </dgm:pt>
    <dgm:pt modelId="{95509D86-F416-473B-9826-6BAE5D30D9D4}" type="pres">
      <dgm:prSet presAssocID="{8358183C-9FF8-4DF5-BA31-F2ECDC1CE29E}" presName="node" presStyleLbl="node1" presStyleIdx="2" presStyleCnt="4">
        <dgm:presLayoutVars>
          <dgm:bulletEnabled val="1"/>
        </dgm:presLayoutVars>
      </dgm:prSet>
      <dgm:spPr/>
    </dgm:pt>
    <dgm:pt modelId="{65F582A6-5D8A-4C36-A450-C0902B21F4BA}" type="pres">
      <dgm:prSet presAssocID="{757D6589-E39A-452E-B050-CD9EF4E87A15}" presName="spacerL" presStyleCnt="0"/>
      <dgm:spPr/>
    </dgm:pt>
    <dgm:pt modelId="{DA72B7D1-0C87-4478-A99A-10C9BDA4E105}" type="pres">
      <dgm:prSet presAssocID="{757D6589-E39A-452E-B050-CD9EF4E87A15}" presName="sibTrans" presStyleLbl="sibTrans2D1" presStyleIdx="2" presStyleCnt="3"/>
      <dgm:spPr/>
    </dgm:pt>
    <dgm:pt modelId="{1CDE707D-2908-4313-87DB-868CBA20218E}" type="pres">
      <dgm:prSet presAssocID="{757D6589-E39A-452E-B050-CD9EF4E87A15}" presName="spacerR" presStyleCnt="0"/>
      <dgm:spPr/>
    </dgm:pt>
    <dgm:pt modelId="{4D009AAC-DBAC-4F2A-B744-3D5D266FB4F0}" type="pres">
      <dgm:prSet presAssocID="{498FA50E-A246-4585-938A-F418DBE949AD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78507-97E1-442D-A985-D751381D3CA9}" srcId="{3019ED6B-9006-41D6-AF8B-03D67B28B611}" destId="{CAF13755-F0E9-4A9A-B6FA-AF368772C052}" srcOrd="1" destOrd="0" parTransId="{4F303EDB-0279-455B-9DFE-D20853EAD163}" sibTransId="{CF393366-6208-4272-9A2F-0DD7CADB5243}"/>
    <dgm:cxn modelId="{728A2E0F-09E3-49B6-8FAB-D4FE67D9D45D}" type="presOf" srcId="{63765937-50EA-48AD-954C-CC8761BBD18F}" destId="{85915CB6-D5F4-405E-94A6-F2F5195D9DF4}" srcOrd="0" destOrd="0" presId="urn:microsoft.com/office/officeart/2005/8/layout/equation1"/>
    <dgm:cxn modelId="{35386721-D35A-4125-AA0E-3DBEE194E18F}" type="presOf" srcId="{CF393366-6208-4272-9A2F-0DD7CADB5243}" destId="{FBF631CB-7660-461A-977C-11BB5493C644}" srcOrd="0" destOrd="0" presId="urn:microsoft.com/office/officeart/2005/8/layout/equation1"/>
    <dgm:cxn modelId="{56E40222-9F7E-446A-812E-16B0130640C4}" srcId="{3019ED6B-9006-41D6-AF8B-03D67B28B611}" destId="{498FA50E-A246-4585-938A-F418DBE949AD}" srcOrd="3" destOrd="0" parTransId="{925CA867-7F10-4A7A-8792-4177E9BC7381}" sibTransId="{60A7AB3D-BC40-449E-AC61-568B51E42804}"/>
    <dgm:cxn modelId="{F9F0DE3B-3D9A-4235-B26A-397D4B894DFE}" type="presOf" srcId="{3019ED6B-9006-41D6-AF8B-03D67B28B611}" destId="{1D5AAB40-020E-469D-84B2-B95296B3CFFA}" srcOrd="0" destOrd="0" presId="urn:microsoft.com/office/officeart/2005/8/layout/equation1"/>
    <dgm:cxn modelId="{A2B9E86D-6A34-4F70-B952-B77330B5E747}" type="presOf" srcId="{757D6589-E39A-452E-B050-CD9EF4E87A15}" destId="{DA72B7D1-0C87-4478-A99A-10C9BDA4E105}" srcOrd="0" destOrd="0" presId="urn:microsoft.com/office/officeart/2005/8/layout/equation1"/>
    <dgm:cxn modelId="{39F7B058-131B-4BCA-80C7-CE1741CCAD2A}" srcId="{3019ED6B-9006-41D6-AF8B-03D67B28B611}" destId="{3EC311A8-4509-4D43-988A-C97063BA14FB}" srcOrd="0" destOrd="0" parTransId="{5CA730A2-B549-4253-815F-A6283C57D63F}" sibTransId="{63765937-50EA-48AD-954C-CC8761BBD18F}"/>
    <dgm:cxn modelId="{981CEA59-3234-43BB-AA93-32367D775F9E}" type="presOf" srcId="{8358183C-9FF8-4DF5-BA31-F2ECDC1CE29E}" destId="{95509D86-F416-473B-9826-6BAE5D30D9D4}" srcOrd="0" destOrd="0" presId="urn:microsoft.com/office/officeart/2005/8/layout/equation1"/>
    <dgm:cxn modelId="{6EC98DBD-99CF-4898-931F-A532DADE0D2D}" type="presOf" srcId="{CAF13755-F0E9-4A9A-B6FA-AF368772C052}" destId="{0BC28821-A05D-4233-86F1-9D4855D69FFC}" srcOrd="0" destOrd="0" presId="urn:microsoft.com/office/officeart/2005/8/layout/equation1"/>
    <dgm:cxn modelId="{5C202EC3-2FA7-4DA5-81BB-BDD6547E7510}" srcId="{3019ED6B-9006-41D6-AF8B-03D67B28B611}" destId="{8358183C-9FF8-4DF5-BA31-F2ECDC1CE29E}" srcOrd="2" destOrd="0" parTransId="{05073DE6-7840-465E-BFBA-E099C65CD046}" sibTransId="{757D6589-E39A-452E-B050-CD9EF4E87A15}"/>
    <dgm:cxn modelId="{1ADBDFD1-2CA0-4510-9DFA-F5197E9247F7}" type="presOf" srcId="{498FA50E-A246-4585-938A-F418DBE949AD}" destId="{4D009AAC-DBAC-4F2A-B744-3D5D266FB4F0}" srcOrd="0" destOrd="0" presId="urn:microsoft.com/office/officeart/2005/8/layout/equation1"/>
    <dgm:cxn modelId="{95F50AE1-7BF3-44C3-B9C4-34EF57042F48}" type="presOf" srcId="{3EC311A8-4509-4D43-988A-C97063BA14FB}" destId="{7E45CE59-F110-44F8-B784-6BC103BCD19D}" srcOrd="0" destOrd="0" presId="urn:microsoft.com/office/officeart/2005/8/layout/equation1"/>
    <dgm:cxn modelId="{D008D235-051E-495C-9B59-9702C1E9A111}" type="presParOf" srcId="{1D5AAB40-020E-469D-84B2-B95296B3CFFA}" destId="{7E45CE59-F110-44F8-B784-6BC103BCD19D}" srcOrd="0" destOrd="0" presId="urn:microsoft.com/office/officeart/2005/8/layout/equation1"/>
    <dgm:cxn modelId="{20691D15-3340-4FFB-8EF5-D0E1C606CD6D}" type="presParOf" srcId="{1D5AAB40-020E-469D-84B2-B95296B3CFFA}" destId="{34F8769A-9A2B-4632-8336-6F8A9F2BC748}" srcOrd="1" destOrd="0" presId="urn:microsoft.com/office/officeart/2005/8/layout/equation1"/>
    <dgm:cxn modelId="{9B05C542-88BF-4219-91FB-19014AC893EE}" type="presParOf" srcId="{1D5AAB40-020E-469D-84B2-B95296B3CFFA}" destId="{85915CB6-D5F4-405E-94A6-F2F5195D9DF4}" srcOrd="2" destOrd="0" presId="urn:microsoft.com/office/officeart/2005/8/layout/equation1"/>
    <dgm:cxn modelId="{EB6B3EF2-51A5-484A-938F-134AE3DFF4A2}" type="presParOf" srcId="{1D5AAB40-020E-469D-84B2-B95296B3CFFA}" destId="{904AA52D-602F-4226-B315-4DFC2D54D54B}" srcOrd="3" destOrd="0" presId="urn:microsoft.com/office/officeart/2005/8/layout/equation1"/>
    <dgm:cxn modelId="{22DD5E46-F61D-423F-8ABC-2C1F7B8CAB0C}" type="presParOf" srcId="{1D5AAB40-020E-469D-84B2-B95296B3CFFA}" destId="{0BC28821-A05D-4233-86F1-9D4855D69FFC}" srcOrd="4" destOrd="0" presId="urn:microsoft.com/office/officeart/2005/8/layout/equation1"/>
    <dgm:cxn modelId="{C8F965CE-0FB4-4191-B006-E03233CEA8B1}" type="presParOf" srcId="{1D5AAB40-020E-469D-84B2-B95296B3CFFA}" destId="{DCAA110C-BE4B-462E-8DB9-63224D806C34}" srcOrd="5" destOrd="0" presId="urn:microsoft.com/office/officeart/2005/8/layout/equation1"/>
    <dgm:cxn modelId="{D24F26CF-A4B4-4DAC-9124-FC991F2811B1}" type="presParOf" srcId="{1D5AAB40-020E-469D-84B2-B95296B3CFFA}" destId="{FBF631CB-7660-461A-977C-11BB5493C644}" srcOrd="6" destOrd="0" presId="urn:microsoft.com/office/officeart/2005/8/layout/equation1"/>
    <dgm:cxn modelId="{67CEBA88-A654-4088-99D3-97C62976AD99}" type="presParOf" srcId="{1D5AAB40-020E-469D-84B2-B95296B3CFFA}" destId="{AE64DD31-59C9-4867-A24A-38C0BA99DE01}" srcOrd="7" destOrd="0" presId="urn:microsoft.com/office/officeart/2005/8/layout/equation1"/>
    <dgm:cxn modelId="{9EB6BAD3-E20B-4143-9648-EAAAC638A618}" type="presParOf" srcId="{1D5AAB40-020E-469D-84B2-B95296B3CFFA}" destId="{95509D86-F416-473B-9826-6BAE5D30D9D4}" srcOrd="8" destOrd="0" presId="urn:microsoft.com/office/officeart/2005/8/layout/equation1"/>
    <dgm:cxn modelId="{A9AF7E15-73D2-4820-BC62-0C17D716843D}" type="presParOf" srcId="{1D5AAB40-020E-469D-84B2-B95296B3CFFA}" destId="{65F582A6-5D8A-4C36-A450-C0902B21F4BA}" srcOrd="9" destOrd="0" presId="urn:microsoft.com/office/officeart/2005/8/layout/equation1"/>
    <dgm:cxn modelId="{EDF20685-48C4-4B5E-8E3E-7ED0E3E3B383}" type="presParOf" srcId="{1D5AAB40-020E-469D-84B2-B95296B3CFFA}" destId="{DA72B7D1-0C87-4478-A99A-10C9BDA4E105}" srcOrd="10" destOrd="0" presId="urn:microsoft.com/office/officeart/2005/8/layout/equation1"/>
    <dgm:cxn modelId="{1A1C4CFA-A683-40B4-8427-4AE900E06D75}" type="presParOf" srcId="{1D5AAB40-020E-469D-84B2-B95296B3CFFA}" destId="{1CDE707D-2908-4313-87DB-868CBA20218E}" srcOrd="11" destOrd="0" presId="urn:microsoft.com/office/officeart/2005/8/layout/equation1"/>
    <dgm:cxn modelId="{FE9D5422-E1B8-4022-80A4-D7062590B00E}" type="presParOf" srcId="{1D5AAB40-020E-469D-84B2-B95296B3CFFA}" destId="{4D009AAC-DBAC-4F2A-B744-3D5D266FB4F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DA5B-E9A6-4334-9E85-C0643E871330}">
      <dsp:nvSpPr>
        <dsp:cNvPr id="0" name=""/>
        <dsp:cNvSpPr/>
      </dsp:nvSpPr>
      <dsp:spPr>
        <a:xfrm>
          <a:off x="92792" y="2462601"/>
          <a:ext cx="1353421" cy="44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sp:txBody>
      <dsp:txXfrm>
        <a:off x="92792" y="2462601"/>
        <a:ext cx="1353421" cy="446013"/>
      </dsp:txXfrm>
    </dsp:sp>
    <dsp:sp modelId="{A0D0189D-5BCC-41DF-BB58-A6A0AB118409}">
      <dsp:nvSpPr>
        <dsp:cNvPr id="0" name=""/>
        <dsp:cNvSpPr/>
      </dsp:nvSpPr>
      <dsp:spPr>
        <a:xfrm>
          <a:off x="91254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4B2-9CE8-4E49-915E-569570DF46B2}">
      <dsp:nvSpPr>
        <dsp:cNvPr id="0" name=""/>
        <dsp:cNvSpPr/>
      </dsp:nvSpPr>
      <dsp:spPr>
        <a:xfrm>
          <a:off x="166615" y="217622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1C6F-2C91-4AC0-98CF-2EDF942A502A}">
      <dsp:nvSpPr>
        <dsp:cNvPr id="0" name=""/>
        <dsp:cNvSpPr/>
      </dsp:nvSpPr>
      <dsp:spPr>
        <a:xfrm>
          <a:off x="347481" y="2206373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7E75-A189-4267-9992-73B89DFA7D77}">
      <dsp:nvSpPr>
        <dsp:cNvPr id="0" name=""/>
        <dsp:cNvSpPr/>
      </dsp:nvSpPr>
      <dsp:spPr>
        <a:xfrm>
          <a:off x="498203" y="2040579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340E-BE93-45FB-A9F1-D015F95E383E}">
      <dsp:nvSpPr>
        <dsp:cNvPr id="0" name=""/>
        <dsp:cNvSpPr/>
      </dsp:nvSpPr>
      <dsp:spPr>
        <a:xfrm>
          <a:off x="694141" y="198029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4AA4-7F05-4444-AFCC-56BA48A45438}">
      <dsp:nvSpPr>
        <dsp:cNvPr id="0" name=""/>
        <dsp:cNvSpPr/>
      </dsp:nvSpPr>
      <dsp:spPr>
        <a:xfrm>
          <a:off x="935296" y="2085796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3D4B-5845-4888-996A-D566762156AF}">
      <dsp:nvSpPr>
        <dsp:cNvPr id="0" name=""/>
        <dsp:cNvSpPr/>
      </dsp:nvSpPr>
      <dsp:spPr>
        <a:xfrm>
          <a:off x="1086018" y="2161157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125BA-5955-4DBF-A9E9-6A337B69E676}">
      <dsp:nvSpPr>
        <dsp:cNvPr id="0" name=""/>
        <dsp:cNvSpPr/>
      </dsp:nvSpPr>
      <dsp:spPr>
        <a:xfrm>
          <a:off x="1297029" y="2326951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3EFA-D0C3-42FA-B032-F266279A7D6E}">
      <dsp:nvSpPr>
        <dsp:cNvPr id="0" name=""/>
        <dsp:cNvSpPr/>
      </dsp:nvSpPr>
      <dsp:spPr>
        <a:xfrm>
          <a:off x="1387462" y="2492745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CC83-EF22-4792-B820-CFBB8C672787}">
      <dsp:nvSpPr>
        <dsp:cNvPr id="0" name=""/>
        <dsp:cNvSpPr/>
      </dsp:nvSpPr>
      <dsp:spPr>
        <a:xfrm>
          <a:off x="603708" y="2176229"/>
          <a:ext cx="276836" cy="276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F553-C9C6-4184-ACA7-3D38316A415A}">
      <dsp:nvSpPr>
        <dsp:cNvPr id="0" name=""/>
        <dsp:cNvSpPr/>
      </dsp:nvSpPr>
      <dsp:spPr>
        <a:xfrm>
          <a:off x="15893" y="2748972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8C8-8A09-4668-A38A-3D414737699E}">
      <dsp:nvSpPr>
        <dsp:cNvPr id="0" name=""/>
        <dsp:cNvSpPr/>
      </dsp:nvSpPr>
      <dsp:spPr>
        <a:xfrm>
          <a:off x="106326" y="2884622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43F0-E434-4916-B1C7-FFEE8177BD81}">
      <dsp:nvSpPr>
        <dsp:cNvPr id="0" name=""/>
        <dsp:cNvSpPr/>
      </dsp:nvSpPr>
      <dsp:spPr>
        <a:xfrm>
          <a:off x="332409" y="3005199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8F75-763A-4C16-909B-9A3D0154D4FD}">
      <dsp:nvSpPr>
        <dsp:cNvPr id="0" name=""/>
        <dsp:cNvSpPr/>
      </dsp:nvSpPr>
      <dsp:spPr>
        <a:xfrm>
          <a:off x="648925" y="3201138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42F4-55B8-4A72-9DA6-A4D8599263E8}">
      <dsp:nvSpPr>
        <dsp:cNvPr id="0" name=""/>
        <dsp:cNvSpPr/>
      </dsp:nvSpPr>
      <dsp:spPr>
        <a:xfrm>
          <a:off x="709213" y="3005199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3696-3184-4B1B-9785-BE3239553BD5}">
      <dsp:nvSpPr>
        <dsp:cNvPr id="0" name=""/>
        <dsp:cNvSpPr/>
      </dsp:nvSpPr>
      <dsp:spPr>
        <a:xfrm>
          <a:off x="859935" y="3216210"/>
          <a:ext cx="107658" cy="107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49C1-4C02-4E6E-9EC0-06CCC5ACED22}">
      <dsp:nvSpPr>
        <dsp:cNvPr id="0" name=""/>
        <dsp:cNvSpPr/>
      </dsp:nvSpPr>
      <dsp:spPr>
        <a:xfrm>
          <a:off x="995585" y="2975055"/>
          <a:ext cx="246076" cy="246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176CE-82DA-4C6A-AB1C-CFC201C75312}">
      <dsp:nvSpPr>
        <dsp:cNvPr id="0" name=""/>
        <dsp:cNvSpPr/>
      </dsp:nvSpPr>
      <dsp:spPr>
        <a:xfrm>
          <a:off x="1327173" y="2914766"/>
          <a:ext cx="169177" cy="169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8179-D6D3-4728-B497-4B74D819B4AE}">
      <dsp:nvSpPr>
        <dsp:cNvPr id="0" name=""/>
        <dsp:cNvSpPr/>
      </dsp:nvSpPr>
      <dsp:spPr>
        <a:xfrm>
          <a:off x="1496351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7687-898C-4E86-A1BE-C6BDF3C960AA}">
      <dsp:nvSpPr>
        <dsp:cNvPr id="0" name=""/>
        <dsp:cNvSpPr/>
      </dsp:nvSpPr>
      <dsp:spPr>
        <a:xfrm>
          <a:off x="1993201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sp:txBody>
      <dsp:txXfrm>
        <a:off x="1993201" y="2206583"/>
        <a:ext cx="1355047" cy="948532"/>
      </dsp:txXfrm>
    </dsp:sp>
    <dsp:sp modelId="{875A6202-71E2-4A54-98AC-6F1C9F4F8E26}">
      <dsp:nvSpPr>
        <dsp:cNvPr id="0" name=""/>
        <dsp:cNvSpPr/>
      </dsp:nvSpPr>
      <dsp:spPr>
        <a:xfrm>
          <a:off x="3348248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6A6-8353-4393-BEB0-E4D339020909}">
      <dsp:nvSpPr>
        <dsp:cNvPr id="0" name=""/>
        <dsp:cNvSpPr/>
      </dsp:nvSpPr>
      <dsp:spPr>
        <a:xfrm>
          <a:off x="3845099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Cluster Development Plan</a:t>
          </a:r>
        </a:p>
      </dsp:txBody>
      <dsp:txXfrm>
        <a:off x="3845099" y="2206583"/>
        <a:ext cx="1355047" cy="948532"/>
      </dsp:txXfrm>
    </dsp:sp>
    <dsp:sp modelId="{D7A1668E-6849-4D98-AA9C-FC5000277288}">
      <dsp:nvSpPr>
        <dsp:cNvPr id="0" name=""/>
        <dsp:cNvSpPr/>
      </dsp:nvSpPr>
      <dsp:spPr>
        <a:xfrm>
          <a:off x="5200146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F8CE-3DF8-4EF3-A7DB-A71E6062F486}">
      <dsp:nvSpPr>
        <dsp:cNvPr id="0" name=""/>
        <dsp:cNvSpPr/>
      </dsp:nvSpPr>
      <dsp:spPr>
        <a:xfrm>
          <a:off x="5696997" y="2206583"/>
          <a:ext cx="1355047" cy="948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sp:txBody>
      <dsp:txXfrm>
        <a:off x="5696997" y="2206583"/>
        <a:ext cx="1355047" cy="948532"/>
      </dsp:txXfrm>
    </dsp:sp>
    <dsp:sp modelId="{87947EAA-360E-463B-88AC-71D9E606AED8}">
      <dsp:nvSpPr>
        <dsp:cNvPr id="0" name=""/>
        <dsp:cNvSpPr/>
      </dsp:nvSpPr>
      <dsp:spPr>
        <a:xfrm>
          <a:off x="7052044" y="2206123"/>
          <a:ext cx="496850" cy="94854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580C-A7F4-457D-AF5D-622C49512682}">
      <dsp:nvSpPr>
        <dsp:cNvPr id="0" name=""/>
        <dsp:cNvSpPr/>
      </dsp:nvSpPr>
      <dsp:spPr>
        <a:xfrm>
          <a:off x="7603096" y="2127733"/>
          <a:ext cx="1151790" cy="1151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sp:txBody>
      <dsp:txXfrm>
        <a:off x="7771772" y="2296409"/>
        <a:ext cx="814438" cy="814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A914-A515-4FCD-A48C-287C8646E50C}">
      <dsp:nvSpPr>
        <dsp:cNvPr id="0" name=""/>
        <dsp:cNvSpPr/>
      </dsp:nvSpPr>
      <dsp:spPr>
        <a:xfrm>
          <a:off x="0" y="19189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sp:txBody>
      <dsp:txXfrm>
        <a:off x="0" y="191899"/>
        <a:ext cx="8444867" cy="992250"/>
      </dsp:txXfrm>
    </dsp:sp>
    <dsp:sp modelId="{E8DB50C1-D487-4A17-9F0E-7ABE1BFC4CD7}">
      <dsp:nvSpPr>
        <dsp:cNvPr id="0" name=""/>
        <dsp:cNvSpPr/>
      </dsp:nvSpPr>
      <dsp:spPr>
        <a:xfrm>
          <a:off x="422243" y="8857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Project feasibility 35%</a:t>
          </a:r>
        </a:p>
      </dsp:txBody>
      <dsp:txXfrm>
        <a:off x="432330" y="98666"/>
        <a:ext cx="5891232" cy="186466"/>
      </dsp:txXfrm>
    </dsp:sp>
    <dsp:sp modelId="{4B262F49-64F3-44BB-BEC4-DA345825E6BB}">
      <dsp:nvSpPr>
        <dsp:cNvPr id="0" name=""/>
        <dsp:cNvSpPr/>
      </dsp:nvSpPr>
      <dsp:spPr>
        <a:xfrm>
          <a:off x="0" y="132526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to:</a:t>
          </a:r>
          <a:endParaRPr lang="en-US" sz="1200" b="1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Improve climate resilience</a:t>
          </a:r>
          <a:endParaRPr lang="en-US" sz="1200" b="1" kern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Create innovative green products, services or processes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Reduce emissions </a:t>
          </a:r>
        </a:p>
      </dsp:txBody>
      <dsp:txXfrm>
        <a:off x="0" y="1325269"/>
        <a:ext cx="8444867" cy="992250"/>
      </dsp:txXfrm>
    </dsp:sp>
    <dsp:sp modelId="{9869899F-7E62-481D-9E6E-7DB78BB4F214}">
      <dsp:nvSpPr>
        <dsp:cNvPr id="0" name=""/>
        <dsp:cNvSpPr/>
      </dsp:nvSpPr>
      <dsp:spPr>
        <a:xfrm>
          <a:off x="422243" y="122194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for competitiveness 25%</a:t>
          </a:r>
        </a:p>
      </dsp:txBody>
      <dsp:txXfrm>
        <a:off x="432330" y="1232036"/>
        <a:ext cx="5891232" cy="186466"/>
      </dsp:txXfrm>
    </dsp:sp>
    <dsp:sp modelId="{A99CE5FE-5F11-4564-8E5F-A64C1586749D}">
      <dsp:nvSpPr>
        <dsp:cNvPr id="0" name=""/>
        <dsp:cNvSpPr/>
      </dsp:nvSpPr>
      <dsp:spPr>
        <a:xfrm>
          <a:off x="0" y="2458639"/>
          <a:ext cx="844486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sales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Increased exports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Job creation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Promote skills training</a:t>
          </a:r>
        </a:p>
      </dsp:txBody>
      <dsp:txXfrm>
        <a:off x="0" y="2458639"/>
        <a:ext cx="8444867" cy="992250"/>
      </dsp:txXfrm>
    </dsp:sp>
    <dsp:sp modelId="{E6E0E7ED-22F9-4531-B398-B1E80201FD45}">
      <dsp:nvSpPr>
        <dsp:cNvPr id="0" name=""/>
        <dsp:cNvSpPr/>
      </dsp:nvSpPr>
      <dsp:spPr>
        <a:xfrm>
          <a:off x="422243" y="235531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Revenue generation (sales &amp; exports) and/or job creation 20%</a:t>
          </a:r>
        </a:p>
      </dsp:txBody>
      <dsp:txXfrm>
        <a:off x="432330" y="2365406"/>
        <a:ext cx="5891232" cy="186466"/>
      </dsp:txXfrm>
    </dsp:sp>
    <dsp:sp modelId="{0C8C67B8-C654-4AA3-BCD2-803C1FF7488F}">
      <dsp:nvSpPr>
        <dsp:cNvPr id="0" name=""/>
        <dsp:cNvSpPr/>
      </dsp:nvSpPr>
      <dsp:spPr>
        <a:xfrm>
          <a:off x="0" y="359200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Likelihood of sustaining and scaling the results achieved once the project ends. </a:t>
          </a:r>
        </a:p>
      </dsp:txBody>
      <dsp:txXfrm>
        <a:off x="0" y="3592009"/>
        <a:ext cx="8444867" cy="396900"/>
      </dsp:txXfrm>
    </dsp:sp>
    <dsp:sp modelId="{1621ABF8-4DBE-443E-B9CC-F282D29EBE2A}">
      <dsp:nvSpPr>
        <dsp:cNvPr id="0" name=""/>
        <dsp:cNvSpPr/>
      </dsp:nvSpPr>
      <dsp:spPr>
        <a:xfrm>
          <a:off x="422243" y="348868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15%</a:t>
          </a:r>
        </a:p>
      </dsp:txBody>
      <dsp:txXfrm>
        <a:off x="432330" y="3498776"/>
        <a:ext cx="5891232" cy="186466"/>
      </dsp:txXfrm>
    </dsp:sp>
    <dsp:sp modelId="{5E7D4E8A-5409-4BB1-9984-5394A55A6F3E}">
      <dsp:nvSpPr>
        <dsp:cNvPr id="0" name=""/>
        <dsp:cNvSpPr/>
      </dsp:nvSpPr>
      <dsp:spPr>
        <a:xfrm>
          <a:off x="0" y="4130029"/>
          <a:ext cx="8444867" cy="39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145796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sp:txBody>
      <dsp:txXfrm>
        <a:off x="0" y="4130029"/>
        <a:ext cx="8444867" cy="396900"/>
      </dsp:txXfrm>
    </dsp:sp>
    <dsp:sp modelId="{B7E757F1-AADA-487D-9AE3-38423C1B96FB}">
      <dsp:nvSpPr>
        <dsp:cNvPr id="0" name=""/>
        <dsp:cNvSpPr/>
      </dsp:nvSpPr>
      <dsp:spPr>
        <a:xfrm>
          <a:off x="422243" y="4026709"/>
          <a:ext cx="5911406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sp:txBody>
      <dsp:txXfrm>
        <a:off x="432330" y="4036796"/>
        <a:ext cx="5891232" cy="186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CE59-F110-44F8-B784-6BC103BCD19D}">
      <dsp:nvSpPr>
        <dsp:cNvPr id="0" name=""/>
        <dsp:cNvSpPr/>
      </dsp:nvSpPr>
      <dsp:spPr>
        <a:xfrm>
          <a:off x="232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$250k</a:t>
          </a:r>
        </a:p>
      </dsp:txBody>
      <dsp:txXfrm>
        <a:off x="96946" y="185934"/>
        <a:ext cx="456872" cy="456872"/>
      </dsp:txXfrm>
    </dsp:sp>
    <dsp:sp modelId="{85915CB6-D5F4-405E-94A6-F2F5195D9DF4}">
      <dsp:nvSpPr>
        <dsp:cNvPr id="0" name=""/>
        <dsp:cNvSpPr/>
      </dsp:nvSpPr>
      <dsp:spPr>
        <a:xfrm>
          <a:off x="70090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0577" y="370300"/>
        <a:ext cx="275400" cy="88140"/>
      </dsp:txXfrm>
    </dsp:sp>
    <dsp:sp modelId="{0BC28821-A05D-4233-86F1-9D4855D69FFC}">
      <dsp:nvSpPr>
        <dsp:cNvPr id="0" name=""/>
        <dsp:cNvSpPr/>
      </dsp:nvSpPr>
      <dsp:spPr>
        <a:xfrm>
          <a:off x="112811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1222736" y="185934"/>
        <a:ext cx="456872" cy="456872"/>
      </dsp:txXfrm>
    </dsp:sp>
    <dsp:sp modelId="{FBF631CB-7660-461A-977C-11BB5493C644}">
      <dsp:nvSpPr>
        <dsp:cNvPr id="0" name=""/>
        <dsp:cNvSpPr/>
      </dsp:nvSpPr>
      <dsp:spPr>
        <a:xfrm>
          <a:off x="182669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76367" y="370300"/>
        <a:ext cx="275400" cy="88140"/>
      </dsp:txXfrm>
    </dsp:sp>
    <dsp:sp modelId="{95509D86-F416-473B-9826-6BAE5D30D9D4}">
      <dsp:nvSpPr>
        <dsp:cNvPr id="0" name=""/>
        <dsp:cNvSpPr/>
      </dsp:nvSpPr>
      <dsp:spPr>
        <a:xfrm>
          <a:off x="225390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31.5k</a:t>
          </a:r>
        </a:p>
      </dsp:txBody>
      <dsp:txXfrm>
        <a:off x="2348526" y="185934"/>
        <a:ext cx="456872" cy="456872"/>
      </dsp:txXfrm>
    </dsp:sp>
    <dsp:sp modelId="{DA72B7D1-0C87-4478-A99A-10C9BDA4E105}">
      <dsp:nvSpPr>
        <dsp:cNvPr id="0" name=""/>
        <dsp:cNvSpPr/>
      </dsp:nvSpPr>
      <dsp:spPr>
        <a:xfrm>
          <a:off x="2952484" y="226997"/>
          <a:ext cx="374746" cy="3747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02157" y="304195"/>
        <a:ext cx="275400" cy="220350"/>
      </dsp:txXfrm>
    </dsp:sp>
    <dsp:sp modelId="{4D009AAC-DBAC-4F2A-B744-3D5D266FB4F0}">
      <dsp:nvSpPr>
        <dsp:cNvPr id="0" name=""/>
        <dsp:cNvSpPr/>
      </dsp:nvSpPr>
      <dsp:spPr>
        <a:xfrm>
          <a:off x="337969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312.5k</a:t>
          </a:r>
        </a:p>
      </dsp:txBody>
      <dsp:txXfrm>
        <a:off x="3474316" y="185934"/>
        <a:ext cx="456872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E63D-C2B5-E665-0F1F-B1FEF24E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9BC8A-98FA-9F72-3D35-B3BE3A400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1A8F-D494-7482-1A00-A3AD70E5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4815-F705-DF8C-79D0-2F9D478A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9D83-EE07-B086-AA48-7F1E8C7D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4642A-97EF-5AE4-3B88-42696280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8BA4-B71A-44D2-87C6-A8029AFD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E9B-7E97-4337-DD7C-CC8EE378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E4AB-A865-4CE9-5D19-8A36070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41604-EA64-E236-0B05-11CE1326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1699F-B63A-53FC-9DAF-E6A2CE1A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7079-CB0C-BA19-C860-8810E4B05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6844-4300-336F-28FE-4D4EC0D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DD3E4-4E9F-A11E-016B-336D41453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8A3FE-0EF0-9D52-8E8C-F6E9E91AC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430A-11C7-E93D-F257-84479E750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53D-D11E-67CA-D364-C8D5C5C2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B865F-D471-513F-1457-9D069D714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E7F51-9D9A-4E69-0088-2A4AA6A1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8056-68B6-EBB2-D231-46338F48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7AC5-2FAC-32CA-A40D-DB30828D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361E2-733D-8FCC-B59F-5CE7DAC7E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0C1E5-CC97-32B8-BDB6-424227D77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C09-0F21-2B01-54FC-6FA2AA6D6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B2B3-D1F7-39C4-8C99-F1E8742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66A83-9D0D-A900-330B-A7370240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2124-A650-8E3A-622D-CE977A58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DACE-2219-D2C3-6E8D-AB28FB716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0FDB-FFE8-FC57-1FD5-4F4FD635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7042C-76D2-BF74-1FCD-40935DC2C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0055-1F7D-9130-3E2B-8C438A74F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FC6D-CA91-04C5-88DB-C5041C98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1670-9666-38D9-0ED3-B5626D76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D5082-0C9B-FFED-048F-6C01E0CA6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44707-DBE1-11F7-3043-3215CC0E9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55F4-AF81-0FEE-9C07-D76A71EE4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5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33F-8D12-E65E-B014-D4E1910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1099-DA20-A675-AADA-D1D29C53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2AB9-FE8D-C05A-EF7A-EB7ADBD2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3C03-C9D6-CB77-6084-79DEFD7A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A53-79E2-EA6B-B689-0267FDA6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2936-B6A5-82A8-3100-A1394F501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58EC6-8DB8-BB98-8A17-56772854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2E93-7A32-3A6F-961F-3E26B193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D320-7A75-BFE3-9C5A-A4A740BD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15E8-059A-36ED-E163-195507A33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7856-9F8A-D775-4CA2-91C10738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77BB-6C07-B030-429F-FB3409B9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8B59-FDED-2F62-F29E-65B19E8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726F-C8D8-38A5-9E45-F93DBC20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CCE5-B514-2196-AC69-4F900E8D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4326-3A5D-0552-CC82-CBBE1BAB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58" y="0"/>
              <a:ext cx="10333085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5775" y="510778"/>
            <a:ext cx="96661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Awards</a:t>
            </a:r>
            <a:endParaRPr lang="en-US" sz="1912"/>
          </a:p>
        </p:txBody>
      </p:sp>
      <p:sp>
        <p:nvSpPr>
          <p:cNvPr id="23" name="Shape 19"/>
          <p:cNvSpPr/>
          <p:nvPr/>
        </p:nvSpPr>
        <p:spPr>
          <a:xfrm>
            <a:off x="460318" y="1052358"/>
            <a:ext cx="3578761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472821" y="1085064"/>
            <a:ext cx="3578761" cy="4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50236" y="1225477"/>
            <a:ext cx="1477969" cy="1627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Technical Assistance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4499401" y="1097061"/>
            <a:ext cx="4177278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/>
          <p:cNvSpPr/>
          <p:nvPr/>
        </p:nvSpPr>
        <p:spPr>
          <a:xfrm>
            <a:off x="4499399" y="1097060"/>
            <a:ext cx="4184282" cy="4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670878" y="1237473"/>
            <a:ext cx="511456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Shape 33"/>
          <p:cNvSpPr/>
          <p:nvPr/>
        </p:nvSpPr>
        <p:spPr>
          <a:xfrm>
            <a:off x="460319" y="2365601"/>
            <a:ext cx="8216360" cy="26047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4"/>
          <p:cNvSpPr/>
          <p:nvPr/>
        </p:nvSpPr>
        <p:spPr>
          <a:xfrm>
            <a:off x="460319" y="2365601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6"/>
          <p:cNvSpPr/>
          <p:nvPr/>
        </p:nvSpPr>
        <p:spPr>
          <a:xfrm>
            <a:off x="619348" y="2510864"/>
            <a:ext cx="1852337" cy="162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Requirements</a:t>
            </a:r>
            <a:endParaRPr lang="en-US" sz="1050"/>
          </a:p>
        </p:txBody>
      </p:sp>
      <p:sp>
        <p:nvSpPr>
          <p:cNvPr id="27" name="Text 23"/>
          <p:cNvSpPr/>
          <p:nvPr/>
        </p:nvSpPr>
        <p:spPr>
          <a:xfrm>
            <a:off x="4670877" y="1456294"/>
            <a:ext cx="3922887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CC+ funds for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up 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US$250,000.00.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2CA3A91B-FCA9-EE85-AD78-159E8F6DFA43}"/>
              </a:ext>
            </a:extLst>
          </p:cNvPr>
          <p:cNvSpPr/>
          <p:nvPr/>
        </p:nvSpPr>
        <p:spPr>
          <a:xfrm>
            <a:off x="550236" y="1455553"/>
            <a:ext cx="3481844" cy="350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Support to expand proposals into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Cluster Development Plans (CDPs).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122E117B-5440-CEE4-95D6-002580AAF745}"/>
              </a:ext>
            </a:extLst>
          </p:cNvPr>
          <p:cNvSpPr/>
          <p:nvPr/>
        </p:nvSpPr>
        <p:spPr>
          <a:xfrm>
            <a:off x="619347" y="2782632"/>
            <a:ext cx="7974417" cy="1958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award funds for technical assistance must include the hiring of a mandatory Cluster Manager.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are required to provide counterpart contributions valued at 20% of the project budget.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cash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kind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must commit to a 12-week process of developing (with technical assistance) a comprehensive strategic plan (CDP) with priorities clearly identified, budget and timeline. This will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Priority areas with clear objectives and targets.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How activities will be implemented.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Contributions of each stakeholder. </a:t>
            </a: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109CE7D8-517F-0077-0367-C54265E3748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61C1-F239-24E1-E59E-084F284C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00A87F-FADD-B988-604F-1CE34693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321E7ED-0BD1-9B62-74A5-22880A34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116E903-F872-239B-3FCC-B1AFF0F8AA59}"/>
              </a:ext>
            </a:extLst>
          </p:cNvPr>
          <p:cNvSpPr/>
          <p:nvPr/>
        </p:nvSpPr>
        <p:spPr>
          <a:xfrm>
            <a:off x="485775" y="510778"/>
            <a:ext cx="91050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Budget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79F2AFD-212C-0D05-6BC6-E732F4ECB64E}"/>
              </a:ext>
            </a:extLst>
          </p:cNvPr>
          <p:cNvSpPr/>
          <p:nvPr/>
        </p:nvSpPr>
        <p:spPr>
          <a:xfrm>
            <a:off x="598142" y="1744260"/>
            <a:ext cx="825285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FF9EFA31-0940-C0AB-F943-A7591E574612}"/>
              </a:ext>
            </a:extLst>
          </p:cNvPr>
          <p:cNvSpPr/>
          <p:nvPr/>
        </p:nvSpPr>
        <p:spPr>
          <a:xfrm>
            <a:off x="671005" y="1807076"/>
            <a:ext cx="825285" cy="49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Maximum CC+ grant amount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37138363-0B5D-4D15-82BC-381A521F9C9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09411C14-B73E-4E74-CAA9-8CE6B43EE48F}"/>
              </a:ext>
            </a:extLst>
          </p:cNvPr>
          <p:cNvSpPr/>
          <p:nvPr/>
        </p:nvSpPr>
        <p:spPr>
          <a:xfrm>
            <a:off x="5608797" y="1125492"/>
            <a:ext cx="3433604" cy="394603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0A17B01A-EA16-8D90-84A3-D66DEA4D1DC4}"/>
              </a:ext>
            </a:extLst>
          </p:cNvPr>
          <p:cNvSpPr/>
          <p:nvPr/>
        </p:nvSpPr>
        <p:spPr>
          <a:xfrm>
            <a:off x="5802141" y="1175331"/>
            <a:ext cx="1431094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Eligible Expenses: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 23">
            <a:extLst>
              <a:ext uri="{FF2B5EF4-FFF2-40B4-BE49-F238E27FC236}">
                <a16:creationId xmlns:a16="http://schemas.microsoft.com/office/drawing/2014/main" id="{55F2E83C-61E4-22DD-FAE8-55403571C127}"/>
              </a:ext>
            </a:extLst>
          </p:cNvPr>
          <p:cNvSpPr/>
          <p:nvPr/>
        </p:nvSpPr>
        <p:spPr>
          <a:xfrm>
            <a:off x="5680577" y="1384374"/>
            <a:ext cx="3390563" cy="3044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Research such as feasibility and baseline studies, market research, etc.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in areas such as: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Process and product development.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Product and service quality and design improvement.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Assessment and implementation of quality systems.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Capacity-building activities such as training and education.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Action plan development and implementation.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Certification schemes.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Procurement of digital and technological solutions.</a:t>
            </a:r>
          </a:p>
          <a:p>
            <a:pPr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NOTE: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 Operating/management costs and capital goods are </a:t>
            </a:r>
            <a:r>
              <a:rPr lang="en-US" sz="1050" u="sng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ineligible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54" name="Shape 34">
            <a:extLst>
              <a:ext uri="{FF2B5EF4-FFF2-40B4-BE49-F238E27FC236}">
                <a16:creationId xmlns:a16="http://schemas.microsoft.com/office/drawing/2014/main" id="{4652307B-8092-8FA3-FCEC-DDBB7588A4F2}"/>
              </a:ext>
            </a:extLst>
          </p:cNvPr>
          <p:cNvSpPr/>
          <p:nvPr/>
        </p:nvSpPr>
        <p:spPr>
          <a:xfrm flipV="1">
            <a:off x="5608794" y="1103354"/>
            <a:ext cx="3433604" cy="51973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C36D-D9BA-5C34-9CB5-62421E8D7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453824"/>
              </p:ext>
            </p:extLst>
          </p:nvPr>
        </p:nvGraphicFramePr>
        <p:xfrm>
          <a:off x="828963" y="978334"/>
          <a:ext cx="4028136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hape 19">
            <a:extLst>
              <a:ext uri="{FF2B5EF4-FFF2-40B4-BE49-F238E27FC236}">
                <a16:creationId xmlns:a16="http://schemas.microsoft.com/office/drawing/2014/main" id="{C0A9CB21-2DA1-88C1-2080-4A4A6BB3E3C7}"/>
              </a:ext>
            </a:extLst>
          </p:cNvPr>
          <p:cNvSpPr/>
          <p:nvPr/>
        </p:nvSpPr>
        <p:spPr>
          <a:xfrm>
            <a:off x="1761894" y="1751186"/>
            <a:ext cx="1018252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22">
            <a:extLst>
              <a:ext uri="{FF2B5EF4-FFF2-40B4-BE49-F238E27FC236}">
                <a16:creationId xmlns:a16="http://schemas.microsoft.com/office/drawing/2014/main" id="{A0F45006-1970-549B-177A-B87BFB81EAB3}"/>
              </a:ext>
            </a:extLst>
          </p:cNvPr>
          <p:cNvSpPr/>
          <p:nvPr/>
        </p:nvSpPr>
        <p:spPr>
          <a:xfrm>
            <a:off x="1834758" y="1814002"/>
            <a:ext cx="871498" cy="829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In-kind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D122414A-1628-062A-3FA0-8467CA5C2F4B}"/>
              </a:ext>
            </a:extLst>
          </p:cNvPr>
          <p:cNvSpPr/>
          <p:nvPr/>
        </p:nvSpPr>
        <p:spPr>
          <a:xfrm>
            <a:off x="2974995" y="1744259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DA1CC7EA-0AF8-0A12-1919-682B7097BEEB}"/>
              </a:ext>
            </a:extLst>
          </p:cNvPr>
          <p:cNvSpPr/>
          <p:nvPr/>
        </p:nvSpPr>
        <p:spPr>
          <a:xfrm>
            <a:off x="3047859" y="1807074"/>
            <a:ext cx="1010043" cy="662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 cash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6A09C69-973B-EF65-C9BF-EAC6C6F78E11}"/>
              </a:ext>
            </a:extLst>
          </p:cNvPr>
          <p:cNvSpPr/>
          <p:nvPr/>
        </p:nvSpPr>
        <p:spPr>
          <a:xfrm>
            <a:off x="4257150" y="1751187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C71E7E81-8023-7792-9E22-BC515EF02051}"/>
              </a:ext>
            </a:extLst>
          </p:cNvPr>
          <p:cNvSpPr/>
          <p:nvPr/>
        </p:nvSpPr>
        <p:spPr>
          <a:xfrm>
            <a:off x="4330014" y="1814002"/>
            <a:ext cx="1082907" cy="3294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Total project budget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19F5CDE5-31F5-AFA0-118B-6B536825C685}"/>
              </a:ext>
            </a:extLst>
          </p:cNvPr>
          <p:cNvSpPr/>
          <p:nvPr/>
        </p:nvSpPr>
        <p:spPr>
          <a:xfrm>
            <a:off x="598142" y="2785409"/>
            <a:ext cx="4814779" cy="207894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C42A0973-FD71-C81B-1363-EDDAF9280F17}"/>
              </a:ext>
            </a:extLst>
          </p:cNvPr>
          <p:cNvSpPr/>
          <p:nvPr/>
        </p:nvSpPr>
        <p:spPr>
          <a:xfrm>
            <a:off x="757171" y="3070897"/>
            <a:ext cx="4440730" cy="142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Counterpart contributions should demonstrate additionality (i.e. support new activities which would not have been undertaken or completed as quickly without CC+ support).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 kind counterpart contributions can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Equipment and facilities provided for cluster consultants, training, etc.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Operational costs directly tied to project implementation.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Staff time allocated to supporting the project.</a:t>
            </a:r>
          </a:p>
        </p:txBody>
      </p:sp>
    </p:spTree>
    <p:extLst>
      <p:ext uri="{BB962C8B-B14F-4D97-AF65-F5344CB8AC3E}">
        <p14:creationId xmlns:p14="http://schemas.microsoft.com/office/powerpoint/2010/main" val="18320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F9B5-DD88-7041-9BF4-A2F9F545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3244BDE-E728-5209-543B-FE4515D4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D54174E-3444-D041-E55F-24D69B0654B6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4872AEA2-FE98-A3F7-F2E1-DFAD90843B13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75D3D01-4AE2-AAE6-6CB9-BE82F13DC812}"/>
              </a:ext>
            </a:extLst>
          </p:cNvPr>
          <p:cNvSpPr/>
          <p:nvPr/>
        </p:nvSpPr>
        <p:spPr>
          <a:xfrm>
            <a:off x="485775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2AC6CA9-7610-BD0B-5E93-92C952C77E1B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C5937C9-F43C-7822-D036-5CD4FBF5C626}"/>
              </a:ext>
            </a:extLst>
          </p:cNvPr>
          <p:cNvSpPr/>
          <p:nvPr/>
        </p:nvSpPr>
        <p:spPr>
          <a:xfrm>
            <a:off x="644804" y="1106937"/>
            <a:ext cx="324370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1 - Complete online Application form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701F3103-E130-51D8-8E44-19A13A9767A3}"/>
              </a:ext>
            </a:extLst>
          </p:cNvPr>
          <p:cNvSpPr/>
          <p:nvPr/>
        </p:nvSpPr>
        <p:spPr>
          <a:xfrm>
            <a:off x="631080" y="1440362"/>
            <a:ext cx="4079465" cy="35745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Basic Cluster/Value Chain information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Name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Type (horizontal, vertical or conglomerate)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Sector and Sub-sector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Products/services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Stage (potential or existing)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Lead Firm Details (country, contact information, website, etc.)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Cluster/Value Chain Proposal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Problem/opportunity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importance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Proposed solution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stakeholders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 Action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Climate-related areas of relevance (e.g. energy or resource efficiency, climate adaption/resilience, etc.)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climate impact of proposed solution</a:t>
            </a:r>
          </a:p>
        </p:txBody>
      </p:sp>
      <p:sp>
        <p:nvSpPr>
          <p:cNvPr id="11" name="Text 37">
            <a:extLst>
              <a:ext uri="{FF2B5EF4-FFF2-40B4-BE49-F238E27FC236}">
                <a16:creationId xmlns:a16="http://schemas.microsoft.com/office/drawing/2014/main" id="{5CADBE22-14BB-AC76-C430-7C7586A9542F}"/>
              </a:ext>
            </a:extLst>
          </p:cNvPr>
          <p:cNvSpPr/>
          <p:nvPr/>
        </p:nvSpPr>
        <p:spPr>
          <a:xfrm>
            <a:off x="5038566" y="1440362"/>
            <a:ext cx="3474354" cy="3215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Font typeface="+mj-lt"/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Gender, Diversity and Inclusion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underrepresented groups relevant to the sector or cluster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Explain how the proposed initiative intends to include or benefit them</a:t>
            </a:r>
          </a:p>
          <a:p>
            <a:pPr lvl="1"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Results 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(quantitative ranges or qualitative descriptions):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Export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Number of Export Markets (market access)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Job Creation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Wages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Productivity (production)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Cost Reductions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Sustainability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(how the initiative will continue and scale after CC+ support ends). </a:t>
            </a:r>
          </a:p>
        </p:txBody>
      </p:sp>
    </p:spTree>
    <p:extLst>
      <p:ext uri="{BB962C8B-B14F-4D97-AF65-F5344CB8AC3E}">
        <p14:creationId xmlns:p14="http://schemas.microsoft.com/office/powerpoint/2010/main" val="307886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DD41-F136-19FE-486F-FFADFD4E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7B1531D-0B03-2C24-FFBF-0CB1603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ECA23D2-6827-3492-1A8D-9586D86A3BB1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B5A6CE47-1968-7732-3C25-4E72EE12805E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7A72E4BE-ADBF-995B-5169-09BE21C6B56C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1260AC68-14D9-2398-F558-D458CE6C1D0A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DE12856-3D80-F49B-91FA-3A53D08922D1}"/>
              </a:ext>
            </a:extLst>
          </p:cNvPr>
          <p:cNvSpPr/>
          <p:nvPr/>
        </p:nvSpPr>
        <p:spPr>
          <a:xfrm>
            <a:off x="644804" y="1106937"/>
            <a:ext cx="4481378" cy="5001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2 - Complete and upload four mandatory annexes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87C0B4EE-EA07-2872-4F0F-AF8608915921}"/>
              </a:ext>
            </a:extLst>
          </p:cNvPr>
          <p:cNvSpPr/>
          <p:nvPr/>
        </p:nvSpPr>
        <p:spPr>
          <a:xfrm>
            <a:off x="631080" y="1440362"/>
            <a:ext cx="7053575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I: Proposed Cluster Activities and Budget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II: Member Information and Baseline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III: Letter of Commitment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IV: Evidence of legal status of the lead entity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Optional: short video (max. 5 mins) or presentation showcasing your cluster</a:t>
            </a:r>
          </a:p>
          <a:p>
            <a:pPr algn="l">
              <a:lnSpc>
                <a:spcPts val="1400"/>
              </a:lnSpc>
            </a:pPr>
            <a:endParaRPr lang="en-US" sz="1200" b="1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l">
              <a:lnSpc>
                <a:spcPts val="1400"/>
              </a:lnSpc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NOTE: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 and Annex II are provided as worksheets in a Microsoft Excel file (Call #2 Annex I &amp; II – Activities, Budget, Member Info &amp; Baseline Data).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 – a template letter is provided. 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 IV – incorporation or registration certificate.</a:t>
            </a:r>
          </a:p>
        </p:txBody>
      </p:sp>
      <p:sp>
        <p:nvSpPr>
          <p:cNvPr id="2" name="Text 36">
            <a:extLst>
              <a:ext uri="{FF2B5EF4-FFF2-40B4-BE49-F238E27FC236}">
                <a16:creationId xmlns:a16="http://schemas.microsoft.com/office/drawing/2014/main" id="{41165688-FEFF-9DF2-371D-219EFE7D0484}"/>
              </a:ext>
            </a:extLst>
          </p:cNvPr>
          <p:cNvSpPr/>
          <p:nvPr/>
        </p:nvSpPr>
        <p:spPr>
          <a:xfrm>
            <a:off x="631080" y="4397835"/>
            <a:ext cx="4481378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3 - Submit by May 22nd, 2026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012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37A7-8B42-DF66-D942-87F96513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49243B-754F-BB24-04D6-F670D644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3CEFBC6-6D74-76BB-C279-27675F56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C63946-8C79-524E-A98F-82B68C1EA766}"/>
              </a:ext>
            </a:extLst>
          </p:cNvPr>
          <p:cNvSpPr/>
          <p:nvPr/>
        </p:nvSpPr>
        <p:spPr>
          <a:xfrm>
            <a:off x="485775" y="510778"/>
            <a:ext cx="809676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Examples of Cluster Projects and Mainstreaming Climate Action 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901120C9-5B28-B9CA-2802-7D4A952F78E9}"/>
              </a:ext>
            </a:extLst>
          </p:cNvPr>
          <p:cNvSpPr/>
          <p:nvPr/>
        </p:nvSpPr>
        <p:spPr>
          <a:xfrm>
            <a:off x="460318" y="1052358"/>
            <a:ext cx="3966793" cy="286566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0B93ADC-E81E-C66B-812B-E922300A0B74}"/>
              </a:ext>
            </a:extLst>
          </p:cNvPr>
          <p:cNvSpPr/>
          <p:nvPr/>
        </p:nvSpPr>
        <p:spPr>
          <a:xfrm>
            <a:off x="472821" y="1085064"/>
            <a:ext cx="3966793" cy="73075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2491D24F-C402-CE28-D9F9-FA0DBEC97212}"/>
              </a:ext>
            </a:extLst>
          </p:cNvPr>
          <p:cNvSpPr/>
          <p:nvPr/>
        </p:nvSpPr>
        <p:spPr>
          <a:xfrm>
            <a:off x="550236" y="1225477"/>
            <a:ext cx="2230133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Previous Cluster Examples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900D74BF-3965-A946-EFB0-4F4BF528E8AB}"/>
              </a:ext>
            </a:extLst>
          </p:cNvPr>
          <p:cNvSpPr/>
          <p:nvPr/>
        </p:nvSpPr>
        <p:spPr>
          <a:xfrm>
            <a:off x="4883588" y="1055117"/>
            <a:ext cx="3710176" cy="286290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1B07E25E-3C6D-D72B-4A55-7EE319EBB54C}"/>
              </a:ext>
            </a:extLst>
          </p:cNvPr>
          <p:cNvSpPr/>
          <p:nvPr/>
        </p:nvSpPr>
        <p:spPr>
          <a:xfrm>
            <a:off x="4883588" y="1085064"/>
            <a:ext cx="3710175" cy="7307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46FFBC91-3D69-BEF0-554E-242BA6EA4A28}"/>
              </a:ext>
            </a:extLst>
          </p:cNvPr>
          <p:cNvSpPr/>
          <p:nvPr/>
        </p:nvSpPr>
        <p:spPr>
          <a:xfrm>
            <a:off x="5055065" y="1195530"/>
            <a:ext cx="3156061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of Mainstreaming Climate Action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E58BFFBA-D471-D5BF-4F92-BCD15A7FDF80}"/>
              </a:ext>
            </a:extLst>
          </p:cNvPr>
          <p:cNvSpPr/>
          <p:nvPr/>
        </p:nvSpPr>
        <p:spPr>
          <a:xfrm>
            <a:off x="5055066" y="1414350"/>
            <a:ext cx="3082222" cy="21472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Agriculture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climate-smart farming, drought-tolerant crops and precision technologies.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Fisheries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sustainable aquaculture, traceable seafood systems and blue economy innovations.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Manufacturing –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circular economy initiatives, biodegradable packaging, green products and sustainable production methods. 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4416D4BC-8F1B-0C37-BC89-5DA71423DF32}"/>
              </a:ext>
            </a:extLst>
          </p:cNvPr>
          <p:cNvSpPr/>
          <p:nvPr/>
        </p:nvSpPr>
        <p:spPr>
          <a:xfrm>
            <a:off x="550236" y="1455552"/>
            <a:ext cx="3849982" cy="23267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Adventure and Indigenous Tourism in Guyana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Protection of the arapaima fish for sports fishing, promoting sustainable eco-tourism while preserving local heritage.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Ornamental Fish in Jamaica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Development of breeding facilities and export capabilities for tropical fish, creating sustainable economic opportunities.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Shrimp Cluster in Belize - 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Strengthening aquaculture practices and market access for sustainable shrimp farming operations.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endParaRPr lang="en-US" sz="1050" b="1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7C333D07-011B-69D3-3DE9-969399CE57F0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713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B8D-5AD1-A799-5F4A-0554C79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2E7073-82E3-ED93-8899-11D4D3B8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4C0EA4C-2FE6-DD70-2D0D-2364410A2658}"/>
              </a:ext>
            </a:extLst>
          </p:cNvPr>
          <p:cNvSpPr/>
          <p:nvPr/>
        </p:nvSpPr>
        <p:spPr>
          <a:xfrm>
            <a:off x="485775" y="510778"/>
            <a:ext cx="302166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  <a:endParaRPr lang="en-US" sz="1912"/>
          </a:p>
        </p:txBody>
      </p:sp>
      <p:sp>
        <p:nvSpPr>
          <p:cNvPr id="29" name="Text 0">
            <a:extLst>
              <a:ext uri="{FF2B5EF4-FFF2-40B4-BE49-F238E27FC236}">
                <a16:creationId xmlns:a16="http://schemas.microsoft.com/office/drawing/2014/main" id="{E5855815-82E3-5042-28CA-D32D4C0BD524}"/>
              </a:ext>
            </a:extLst>
          </p:cNvPr>
          <p:cNvSpPr/>
          <p:nvPr/>
        </p:nvSpPr>
        <p:spPr>
          <a:xfrm>
            <a:off x="485975" y="322515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4" name="Shape 33">
            <a:extLst>
              <a:ext uri="{FF2B5EF4-FFF2-40B4-BE49-F238E27FC236}">
                <a16:creationId xmlns:a16="http://schemas.microsoft.com/office/drawing/2014/main" id="{92B2C624-7896-8DD5-2060-B3F2C454F7CA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FB12FF5-B8E6-2821-2CCC-A0CDAEBFF47C}"/>
              </a:ext>
            </a:extLst>
          </p:cNvPr>
          <p:cNvSpPr/>
          <p:nvPr/>
        </p:nvSpPr>
        <p:spPr>
          <a:xfrm>
            <a:off x="365703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7">
            <a:extLst>
              <a:ext uri="{FF2B5EF4-FFF2-40B4-BE49-F238E27FC236}">
                <a16:creationId xmlns:a16="http://schemas.microsoft.com/office/drawing/2014/main" id="{38B130B4-3509-98A7-50CC-38BB3EF8DF58}"/>
              </a:ext>
            </a:extLst>
          </p:cNvPr>
          <p:cNvSpPr/>
          <p:nvPr/>
        </p:nvSpPr>
        <p:spPr>
          <a:xfrm>
            <a:off x="485775" y="1140510"/>
            <a:ext cx="8096288" cy="34111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Launch of Call: April 8,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sign up for Information Session #1: April 13,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#1: April 15,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#2: April 22,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#3 / Application Clinic: May 6,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submit Concept Notes: May 22,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announcement of selected Concept Notes: June 24,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Assistance for Cluster Development Plan: July – September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Pitch Presentations by shortlisted cluster projects to Investment Panel, and Final Selection: November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Approval of Projects and Kick Off: January – March 2027 </a:t>
            </a:r>
          </a:p>
        </p:txBody>
      </p:sp>
    </p:spTree>
    <p:extLst>
      <p:ext uri="{BB962C8B-B14F-4D97-AF65-F5344CB8AC3E}">
        <p14:creationId xmlns:p14="http://schemas.microsoft.com/office/powerpoint/2010/main" val="115623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C2BAC-DE06-7087-E93C-F072184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89686878-2BDB-4245-0B7E-D157ADFF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C2FB20-A80F-85E5-2030-00139B7CA85F}"/>
              </a:ext>
            </a:extLst>
          </p:cNvPr>
          <p:cNvSpPr/>
          <p:nvPr/>
        </p:nvSpPr>
        <p:spPr>
          <a:xfrm>
            <a:off x="317908" y="2493042"/>
            <a:ext cx="4156363" cy="2737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 dirty="0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30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86D0-93CA-6968-B309-9821D8BE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436851A-0C09-436B-B781-E7588195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F8C30E4-E08B-CED1-780F-EE32D88B25DA}"/>
              </a:ext>
            </a:extLst>
          </p:cNvPr>
          <p:cNvSpPr/>
          <p:nvPr/>
        </p:nvSpPr>
        <p:spPr>
          <a:xfrm>
            <a:off x="1486073" y="901600"/>
            <a:ext cx="1002967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Closing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0306B-3932-F1CB-9297-CE175B17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4" y="1252670"/>
            <a:ext cx="2099572" cy="207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EACC2-441E-BCCF-9499-B020BC3AB393}"/>
              </a:ext>
            </a:extLst>
          </p:cNvPr>
          <p:cNvSpPr txBox="1"/>
          <p:nvPr/>
        </p:nvSpPr>
        <p:spPr>
          <a:xfrm>
            <a:off x="1371600" y="3325091"/>
            <a:ext cx="25353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i="0" u="none" strike="noStrike" baseline="0">
                <a:solidFill>
                  <a:srgbClr val="1F487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Shivonne Johnson</a:t>
            </a:r>
            <a:endParaRPr lang="en-US" sz="1600" b="0" i="0" u="none" strike="noStrike" baseline="0">
              <a:solidFill>
                <a:srgbClr val="1F48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Communications Consultant</a:t>
            </a:r>
            <a:endParaRPr lang="en-US" sz="12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27089" y="1194122"/>
            <a:ext cx="42898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5596" b="1" kern="0" spc="-2">
                <a:solidFill>
                  <a:srgbClr val="F5A62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5596"/>
          </a:p>
        </p:txBody>
      </p:sp>
      <p:sp>
        <p:nvSpPr>
          <p:cNvPr id="6" name="Text 3"/>
          <p:cNvSpPr/>
          <p:nvPr/>
        </p:nvSpPr>
        <p:spPr>
          <a:xfrm>
            <a:off x="2430661" y="4588520"/>
            <a:ext cx="4286250" cy="7407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37">
                <a:solidFill>
                  <a:srgbClr val="8BA2BA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— Advancing Caribbean Private Sector Competitiveness, Climate Resilience &amp; Inclusive Growth</a:t>
            </a:r>
            <a:endParaRPr lang="en-US" sz="1137"/>
          </a:p>
        </p:txBody>
      </p:sp>
      <p:sp>
        <p:nvSpPr>
          <p:cNvPr id="7" name="Text 4"/>
          <p:cNvSpPr/>
          <p:nvPr/>
        </p:nvSpPr>
        <p:spPr>
          <a:xfrm>
            <a:off x="2871788" y="3985096"/>
            <a:ext cx="5214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594"/>
          </a:p>
        </p:txBody>
      </p:sp>
      <p:sp>
        <p:nvSpPr>
          <p:cNvPr id="8" name="Text 5"/>
          <p:cNvSpPr/>
          <p:nvPr/>
        </p:nvSpPr>
        <p:spPr>
          <a:xfrm>
            <a:off x="2255639" y="4119042"/>
            <a:ext cx="17537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www.competecaribbean.org</a:t>
            </a:r>
            <a:endParaRPr lang="en-US" sz="990"/>
          </a:p>
        </p:txBody>
      </p:sp>
      <p:sp>
        <p:nvSpPr>
          <p:cNvPr id="9" name="Text 6"/>
          <p:cNvSpPr/>
          <p:nvPr/>
        </p:nvSpPr>
        <p:spPr>
          <a:xfrm>
            <a:off x="5071170" y="3985096"/>
            <a:ext cx="755452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PROGRAMME</a:t>
            </a:r>
            <a:endParaRPr lang="en-US" sz="594"/>
          </a:p>
        </p:txBody>
      </p:sp>
      <p:sp>
        <p:nvSpPr>
          <p:cNvPr id="10" name="Text 7"/>
          <p:cNvSpPr/>
          <p:nvPr/>
        </p:nvSpPr>
        <p:spPr>
          <a:xfrm>
            <a:off x="4473773" y="4119042"/>
            <a:ext cx="19502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(CC+)</a:t>
            </a:r>
            <a:endParaRPr lang="en-US" sz="99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1950F80-FE7F-4AB3-38E4-3306646D493A}"/>
              </a:ext>
            </a:extLst>
          </p:cNvPr>
          <p:cNvSpPr/>
          <p:nvPr/>
        </p:nvSpPr>
        <p:spPr>
          <a:xfrm>
            <a:off x="3461380" y="2440731"/>
            <a:ext cx="2365242" cy="1069281"/>
          </a:xfrm>
          <a:custGeom>
            <a:avLst/>
            <a:gdLst/>
            <a:ahLst/>
            <a:cxnLst/>
            <a:rect l="l" t="t" r="r" b="b"/>
            <a:pathLst>
              <a:path w="2721035" h="1143000">
                <a:moveTo>
                  <a:pt x="0" y="0"/>
                </a:moveTo>
                <a:lnTo>
                  <a:pt x="2721035" y="0"/>
                </a:lnTo>
                <a:lnTo>
                  <a:pt x="27210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6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74" y="180519"/>
            <a:ext cx="1441251" cy="6051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5775" y="491941"/>
            <a:ext cx="4567212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 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sp>
        <p:nvSpPr>
          <p:cNvPr id="5" name="Text 1"/>
          <p:cNvSpPr/>
          <p:nvPr/>
        </p:nvSpPr>
        <p:spPr>
          <a:xfrm>
            <a:off x="485775" y="609928"/>
            <a:ext cx="4203074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Information Session May 6</a:t>
            </a:r>
            <a:r>
              <a:rPr lang="en-US" sz="1500" b="1" baseline="30000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</a:t>
            </a: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2026 Agenda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090"/>
          </a:p>
        </p:txBody>
      </p:sp>
      <p:sp>
        <p:nvSpPr>
          <p:cNvPr id="8" name="Text 4"/>
          <p:cNvSpPr/>
          <p:nvPr/>
        </p:nvSpPr>
        <p:spPr>
          <a:xfrm>
            <a:off x="971550" y="1161194"/>
            <a:ext cx="2006960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Welcome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endParaRPr lang="en-US" sz="885"/>
          </a:p>
        </p:txBody>
      </p:sp>
      <p:sp>
        <p:nvSpPr>
          <p:cNvPr id="10" name="Shape 6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779169" y="1314665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090" dirty="0"/>
          </a:p>
        </p:txBody>
      </p:sp>
      <p:sp>
        <p:nvSpPr>
          <p:cNvPr id="12" name="Text 8"/>
          <p:cNvSpPr/>
          <p:nvPr/>
        </p:nvSpPr>
        <p:spPr>
          <a:xfrm>
            <a:off x="940170" y="2887898"/>
            <a:ext cx="1744067" cy="48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50" b="1" dirty="0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Interview with Roderick Francis</a:t>
            </a:r>
          </a:p>
          <a:p>
            <a:pPr>
              <a:lnSpc>
                <a:spcPts val="1300"/>
              </a:lnSpc>
            </a:pPr>
            <a:r>
              <a:rPr lang="en-US" sz="800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Zahra Alleyne</a:t>
            </a:r>
          </a:p>
          <a:p>
            <a:pPr>
              <a:lnSpc>
                <a:spcPts val="1300"/>
              </a:lnSpc>
            </a:pPr>
            <a:r>
              <a:rPr lang="en-US" sz="800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Project Development Officer, CC+</a:t>
            </a:r>
            <a:endParaRPr lang="en-US" sz="850" dirty="0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70853" y="2070233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432" y="207996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090"/>
          </a:p>
        </p:txBody>
      </p:sp>
      <p:sp>
        <p:nvSpPr>
          <p:cNvPr id="16" name="Text 12"/>
          <p:cNvSpPr/>
          <p:nvPr/>
        </p:nvSpPr>
        <p:spPr>
          <a:xfrm>
            <a:off x="949207" y="1982568"/>
            <a:ext cx="2380460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Russell Franklyn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Finance and Operations Coordinator, CC+</a:t>
            </a:r>
          </a:p>
        </p:txBody>
      </p:sp>
      <p:sp>
        <p:nvSpPr>
          <p:cNvPr id="18" name="Shape 14"/>
          <p:cNvSpPr/>
          <p:nvPr/>
        </p:nvSpPr>
        <p:spPr>
          <a:xfrm>
            <a:off x="4779169" y="20771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82636" y="2157037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090" dirty="0"/>
          </a:p>
        </p:txBody>
      </p:sp>
      <p:sp>
        <p:nvSpPr>
          <p:cNvPr id="22" name="Shape 18"/>
          <p:cNvSpPr/>
          <p:nvPr/>
        </p:nvSpPr>
        <p:spPr>
          <a:xfrm>
            <a:off x="470853" y="296052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70853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090"/>
          </a:p>
        </p:txBody>
      </p:sp>
      <p:sp>
        <p:nvSpPr>
          <p:cNvPr id="24" name="Text 20"/>
          <p:cNvSpPr/>
          <p:nvPr/>
        </p:nvSpPr>
        <p:spPr>
          <a:xfrm>
            <a:off x="5248486" y="1156777"/>
            <a:ext cx="2707472" cy="4884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 dirty="0"/>
          </a:p>
        </p:txBody>
      </p:sp>
      <p:sp>
        <p:nvSpPr>
          <p:cNvPr id="26" name="Shape 22"/>
          <p:cNvSpPr/>
          <p:nvPr/>
        </p:nvSpPr>
        <p:spPr>
          <a:xfrm>
            <a:off x="4779169" y="296052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779169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6</a:t>
            </a:r>
            <a:endParaRPr lang="en-US" sz="1090" dirty="0"/>
          </a:p>
        </p:txBody>
      </p:sp>
      <p:sp>
        <p:nvSpPr>
          <p:cNvPr id="32" name="Text 28"/>
          <p:cNvSpPr/>
          <p:nvPr/>
        </p:nvSpPr>
        <p:spPr>
          <a:xfrm>
            <a:off x="5248486" y="2164732"/>
            <a:ext cx="3387146" cy="156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Clinic/Question &amp; Answer Segment on Call#2</a:t>
            </a:r>
            <a:endParaRPr lang="en-US" sz="885" dirty="0"/>
          </a:p>
        </p:txBody>
      </p:sp>
      <p:sp>
        <p:nvSpPr>
          <p:cNvPr id="42" name="Text 32">
            <a:extLst>
              <a:ext uri="{FF2B5EF4-FFF2-40B4-BE49-F238E27FC236}">
                <a16:creationId xmlns:a16="http://schemas.microsoft.com/office/drawing/2014/main" id="{D3912439-97B8-5628-9272-5422644DBA49}"/>
              </a:ext>
            </a:extLst>
          </p:cNvPr>
          <p:cNvSpPr/>
          <p:nvPr/>
        </p:nvSpPr>
        <p:spPr>
          <a:xfrm>
            <a:off x="5248486" y="2887064"/>
            <a:ext cx="196848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Closing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endParaRPr lang="en-US" sz="8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DFA704A-5CE6-A2CF-C8F6-A65F18C0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49" y="1918977"/>
            <a:ext cx="2809243" cy="1178409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3B36768-2DA8-56EB-3E82-758DE32752D2}"/>
              </a:ext>
            </a:extLst>
          </p:cNvPr>
          <p:cNvSpPr/>
          <p:nvPr/>
        </p:nvSpPr>
        <p:spPr>
          <a:xfrm>
            <a:off x="3645535" y="624509"/>
            <a:ext cx="242829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F9C82-DA83-D986-2D0C-31F3EDE42E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911"/>
          <a:stretch>
            <a:fillRect/>
          </a:stretch>
        </p:blipFill>
        <p:spPr>
          <a:xfrm>
            <a:off x="2253842" y="1393143"/>
            <a:ext cx="2318158" cy="2101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9C8F-7653-1781-3DA5-BD134ACA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DDA84F76-340E-2774-8777-B6073140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D8ECD01C-CE45-1146-C48D-CE2561297538}"/>
              </a:ext>
            </a:extLst>
          </p:cNvPr>
          <p:cNvSpPr/>
          <p:nvPr/>
        </p:nvSpPr>
        <p:spPr>
          <a:xfrm>
            <a:off x="2608717" y="705896"/>
            <a:ext cx="4122026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Interview with Roderick Francis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9A14328C-7B38-667E-DA41-970023BEF2A3}"/>
              </a:ext>
            </a:extLst>
          </p:cNvPr>
          <p:cNvSpPr/>
          <p:nvPr/>
        </p:nvSpPr>
        <p:spPr>
          <a:xfrm>
            <a:off x="1573588" y="3282763"/>
            <a:ext cx="2175339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Roderick Francis </a:t>
            </a:r>
            <a:r>
              <a:rPr lang="en-US" sz="1400" b="1" i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(left)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 dirty="0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Jamaica Conch Cluster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Our Today">
            <a:extLst>
              <a:ext uri="{FF2B5EF4-FFF2-40B4-BE49-F238E27FC236}">
                <a16:creationId xmlns:a16="http://schemas.microsoft.com/office/drawing/2014/main" id="{CA2DF0CD-601D-536F-60E9-E260A872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7" y="1354844"/>
            <a:ext cx="2673609" cy="17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4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741E-0653-1D81-BB2A-E72F3371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03BA962C-9628-719F-5187-F42C0ADB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8614E3C5-EFFC-FF84-1DCC-6AA2D30127BC}"/>
              </a:ext>
            </a:extLst>
          </p:cNvPr>
          <p:cNvSpPr/>
          <p:nvPr/>
        </p:nvSpPr>
        <p:spPr>
          <a:xfrm>
            <a:off x="1837055" y="624509"/>
            <a:ext cx="612956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#2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60C41-5053-77EF-6B68-1648C9E0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862" y="1173294"/>
            <a:ext cx="2262276" cy="2232463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A8580928-402D-2E9C-0B37-DFD5F039AC90}"/>
              </a:ext>
            </a:extLst>
          </p:cNvPr>
          <p:cNvSpPr/>
          <p:nvPr/>
        </p:nvSpPr>
        <p:spPr>
          <a:xfrm>
            <a:off x="1991255" y="3498198"/>
            <a:ext cx="1742144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Dario Pile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 dirty="0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 dirty="0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Pillar 1 Coordinator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E9B2-A8FB-BE66-00B3-0132A194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8647303-99B1-B5CF-D757-B7FE0DE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0A7BD9-43D2-9601-FDAD-47E9D086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22" y="272253"/>
            <a:ext cx="1581994" cy="66424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5168275-BC1F-AAC4-701F-90991624E9A3}"/>
              </a:ext>
            </a:extLst>
          </p:cNvPr>
          <p:cNvSpPr/>
          <p:nvPr/>
        </p:nvSpPr>
        <p:spPr>
          <a:xfrm>
            <a:off x="485775" y="314325"/>
            <a:ext cx="1255665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PROGRAMME OVERVIEW</a:t>
            </a:r>
            <a:endParaRPr lang="en-US" sz="8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D8C5C47-D659-0841-76F5-EE14184E37A2}"/>
              </a:ext>
            </a:extLst>
          </p:cNvPr>
          <p:cNvSpPr/>
          <p:nvPr/>
        </p:nvSpPr>
        <p:spPr>
          <a:xfrm>
            <a:off x="485775" y="510778"/>
            <a:ext cx="354103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About Compete Caribbean+</a:t>
            </a:r>
            <a:endParaRPr lang="en-US" sz="1912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7D25097-1DEA-C01A-2025-5C79FF463130}"/>
              </a:ext>
            </a:extLst>
          </p:cNvPr>
          <p:cNvSpPr/>
          <p:nvPr/>
        </p:nvSpPr>
        <p:spPr>
          <a:xfrm>
            <a:off x="485775" y="1141941"/>
            <a:ext cx="8229600" cy="39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Compete Caribbean Plus (CC+) is a 5-year multi-donor private sector development programme that supports gender-responsive sustainable growth and climate resilience in the Caribbean. CC+ operates across three strategic pillars:</a:t>
            </a:r>
            <a:endParaRPr lang="en-US" sz="11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96AC5E9-0FC4-8772-4D6F-B347277185EE}"/>
              </a:ext>
            </a:extLst>
          </p:cNvPr>
          <p:cNvSpPr/>
          <p:nvPr/>
        </p:nvSpPr>
        <p:spPr>
          <a:xfrm>
            <a:off x="485775" y="1876866"/>
            <a:ext cx="2600325" cy="216233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4EAA3FE-32AD-3EF0-FFB9-7CB4034CCB26}"/>
              </a:ext>
            </a:extLst>
          </p:cNvPr>
          <p:cNvSpPr/>
          <p:nvPr/>
        </p:nvSpPr>
        <p:spPr>
          <a:xfrm>
            <a:off x="485775" y="1858045"/>
            <a:ext cx="2600325" cy="3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4603FD6-E2A5-0F98-3ECB-E7ABDC13E5C4}"/>
              </a:ext>
            </a:extLst>
          </p:cNvPr>
          <p:cNvSpPr/>
          <p:nvPr/>
        </p:nvSpPr>
        <p:spPr>
          <a:xfrm>
            <a:off x="685800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649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BE7C6F2-BBC3-D0CE-5191-6D88B9E975F2}"/>
              </a:ext>
            </a:extLst>
          </p:cNvPr>
          <p:cNvSpPr/>
          <p:nvPr/>
        </p:nvSpPr>
        <p:spPr>
          <a:xfrm>
            <a:off x="685800" y="2529557"/>
            <a:ext cx="2325501" cy="179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&amp; Climate Action</a:t>
            </a:r>
            <a:endParaRPr lang="en-US" sz="10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7A72C4A-2EEA-EE28-352D-2AEDBCEBBEB0}"/>
              </a:ext>
            </a:extLst>
          </p:cNvPr>
          <p:cNvSpPr/>
          <p:nvPr/>
        </p:nvSpPr>
        <p:spPr>
          <a:xfrm>
            <a:off x="685800" y="3001045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Improving competitiveness, climate action, and inclusiveness of Caribbean private sector.</a:t>
            </a:r>
            <a:endParaRPr lang="en-US" sz="100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58C184F-ED14-B3B3-27E5-E5573ED65E04}"/>
              </a:ext>
            </a:extLst>
          </p:cNvPr>
          <p:cNvSpPr/>
          <p:nvPr/>
        </p:nvSpPr>
        <p:spPr>
          <a:xfrm>
            <a:off x="3300413" y="1876865"/>
            <a:ext cx="2600325" cy="216233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55BACC0-4681-8FEC-877D-D23700B4342A}"/>
              </a:ext>
            </a:extLst>
          </p:cNvPr>
          <p:cNvSpPr/>
          <p:nvPr/>
        </p:nvSpPr>
        <p:spPr>
          <a:xfrm>
            <a:off x="3300413" y="1858045"/>
            <a:ext cx="2600325" cy="3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F0BBEAB9-A299-BBF5-6C24-C7C16997D0EF}"/>
              </a:ext>
            </a:extLst>
          </p:cNvPr>
          <p:cNvSpPr/>
          <p:nvPr/>
        </p:nvSpPr>
        <p:spPr>
          <a:xfrm>
            <a:off x="3500438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0097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649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3C6BD53-2AD8-1963-8851-ABF39060EC02}"/>
              </a:ext>
            </a:extLst>
          </p:cNvPr>
          <p:cNvSpPr/>
          <p:nvPr/>
        </p:nvSpPr>
        <p:spPr>
          <a:xfrm>
            <a:off x="3439926" y="2536281"/>
            <a:ext cx="2447786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Governance &amp; Enabling Environment </a:t>
            </a:r>
            <a:endParaRPr lang="en-US" sz="1000" b="1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174911C-7C36-FD9F-EA9A-E21E4B4D550E}"/>
              </a:ext>
            </a:extLst>
          </p:cNvPr>
          <p:cNvSpPr/>
          <p:nvPr/>
        </p:nvSpPr>
        <p:spPr>
          <a:xfrm>
            <a:off x="3471862" y="3001044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Enhancing government capabilities to support climate-smart and gender-responsive businesses.</a:t>
            </a:r>
            <a:endParaRPr lang="en-US" sz="10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B6A58A08-DBC5-20AB-641D-138D1E8C26D3}"/>
              </a:ext>
            </a:extLst>
          </p:cNvPr>
          <p:cNvSpPr/>
          <p:nvPr/>
        </p:nvSpPr>
        <p:spPr>
          <a:xfrm>
            <a:off x="6115050" y="1876866"/>
            <a:ext cx="2600325" cy="220071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33C1A622-6DB0-CAD4-1721-04BEF328743C}"/>
              </a:ext>
            </a:extLst>
          </p:cNvPr>
          <p:cNvSpPr/>
          <p:nvPr/>
        </p:nvSpPr>
        <p:spPr>
          <a:xfrm>
            <a:off x="6115050" y="1858045"/>
            <a:ext cx="2600325" cy="3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67FCBC5-F57D-F127-CE11-83F2BD34423D}"/>
              </a:ext>
            </a:extLst>
          </p:cNvPr>
          <p:cNvSpPr/>
          <p:nvPr/>
        </p:nvSpPr>
        <p:spPr>
          <a:xfrm>
            <a:off x="6315075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649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A0573CD-2575-FF2B-DC30-EFD9989F34C6}"/>
              </a:ext>
            </a:extLst>
          </p:cNvPr>
          <p:cNvSpPr/>
          <p:nvPr/>
        </p:nvSpPr>
        <p:spPr>
          <a:xfrm>
            <a:off x="6669014" y="2529557"/>
            <a:ext cx="1492396" cy="1797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Research &amp; Innovation</a:t>
            </a:r>
            <a:endParaRPr lang="en-US" sz="10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AA8FE54-EF30-2282-E19D-A8BE1A6D7C7F}"/>
              </a:ext>
            </a:extLst>
          </p:cNvPr>
          <p:cNvSpPr/>
          <p:nvPr/>
        </p:nvSpPr>
        <p:spPr>
          <a:xfrm>
            <a:off x="6315075" y="3001044"/>
            <a:ext cx="2200275" cy="94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Reinforcing research institutions and surrounding ecosystems to produce knowledge that supports climate-smart and gender-responsive public and private sectors.</a:t>
            </a:r>
            <a:endParaRPr lang="en-US" sz="100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66F2E05-02B5-3664-66A4-044F935183EC}"/>
              </a:ext>
            </a:extLst>
          </p:cNvPr>
          <p:cNvSpPr/>
          <p:nvPr/>
        </p:nvSpPr>
        <p:spPr>
          <a:xfrm>
            <a:off x="549019" y="4130388"/>
            <a:ext cx="8229600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>
                <a:solidFill>
                  <a:srgbClr val="333333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DONORS</a:t>
            </a:r>
            <a:r>
              <a:rPr lang="en-US" sz="1100" b="1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  <a:endParaRPr lang="en-US" sz="1100"/>
          </a:p>
          <a:p>
            <a:pPr marL="0" indent="0" algn="l">
              <a:lnSpc>
                <a:spcPts val="1600"/>
              </a:lnSpc>
              <a:buNone/>
            </a:pPr>
            <a:endParaRPr lang="en-US" sz="1100"/>
          </a:p>
        </p:txBody>
      </p:sp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775802DB-3D50-70AB-DAB2-5E4A39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615"/>
          <a:stretch>
            <a:fillRect/>
          </a:stretch>
        </p:blipFill>
        <p:spPr>
          <a:xfrm>
            <a:off x="509874" y="4282413"/>
            <a:ext cx="2576226" cy="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D3-60C1-0C27-5311-9949A2F3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ED6814-3AC2-24A1-1669-7373C40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94234FC-91DC-43CF-3CCD-6713EC8B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A35AFFD-8361-5FE5-886D-1CC80F6D96C5}"/>
              </a:ext>
            </a:extLst>
          </p:cNvPr>
          <p:cNvSpPr/>
          <p:nvPr/>
        </p:nvSpPr>
        <p:spPr>
          <a:xfrm>
            <a:off x="485775" y="5051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B0980A1-4080-E4DD-1AB8-2896DD2FC545}"/>
              </a:ext>
            </a:extLst>
          </p:cNvPr>
          <p:cNvSpPr/>
          <p:nvPr/>
        </p:nvSpPr>
        <p:spPr>
          <a:xfrm>
            <a:off x="495874" y="675144"/>
            <a:ext cx="3050515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CC+ is looking for?</a:t>
            </a:r>
            <a:endParaRPr lang="en-US" sz="1912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2376EC8E-FC93-BDB6-5E6B-7D2E5006510E}"/>
              </a:ext>
            </a:extLst>
          </p:cNvPr>
          <p:cNvSpPr/>
          <p:nvPr/>
        </p:nvSpPr>
        <p:spPr>
          <a:xfrm>
            <a:off x="411976" y="1894491"/>
            <a:ext cx="1950244" cy="1209719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E6D60E8D-8868-1875-8055-58F19235A64D}"/>
              </a:ext>
            </a:extLst>
          </p:cNvPr>
          <p:cNvSpPr/>
          <p:nvPr/>
        </p:nvSpPr>
        <p:spPr>
          <a:xfrm>
            <a:off x="527958" y="1962212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clearly outline the problem and/or opportunities that can be collectively pursued. </a:t>
            </a:r>
            <a:endParaRPr lang="en-US" sz="12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EF528F9D-1D3D-78AA-D31A-B260CE238A74}"/>
              </a:ext>
            </a:extLst>
          </p:cNvPr>
          <p:cNvSpPr/>
          <p:nvPr/>
        </p:nvSpPr>
        <p:spPr>
          <a:xfrm>
            <a:off x="2505095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6BAD3111-9D69-D62A-7ACA-3DF925917273}"/>
              </a:ext>
            </a:extLst>
          </p:cNvPr>
          <p:cNvSpPr/>
          <p:nvPr/>
        </p:nvSpPr>
        <p:spPr>
          <a:xfrm>
            <a:off x="4598214" y="1876632"/>
            <a:ext cx="1950244" cy="131001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176F8B02-7CDA-2DB6-D35F-B36E0039CE22}"/>
              </a:ext>
            </a:extLst>
          </p:cNvPr>
          <p:cNvSpPr/>
          <p:nvPr/>
        </p:nvSpPr>
        <p:spPr>
          <a:xfrm>
            <a:off x="6691332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57E567C1-6731-E719-BE2C-741224B2E454}"/>
              </a:ext>
            </a:extLst>
          </p:cNvPr>
          <p:cNvSpPr/>
          <p:nvPr/>
        </p:nvSpPr>
        <p:spPr>
          <a:xfrm>
            <a:off x="411976" y="1166497"/>
            <a:ext cx="1950244" cy="662187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9DDF95D-9981-6ED8-8507-A558E8FA1A96}"/>
              </a:ext>
            </a:extLst>
          </p:cNvPr>
          <p:cNvSpPr/>
          <p:nvPr/>
        </p:nvSpPr>
        <p:spPr>
          <a:xfrm>
            <a:off x="512931" y="1279311"/>
            <a:ext cx="1792047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Collective Action on Problems and/or Opportunities</a:t>
            </a:r>
            <a:endParaRPr lang="en-US" sz="120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DF4A2930-1768-DB24-04D5-DC629F7815B1}"/>
              </a:ext>
            </a:extLst>
          </p:cNvPr>
          <p:cNvSpPr/>
          <p:nvPr/>
        </p:nvSpPr>
        <p:spPr>
          <a:xfrm>
            <a:off x="2519311" y="1166497"/>
            <a:ext cx="1936028" cy="66218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A72C5871-51D9-06F8-9F85-E06FCA4D67E5}"/>
              </a:ext>
            </a:extLst>
          </p:cNvPr>
          <p:cNvSpPr/>
          <p:nvPr/>
        </p:nvSpPr>
        <p:spPr>
          <a:xfrm>
            <a:off x="2646661" y="1317156"/>
            <a:ext cx="1793153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Agenda</a:t>
            </a:r>
            <a:endParaRPr lang="en-US" sz="1200"/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71F20BEB-FB15-EC64-9E34-741D1D54D898}"/>
              </a:ext>
            </a:extLst>
          </p:cNvPr>
          <p:cNvSpPr/>
          <p:nvPr/>
        </p:nvSpPr>
        <p:spPr>
          <a:xfrm>
            <a:off x="6703407" y="1176543"/>
            <a:ext cx="1936028" cy="642937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F821AA09-6062-4B9D-E899-4F8E0F77B152}"/>
              </a:ext>
            </a:extLst>
          </p:cNvPr>
          <p:cNvSpPr/>
          <p:nvPr/>
        </p:nvSpPr>
        <p:spPr>
          <a:xfrm>
            <a:off x="7058114" y="1317156"/>
            <a:ext cx="139086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Gender, Diversity and Inclusion</a:t>
            </a:r>
            <a:endParaRPr lang="en-US" sz="1200"/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F63EB1BD-648D-9D12-6078-2868F27A204E}"/>
              </a:ext>
            </a:extLst>
          </p:cNvPr>
          <p:cNvSpPr/>
          <p:nvPr/>
        </p:nvSpPr>
        <p:spPr>
          <a:xfrm>
            <a:off x="4612430" y="1166496"/>
            <a:ext cx="1936028" cy="652985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9F0F2E6D-757B-1EDB-42C5-49D1272976AA}"/>
              </a:ext>
            </a:extLst>
          </p:cNvPr>
          <p:cNvSpPr/>
          <p:nvPr/>
        </p:nvSpPr>
        <p:spPr>
          <a:xfrm>
            <a:off x="4755304" y="1353172"/>
            <a:ext cx="1664566" cy="157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Climate Action</a:t>
            </a:r>
            <a:endParaRPr lang="en-US" sz="1200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C36E5F42-4C56-5108-8DF5-F392D8684BD6}"/>
              </a:ext>
            </a:extLst>
          </p:cNvPr>
          <p:cNvSpPr/>
          <p:nvPr/>
        </p:nvSpPr>
        <p:spPr>
          <a:xfrm>
            <a:off x="2645133" y="1962212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demonstrate how they will enhance competitiveness, boost sales, create jobs and/or boost exports.</a:t>
            </a:r>
            <a:endParaRPr lang="en-US" sz="1200" dirty="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861204D3-5E45-2AF0-BECB-21569BC6160F}"/>
              </a:ext>
            </a:extLst>
          </p:cNvPr>
          <p:cNvSpPr/>
          <p:nvPr/>
        </p:nvSpPr>
        <p:spPr>
          <a:xfrm>
            <a:off x="4706591" y="1897323"/>
            <a:ext cx="1761992" cy="1289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outline how they will strengthen supply chains, enhance climate adaptability, increase resource efficiency and/or develop innovative green products, services, processes or business models. </a:t>
            </a:r>
            <a:endParaRPr lang="en-US" sz="120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E1497E6-51EB-17AD-09BA-54AF0C11999D}"/>
              </a:ext>
            </a:extLst>
          </p:cNvPr>
          <p:cNvSpPr/>
          <p:nvPr/>
        </p:nvSpPr>
        <p:spPr>
          <a:xfrm>
            <a:off x="6785458" y="1960093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enhance meaningful participation opportunities for underrepresented groups across gender and diverse backgrounds. </a:t>
            </a:r>
            <a:endParaRPr lang="en-US" sz="12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7EE85FD-2561-F324-A076-F5ADDE68B29A}"/>
              </a:ext>
            </a:extLst>
          </p:cNvPr>
          <p:cNvSpPr/>
          <p:nvPr/>
        </p:nvSpPr>
        <p:spPr>
          <a:xfrm>
            <a:off x="485775" y="3128136"/>
            <a:ext cx="302967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is eligible to apply?</a:t>
            </a:r>
            <a:endParaRPr lang="en-US" sz="1912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76D4C5E4-CDDD-CB9F-9F49-B1A23C44E39C}"/>
              </a:ext>
            </a:extLst>
          </p:cNvPr>
          <p:cNvSpPr/>
          <p:nvPr/>
        </p:nvSpPr>
        <p:spPr>
          <a:xfrm>
            <a:off x="467891" y="3500151"/>
            <a:ext cx="2037206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E2C6799D-C428-84AF-FCD6-7BC3ED91F73C}"/>
              </a:ext>
            </a:extLst>
          </p:cNvPr>
          <p:cNvSpPr/>
          <p:nvPr/>
        </p:nvSpPr>
        <p:spPr>
          <a:xfrm>
            <a:off x="610765" y="3614450"/>
            <a:ext cx="730521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COUNTRIES</a:t>
            </a:r>
            <a:endParaRPr lang="en-US" sz="100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3C3E334B-4A05-513A-6017-6E33EAC2B5C3}"/>
              </a:ext>
            </a:extLst>
          </p:cNvPr>
          <p:cNvSpPr/>
          <p:nvPr/>
        </p:nvSpPr>
        <p:spPr>
          <a:xfrm>
            <a:off x="485776" y="3783150"/>
            <a:ext cx="2019320" cy="12411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Antigua and Barbuda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Belize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Dominica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Grenada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Lucia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Kitts and Nevis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Vincent and the Grenadines</a:t>
            </a:r>
            <a:endParaRPr lang="en-US" sz="1000" b="1"/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01C0325D-79D1-AD5A-2F47-49D2A2CCC7C9}"/>
              </a:ext>
            </a:extLst>
          </p:cNvPr>
          <p:cNvSpPr/>
          <p:nvPr/>
        </p:nvSpPr>
        <p:spPr>
          <a:xfrm>
            <a:off x="2660665" y="3500151"/>
            <a:ext cx="233584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64114E9F-B0D1-02EF-025A-55D6CEDAB1B4}"/>
              </a:ext>
            </a:extLst>
          </p:cNvPr>
          <p:cNvSpPr/>
          <p:nvPr/>
        </p:nvSpPr>
        <p:spPr>
          <a:xfrm>
            <a:off x="2803540" y="3614450"/>
            <a:ext cx="1202573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 MEMBERS</a:t>
            </a:r>
            <a:endParaRPr lang="en-US" sz="1000"/>
          </a:p>
        </p:txBody>
      </p:sp>
      <p:sp>
        <p:nvSpPr>
          <p:cNvPr id="17" name="Text 26">
            <a:extLst>
              <a:ext uri="{FF2B5EF4-FFF2-40B4-BE49-F238E27FC236}">
                <a16:creationId xmlns:a16="http://schemas.microsoft.com/office/drawing/2014/main" id="{C89DE8F8-C07F-9A34-45D3-25654EEB3226}"/>
              </a:ext>
            </a:extLst>
          </p:cNvPr>
          <p:cNvSpPr/>
          <p:nvPr/>
        </p:nvSpPr>
        <p:spPr>
          <a:xfrm>
            <a:off x="2678551" y="3783150"/>
            <a:ext cx="2335846" cy="1244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Private sector firms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 Support Organizations (BSOs)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Academic Institutions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Non-governmental organizations (NGOs)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Trade and investment authorities</a:t>
            </a:r>
            <a:endParaRPr lang="en-US" sz="1000" b="1"/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585553CA-EA1B-B1C0-A453-C23031F2D24E}"/>
              </a:ext>
            </a:extLst>
          </p:cNvPr>
          <p:cNvSpPr/>
          <p:nvPr/>
        </p:nvSpPr>
        <p:spPr>
          <a:xfrm>
            <a:off x="5169966" y="3500151"/>
            <a:ext cx="347261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F76331D6-DC91-32FD-D1B2-313C1B11FCB7}"/>
              </a:ext>
            </a:extLst>
          </p:cNvPr>
          <p:cNvSpPr/>
          <p:nvPr/>
        </p:nvSpPr>
        <p:spPr>
          <a:xfrm>
            <a:off x="5312842" y="3614450"/>
            <a:ext cx="1650108" cy="1316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REQUIREMENTS</a:t>
            </a:r>
            <a:endParaRPr lang="en-US" sz="100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72807498-902A-64BC-2E6F-95B3D98A529F}"/>
              </a:ext>
            </a:extLst>
          </p:cNvPr>
          <p:cNvSpPr/>
          <p:nvPr/>
        </p:nvSpPr>
        <p:spPr>
          <a:xfrm>
            <a:off x="5272320" y="3809122"/>
            <a:ext cx="3370263" cy="1239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Minimum of 3 private sector firms with legal registration from eligible countries.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Designated lead entity with legal registration.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Commitment to collaborative cluster methodology.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Non-Caribbean firms and entities can participate provided a minimum of 3 firms from eligible countries are included.  </a:t>
            </a:r>
          </a:p>
        </p:txBody>
      </p:sp>
    </p:spTree>
    <p:extLst>
      <p:ext uri="{BB962C8B-B14F-4D97-AF65-F5344CB8AC3E}">
        <p14:creationId xmlns:p14="http://schemas.microsoft.com/office/powerpoint/2010/main" val="36319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E19E-FE96-F621-FA60-D1640B7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121706-869F-B107-BBB3-68A9102A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947F7A7-99F6-247F-BAD6-AFF3672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F6FF3BA5-4295-B119-7E06-6F8462FE51F2}"/>
              </a:ext>
            </a:extLst>
          </p:cNvPr>
          <p:cNvSpPr/>
          <p:nvPr/>
        </p:nvSpPr>
        <p:spPr>
          <a:xfrm>
            <a:off x="463397" y="292467"/>
            <a:ext cx="153407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Call Process</a:t>
            </a:r>
            <a:endParaRPr lang="en-US" sz="1912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8367BFA-4662-BAC7-A76C-84408364B115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40FF8-E2EB-2082-15B3-5FAB88165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6538"/>
              </p:ext>
            </p:extLst>
          </p:nvPr>
        </p:nvGraphicFramePr>
        <p:xfrm>
          <a:off x="200401" y="-80330"/>
          <a:ext cx="8824982" cy="53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0763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9155-5E6C-3EA0-2137-BC65EF7B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3F92EFE-7EE4-85F7-EEC9-11319ED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5818F22-377B-71FF-7B96-A11D8CBF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94BA1E9D-E637-42D3-D3B7-37823964AD16}"/>
              </a:ext>
            </a:extLst>
          </p:cNvPr>
          <p:cNvSpPr/>
          <p:nvPr/>
        </p:nvSpPr>
        <p:spPr>
          <a:xfrm>
            <a:off x="463397" y="292467"/>
            <a:ext cx="2430152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Evaluation Criteria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2421254-D52C-7C25-4A8B-CF025DC1E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304452"/>
              </p:ext>
            </p:extLst>
          </p:nvPr>
        </p:nvGraphicFramePr>
        <p:xfrm>
          <a:off x="349566" y="610246"/>
          <a:ext cx="8444867" cy="46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 0">
            <a:extLst>
              <a:ext uri="{FF2B5EF4-FFF2-40B4-BE49-F238E27FC236}">
                <a16:creationId xmlns:a16="http://schemas.microsoft.com/office/drawing/2014/main" id="{D1A3065B-9534-4278-6377-56EC46C250B3}"/>
              </a:ext>
            </a:extLst>
          </p:cNvPr>
          <p:cNvSpPr/>
          <p:nvPr/>
        </p:nvSpPr>
        <p:spPr>
          <a:xfrm>
            <a:off x="463397" y="211857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#2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094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BF2DF21669343AF4194843BA785FC" ma:contentTypeVersion="13" ma:contentTypeDescription="Create a new document." ma:contentTypeScope="" ma:versionID="1a2572dda874f1c62197a85f447a2a17">
  <xsd:schema xmlns:xsd="http://www.w3.org/2001/XMLSchema" xmlns:xs="http://www.w3.org/2001/XMLSchema" xmlns:p="http://schemas.microsoft.com/office/2006/metadata/properties" xmlns:ns2="78dba787-43af-4e72-a0ab-bd94fb9dfdab" xmlns:ns3="ba26ddb7-c867-41b9-baf5-7493bbda5aac" targetNamespace="http://schemas.microsoft.com/office/2006/metadata/properties" ma:root="true" ma:fieldsID="d6a7400610526d193e3718ad7a27a3fb" ns2:_="" ns3:_="">
    <xsd:import namespace="78dba787-43af-4e72-a0ab-bd94fb9dfdab"/>
    <xsd:import namespace="ba26ddb7-c867-41b9-baf5-7493bbda5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a787-43af-4e72-a0ab-bd94fb9df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db7-c867-41b9-baf5-7493bbda5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9396e8-b02e-4327-acac-fbcd0e144928}" ma:internalName="TaxCatchAll" ma:showField="CatchAllData" ma:web="ba26ddb7-c867-41b9-baf5-7493bbda5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6ddb7-c867-41b9-baf5-7493bbda5aac" xsi:nil="true"/>
    <lcf76f155ced4ddcb4097134ff3c332f xmlns="78dba787-43af-4e72-a0ab-bd94fb9dfd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4F3480-D790-4D28-A158-FAF4C7F1C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10C80-0946-46EE-96FD-85E7E9F8F7FD}">
  <ds:schemaRefs>
    <ds:schemaRef ds:uri="78dba787-43af-4e72-a0ab-bd94fb9dfdab"/>
    <ds:schemaRef ds:uri="ba26ddb7-c867-41b9-baf5-7493bbda5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F88540-29D4-4287-A203-DDEBB220FE81}">
  <ds:schemaRefs>
    <ds:schemaRef ds:uri="http://schemas.microsoft.com/office/2006/documentManagement/types"/>
    <ds:schemaRef ds:uri="http://purl.org/dc/elements/1.1/"/>
    <ds:schemaRef ds:uri="78dba787-43af-4e72-a0ab-bd94fb9dfdab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ba26ddb7-c867-41b9-baf5-7493bbda5aac"/>
    <ds:schemaRef ds:uri="http://schemas.microsoft.com/office/2006/metadata/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1479</Words>
  <Application>Microsoft Office PowerPoint</Application>
  <PresentationFormat>On-screen Show (16:9)</PresentationFormat>
  <Paragraphs>269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Pile, Dario Matthew</cp:lastModifiedBy>
  <cp:revision>5</cp:revision>
  <dcterms:created xsi:type="dcterms:W3CDTF">2026-03-09T19:56:11Z</dcterms:created>
  <dcterms:modified xsi:type="dcterms:W3CDTF">2026-05-06T16:45:17Z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0x010100BF6BF2DF21669343AF4194843BA785FC</vt:lpwstr>
  </property>
  <property fmtid="{D5CDD505-2E9C-101B-9397-08002B2CF9AE}" pid="3" name="MediaServiceImageTags">
    <vt:lpwstr/>
  </property>
</Properties>
</file>